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8" d="100"/>
          <a:sy n="78" d="100"/>
        </p:scale>
        <p:origin x="48" y="48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24/11/11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763-00-0arc-arc-sc-28-october-2024-teleconference-minutes.docx" TargetMode="External"/><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4-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0-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22) – PM2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marL="400050" lvl="1" indent="0" eaLnBrk="1" hangingPunct="1">
              <a:lnSpc>
                <a:spcPct val="90000"/>
              </a:lnSpc>
              <a:spcBef>
                <a:spcPts val="300"/>
              </a:spcBef>
              <a:buNone/>
              <a:defRPr/>
            </a:pPr>
            <a:r>
              <a:rPr lang="en-US" sz="2800" b="1" dirty="0"/>
              <a:t>Oct 28 telecon: </a:t>
            </a:r>
            <a:r>
              <a:rPr lang="en-US" sz="2800" b="1" dirty="0">
                <a:hlinkClick r:id="rId3"/>
              </a:rPr>
              <a:t>11-24/1763r0</a:t>
            </a:r>
            <a:r>
              <a:rPr lang="en-US" sz="2800" b="1" dirty="0"/>
              <a:t> </a:t>
            </a:r>
            <a:endParaRPr lang="en-US" sz="28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11-23/0880r4</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b="1" dirty="0">
                <a:hlinkClick r:id="rId5"/>
              </a:rPr>
              <a:t>11-24/1933r0</a:t>
            </a:r>
            <a:r>
              <a:rPr lang="en-US" sz="2600" b="1" dirty="0"/>
              <a:t> </a:t>
            </a:r>
            <a:endParaRPr lang="en-US" sz="26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 and REVmf</a:t>
            </a:r>
          </a:p>
          <a:p>
            <a:pPr marL="342900" lvl="1" indent="-400050">
              <a:lnSpc>
                <a:spcPct val="90000"/>
              </a:lnSpc>
              <a:spcBef>
                <a:spcPts val="300"/>
              </a:spcBef>
              <a:buFont typeface="Arial" pitchFamily="34" charset="0"/>
              <a:buChar char="•"/>
              <a:defRPr/>
            </a:pPr>
            <a:r>
              <a:rPr lang="en-US" sz="2600" b="1" dirty="0">
                <a:hlinkClick r:id="rId6"/>
              </a:rPr>
              <a:t>11-24/1931r0</a:t>
            </a:r>
            <a:r>
              <a:rPr lang="en-US" sz="2600" b="1" dirty="0"/>
              <a:t> </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37317</TotalTime>
  <Words>2511</Words>
  <Application>Microsoft Office PowerPoint</Application>
  <PresentationFormat>Widescreen</PresentationFormat>
  <Paragraphs>246</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194</cp:revision>
  <cp:lastPrinted>1601-01-01T00:00:00Z</cp:lastPrinted>
  <dcterms:created xsi:type="dcterms:W3CDTF">2021-01-26T19:12:38Z</dcterms:created>
  <dcterms:modified xsi:type="dcterms:W3CDTF">2024-11-12T16:11:20Z</dcterms:modified>
</cp:coreProperties>
</file>