
<file path=[Content_Types].xml><?xml version="1.0" encoding="utf-8"?>
<Types xmlns="http://schemas.openxmlformats.org/package/2006/content-types">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Lst>
  <p:notesMasterIdLst>
    <p:notesMasterId r:id="rId28"/>
  </p:notesMasterIdLst>
  <p:handoutMasterIdLst>
    <p:handoutMasterId r:id="rId29"/>
  </p:handoutMasterIdLst>
  <p:sldIdLst>
    <p:sldId id="269" r:id="rId2"/>
    <p:sldId id="813" r:id="rId3"/>
    <p:sldId id="424" r:id="rId4"/>
    <p:sldId id="423" r:id="rId5"/>
    <p:sldId id="757" r:id="rId6"/>
    <p:sldId id="754" r:id="rId7"/>
    <p:sldId id="755" r:id="rId8"/>
    <p:sldId id="458" r:id="rId9"/>
    <p:sldId id="489" r:id="rId10"/>
    <p:sldId id="814" r:id="rId11"/>
    <p:sldId id="815" r:id="rId12"/>
    <p:sldId id="749" r:id="rId13"/>
    <p:sldId id="767" r:id="rId14"/>
    <p:sldId id="768" r:id="rId15"/>
    <p:sldId id="746" r:id="rId16"/>
    <p:sldId id="1442" r:id="rId17"/>
    <p:sldId id="1427" r:id="rId18"/>
    <p:sldId id="897" r:id="rId19"/>
    <p:sldId id="1163" r:id="rId20"/>
    <p:sldId id="1455" r:id="rId21"/>
    <p:sldId id="1433" r:id="rId22"/>
    <p:sldId id="1456" r:id="rId23"/>
    <p:sldId id="1457" r:id="rId24"/>
    <p:sldId id="1421" r:id="rId25"/>
    <p:sldId id="1446" r:id="rId26"/>
    <p:sldId id="1024" r:id="rId27"/>
  </p:sldIdLst>
  <p:sldSz cx="12192000" cy="6858000"/>
  <p:notesSz cx="6934200" cy="9280525"/>
  <p:defaultTextStyle>
    <a:defPPr>
      <a:defRPr lang="en-US"/>
    </a:defPPr>
    <a:lvl1pPr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1pPr>
    <a:lvl2pPr marL="4572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2pPr>
    <a:lvl3pPr marL="9144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3pPr>
    <a:lvl4pPr marL="13716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4pPr>
    <a:lvl5pPr marL="18288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5pPr>
    <a:lvl6pPr marL="22860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6pPr>
    <a:lvl7pPr marL="27432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7pPr>
    <a:lvl8pPr marL="32004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8pPr>
    <a:lvl9pPr marL="36576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15:guide id="1" orient="horz" pos="2160">
          <p15:clr>
            <a:srgbClr val="A4A3A4"/>
          </p15:clr>
        </p15:guide>
        <p15:guide id="2" pos="2880">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Hanxiao (Tony, WT Lab)" initials="H(WL" lastIdx="9" clrIdx="0">
    <p:extLst>
      <p:ext uri="{19B8F6BF-5375-455C-9EA6-DF929625EA0E}">
        <p15:presenceInfo xmlns:p15="http://schemas.microsoft.com/office/powerpoint/2012/main" userId="S-1-5-21-147214757-305610072-1517763936-2976577"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 styleId="{5940675A-B579-460E-94D1-54222C63F5DA}" styleName="No Style, Table Grid">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3C2FFA5D-87B4-456A-9821-1D502468CF0F}" styleName="Themed Style 1 - Accent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306799F8-075E-4A3A-A7F6-7FBC6576F1A4}" styleName="Themed Style 2 - Accent 3">
    <a:tblBg>
      <a:fillRef idx="3">
        <a:schemeClr val="accent3"/>
      </a:fillRef>
      <a:effectRef idx="3">
        <a:schemeClr val="accent3"/>
      </a:effectRef>
    </a:tblBg>
    <a:wholeTbl>
      <a:tcTxStyle>
        <a:fontRef idx="minor">
          <a:scrgbClr r="0" g="0" b="0"/>
        </a:fontRef>
        <a:schemeClr val="lt1"/>
      </a:tcTxStyle>
      <a:tcStyle>
        <a:tcBdr>
          <a:left>
            <a:lnRef idx="1">
              <a:schemeClr val="accent3">
                <a:tint val="50000"/>
              </a:schemeClr>
            </a:lnRef>
          </a:left>
          <a:right>
            <a:lnRef idx="1">
              <a:schemeClr val="accent3">
                <a:tint val="50000"/>
              </a:schemeClr>
            </a:lnRef>
          </a:right>
          <a:top>
            <a:lnRef idx="1">
              <a:schemeClr val="accent3">
                <a:tint val="50000"/>
              </a:schemeClr>
            </a:lnRef>
          </a:top>
          <a:bottom>
            <a:lnRef idx="1">
              <a:schemeClr val="accent3">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8FD4443E-F989-4FC4-A0C8-D5A2AF1F390B}" styleName="Dark Style 1 - Accent 5">
    <a:wholeTbl>
      <a:tcTxStyle>
        <a:fontRef idx="minor">
          <a:scrgbClr r="0" g="0" b="0"/>
        </a:fontRef>
        <a:schemeClr val="lt1"/>
      </a:tcTxStyle>
      <a:tcStyle>
        <a:tcBdr>
          <a:left>
            <a:ln>
              <a:noFill/>
            </a:ln>
          </a:left>
          <a:right>
            <a:ln>
              <a:noFill/>
            </a:ln>
          </a:right>
          <a:top>
            <a:ln>
              <a:noFill/>
            </a:ln>
          </a:top>
          <a:bottom>
            <a:ln>
              <a:noFill/>
            </a:ln>
          </a:bottom>
          <a:insideH>
            <a:ln>
              <a:noFill/>
            </a:ln>
          </a:insideH>
          <a:insideV>
            <a:ln>
              <a:noFill/>
            </a:ln>
          </a:insideV>
        </a:tcBdr>
        <a:fill>
          <a:solidFill>
            <a:schemeClr val="accent5"/>
          </a:solidFill>
        </a:fill>
      </a:tcStyle>
    </a:wholeTbl>
    <a:band1H>
      <a:tcStyle>
        <a:tcBdr/>
        <a:fill>
          <a:solidFill>
            <a:schemeClr val="accent5">
              <a:shade val="60000"/>
            </a:schemeClr>
          </a:solidFill>
        </a:fill>
      </a:tcStyle>
    </a:band1H>
    <a:band1V>
      <a:tcStyle>
        <a:tcBdr/>
        <a:fill>
          <a:solidFill>
            <a:schemeClr val="accent5">
              <a:shade val="60000"/>
            </a:schemeClr>
          </a:solidFill>
        </a:fill>
      </a:tcStyle>
    </a:band1V>
    <a:lastCol>
      <a:tcTxStyle b="on"/>
      <a:tcStyle>
        <a:tcBdr>
          <a:left>
            <a:ln w="25400" cmpd="sng">
              <a:solidFill>
                <a:schemeClr val="lt1"/>
              </a:solidFill>
            </a:ln>
          </a:left>
        </a:tcBdr>
        <a:fill>
          <a:solidFill>
            <a:schemeClr val="accent5">
              <a:shade val="60000"/>
            </a:schemeClr>
          </a:solidFill>
        </a:fill>
      </a:tcStyle>
    </a:lastCol>
    <a:firstCol>
      <a:tcTxStyle b="on"/>
      <a:tcStyle>
        <a:tcBdr>
          <a:right>
            <a:ln w="25400" cmpd="sng">
              <a:solidFill>
                <a:schemeClr val="lt1"/>
              </a:solidFill>
            </a:ln>
          </a:right>
        </a:tcBdr>
        <a:fill>
          <a:solidFill>
            <a:schemeClr val="accent5">
              <a:shade val="60000"/>
            </a:schemeClr>
          </a:solidFill>
        </a:fill>
      </a:tcStyle>
    </a:firstCol>
    <a:lastRow>
      <a:tcTxStyle b="on"/>
      <a:tcStyle>
        <a:tcBdr>
          <a:top>
            <a:ln w="25400" cmpd="sng">
              <a:solidFill>
                <a:schemeClr val="lt1"/>
              </a:solidFill>
            </a:ln>
          </a:top>
        </a:tcBdr>
        <a:fill>
          <a:solidFill>
            <a:schemeClr val="accent5">
              <a:shade val="40000"/>
            </a:schemeClr>
          </a:solidFill>
        </a:fill>
      </a:tcStyle>
    </a:lastRow>
    <a:seCell>
      <a:tcStyle>
        <a:tcBdr>
          <a:left>
            <a:ln>
              <a:noFill/>
            </a:ln>
          </a:left>
        </a:tcBdr>
      </a:tcStyle>
    </a:seCell>
    <a:swCell>
      <a:tcStyle>
        <a:tcBdr>
          <a:right>
            <a:ln>
              <a:noFill/>
            </a:ln>
          </a:right>
        </a:tcBdr>
      </a:tcStyle>
    </a:swCell>
    <a:firstRow>
      <a:tcTxStyle b="on"/>
      <a:tcStyle>
        <a:tcBdr>
          <a:bottom>
            <a:ln w="25400" cmpd="sng">
              <a:solidFill>
                <a:schemeClr val="lt1"/>
              </a:solidFill>
            </a:ln>
          </a:bottom>
        </a:tcBdr>
        <a:fill>
          <a:solidFill>
            <a:schemeClr val="dk1"/>
          </a:solidFill>
        </a:fill>
      </a:tcStyle>
    </a:firstRow>
    <a:neCell>
      <a:tcStyle>
        <a:tcBdr>
          <a:left>
            <a:ln>
              <a:noFill/>
            </a:ln>
          </a:left>
        </a:tcBdr>
      </a:tcStyle>
    </a:neCell>
    <a:nwCell>
      <a:tcStyle>
        <a:tcBdr>
          <a:right>
            <a:ln>
              <a:noFill/>
            </a:ln>
          </a:right>
        </a:tcBdr>
      </a:tcStyle>
    </a:nwCell>
  </a:tblStyle>
  <a:tblStyle styleId="{1FECB4D8-DB02-4DC6-A0A2-4F2EBAE1DC90}" styleName="Medium Style 1 - Accent 3">
    <a:wholeTbl>
      <a:tcTxStyle>
        <a:fontRef idx="minor">
          <a:scrgbClr r="0" g="0" b="0"/>
        </a:fontRef>
        <a:schemeClr val="dk1"/>
      </a:tcTxStyle>
      <a:tcStyle>
        <a:tcBdr>
          <a:left>
            <a:ln w="12700" cmpd="sng">
              <a:solidFill>
                <a:schemeClr val="accent3"/>
              </a:solidFill>
            </a:ln>
          </a:left>
          <a:right>
            <a:ln w="12700" cmpd="sng">
              <a:solidFill>
                <a:schemeClr val="accent3"/>
              </a:solidFill>
            </a:ln>
          </a:right>
          <a:top>
            <a:ln w="12700" cmpd="sng">
              <a:solidFill>
                <a:schemeClr val="accent3"/>
              </a:solidFill>
            </a:ln>
          </a:top>
          <a:bottom>
            <a:ln w="12700" cmpd="sng">
              <a:solidFill>
                <a:schemeClr val="accent3"/>
              </a:solidFill>
            </a:ln>
          </a:bottom>
          <a:insideH>
            <a:ln w="12700" cmpd="sng">
              <a:solidFill>
                <a:schemeClr val="accent3"/>
              </a:solidFill>
            </a:ln>
          </a:insideH>
          <a:insideV>
            <a:ln>
              <a:noFill/>
            </a:ln>
          </a:insideV>
        </a:tcBdr>
        <a:fill>
          <a:solidFill>
            <a:schemeClr val="lt1"/>
          </a:solidFill>
        </a:fill>
      </a:tcStyle>
    </a:wholeTbl>
    <a:band1H>
      <a:tcStyle>
        <a:tcBdr/>
        <a:fill>
          <a:solidFill>
            <a:schemeClr val="accent3">
              <a:tint val="20000"/>
            </a:schemeClr>
          </a:solidFill>
        </a:fill>
      </a:tcStyle>
    </a:band1H>
    <a:band1V>
      <a:tcStyle>
        <a:tcBdr/>
        <a:fill>
          <a:solidFill>
            <a:schemeClr val="accent3">
              <a:tint val="20000"/>
            </a:schemeClr>
          </a:solidFill>
        </a:fill>
      </a:tcStyle>
    </a:band1V>
    <a:lastCol>
      <a:tcTxStyle b="on"/>
      <a:tcStyle>
        <a:tcBdr/>
      </a:tcStyle>
    </a:lastCol>
    <a:firstCol>
      <a:tcTxStyle b="on"/>
      <a:tcStyle>
        <a:tcBdr/>
      </a:tcStyle>
    </a:firstCol>
    <a:lastRow>
      <a:tcTxStyle b="on"/>
      <a:tcStyle>
        <a:tcBdr>
          <a:top>
            <a:ln w="50800" cmpd="dbl">
              <a:solidFill>
                <a:schemeClr val="accent3"/>
              </a:solidFill>
            </a:ln>
          </a:top>
        </a:tcBdr>
        <a:fill>
          <a:solidFill>
            <a:schemeClr val="lt1"/>
          </a:solidFill>
        </a:fill>
      </a:tcStyle>
    </a:lastRow>
    <a:firstRow>
      <a:tcTxStyle b="on">
        <a:fontRef idx="minor">
          <a:scrgbClr r="0" g="0" b="0"/>
        </a:fontRef>
        <a:schemeClr val="lt1"/>
      </a:tcTxStyle>
      <a:tcStyle>
        <a:tcBdr/>
        <a:fill>
          <a:solidFill>
            <a:schemeClr val="accent3"/>
          </a:solidFill>
        </a:fill>
      </a:tcStyle>
    </a:firstRow>
  </a:tblStyle>
  <a:tblStyle styleId="{46F890A9-2807-4EBB-B81D-B2AA78EC7F39}" styleName="Dark Style 2 - Accent 5/Accent 6">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5">
              <a:tint val="20000"/>
            </a:schemeClr>
          </a:solidFill>
        </a:fill>
      </a:tcStyle>
    </a:lastRow>
    <a:firstRow>
      <a:tcTxStyle b="on">
        <a:fontRef idx="minor">
          <a:scrgbClr r="0" g="0" b="0"/>
        </a:fontRef>
        <a:schemeClr val="lt1"/>
      </a:tcTxStyle>
      <a:tcStyle>
        <a:tcBdr/>
        <a:fill>
          <a:solidFill>
            <a:schemeClr val="accent6"/>
          </a:solidFill>
        </a:fill>
      </a:tcStyle>
    </a:firstRow>
  </a:tblStyle>
  <a:tblStyle styleId="{10A1B5D5-9B99-4C35-A422-299274C87663}" styleName="Medium Style 1 - Accent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a:noFill/>
            </a:ln>
          </a:insideV>
        </a:tcBdr>
        <a:fill>
          <a:solidFill>
            <a:schemeClr val="lt1"/>
          </a:solidFill>
        </a:fill>
      </a:tcStyle>
    </a:wholeTbl>
    <a:band1H>
      <a:tcStyle>
        <a:tcBdr/>
        <a:fill>
          <a:solidFill>
            <a:schemeClr val="accent6">
              <a:tint val="20000"/>
            </a:schemeClr>
          </a:solidFill>
        </a:fill>
      </a:tcStyle>
    </a:band1H>
    <a:band1V>
      <a:tcStyle>
        <a:tcBdr/>
        <a:fill>
          <a:solidFill>
            <a:schemeClr val="accent6">
              <a:tint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solidFill>
            <a:schemeClr val="lt1"/>
          </a:solidFill>
        </a:fill>
      </a:tcStyle>
    </a:lastRow>
    <a:firstRow>
      <a:tcTxStyle b="on">
        <a:fontRef idx="minor">
          <a:scrgbClr r="0" g="0" b="0"/>
        </a:fontRef>
        <a:schemeClr val="lt1"/>
      </a:tcTxStyle>
      <a:tcStyle>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8548" autoAdjust="0"/>
    <p:restoredTop sz="91622" autoAdjust="0"/>
  </p:normalViewPr>
  <p:slideViewPr>
    <p:cSldViewPr>
      <p:cViewPr varScale="1">
        <p:scale>
          <a:sx n="98" d="100"/>
          <a:sy n="98" d="100"/>
        </p:scale>
        <p:origin x="90" y="144"/>
      </p:cViewPr>
      <p:guideLst>
        <p:guide orient="horz" pos="2160"/>
        <p:guide pos="3840"/>
      </p:guideLst>
    </p:cSldViewPr>
  </p:slideViewPr>
  <p:outlineViewPr>
    <p:cViewPr>
      <p:scale>
        <a:sx n="50" d="100"/>
        <a:sy n="50" d="100"/>
      </p:scale>
      <p:origin x="0" y="0"/>
    </p:cViewPr>
  </p:outlineViewPr>
  <p:notesTextViewPr>
    <p:cViewPr>
      <p:scale>
        <a:sx n="100" d="100"/>
        <a:sy n="100" d="100"/>
      </p:scale>
      <p:origin x="0" y="0"/>
    </p:cViewPr>
  </p:notesTextViewPr>
  <p:sorterViewPr>
    <p:cViewPr varScale="1">
      <p:scale>
        <a:sx n="1" d="1"/>
        <a:sy n="1" d="1"/>
      </p:scale>
      <p:origin x="0" y="0"/>
    </p:cViewPr>
  </p:sorterViewPr>
  <p:notesViewPr>
    <p:cSldViewPr>
      <p:cViewPr>
        <p:scale>
          <a:sx n="66" d="100"/>
          <a:sy n="66" d="100"/>
        </p:scale>
        <p:origin x="4194" y="744"/>
      </p:cViewPr>
      <p:guideLst>
        <p:guide orient="horz" pos="2160"/>
        <p:guide pos="2880"/>
      </p:guideLst>
    </p:cSldViewPr>
  </p:notes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handoutMaster" Target="handoutMasters/handout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commentAuthors" Target="commentAuthors.xml"/><Relationship Id="rId8" Type="http://schemas.openxmlformats.org/officeDocument/2006/relationships/slide" Target="slides/slide7.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zh-CN"/>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200" b="1" i="0" u="none" strike="noStrike" kern="1200" baseline="0">
                <a:solidFill>
                  <a:schemeClr val="dk1">
                    <a:lumMod val="75000"/>
                    <a:lumOff val="25000"/>
                  </a:schemeClr>
                </a:solidFill>
                <a:latin typeface="+mn-lt"/>
                <a:ea typeface="+mn-ea"/>
                <a:cs typeface="+mn-cs"/>
              </a:defRPr>
            </a:pPr>
            <a:r>
              <a:rPr lang="en-US" dirty="0"/>
              <a:t>P802.11bf D5.0 CR Status</a:t>
            </a:r>
          </a:p>
        </c:rich>
      </c:tx>
      <c:overlay val="0"/>
      <c:spPr>
        <a:noFill/>
        <a:ln>
          <a:noFill/>
        </a:ln>
        <a:effectLst/>
      </c:spPr>
      <c:txPr>
        <a:bodyPr rot="0" spcFirstLastPara="1" vertOverflow="ellipsis" vert="horz" wrap="square" anchor="ctr" anchorCtr="1"/>
        <a:lstStyle/>
        <a:p>
          <a:pPr>
            <a:defRPr sz="2200" b="1" i="0" u="none" strike="noStrike" kern="1200" baseline="0">
              <a:solidFill>
                <a:schemeClr val="dk1">
                  <a:lumMod val="75000"/>
                  <a:lumOff val="25000"/>
                </a:schemeClr>
              </a:solidFill>
              <a:latin typeface="+mn-lt"/>
              <a:ea typeface="+mn-ea"/>
              <a:cs typeface="+mn-cs"/>
            </a:defRPr>
          </a:pPr>
          <a:endParaRPr lang="zh-CN"/>
        </a:p>
      </c:txPr>
    </c:title>
    <c:autoTitleDeleted val="0"/>
    <c:plotArea>
      <c:layout>
        <c:manualLayout>
          <c:layoutTarget val="inner"/>
          <c:xMode val="edge"/>
          <c:yMode val="edge"/>
          <c:x val="0.11294623498792468"/>
          <c:y val="0.16645970674947"/>
          <c:w val="0.86251844759057739"/>
          <c:h val="0.64167057773928859"/>
        </c:manualLayout>
      </c:layout>
      <c:barChart>
        <c:barDir val="col"/>
        <c:grouping val="clustered"/>
        <c:varyColors val="0"/>
        <c:ser>
          <c:idx val="0"/>
          <c:order val="0"/>
          <c:tx>
            <c:strRef>
              <c:f>Sheet1!$B$1</c:f>
              <c:strCache>
                <c:ptCount val="1"/>
                <c:pt idx="0">
                  <c:v>Received</c:v>
                </c:pt>
              </c:strCache>
            </c:strRef>
          </c:tx>
          <c:spPr>
            <a:solidFill>
              <a:srgbClr val="C00000">
                <a:alpha val="85000"/>
              </a:srgbClr>
            </a:solidFill>
            <a:ln w="9525" cap="flat" cmpd="sng" algn="ctr">
              <a:solidFill>
                <a:schemeClr val="lt1">
                  <a:alpha val="50000"/>
                </a:schemeClr>
              </a:solidFill>
              <a:round/>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1" i="0" u="none" strike="noStrike" kern="1200" baseline="0">
                    <a:solidFill>
                      <a:schemeClr val="lt1"/>
                    </a:solidFill>
                    <a:latin typeface="+mn-lt"/>
                    <a:ea typeface="+mn-ea"/>
                    <a:cs typeface="+mn-cs"/>
                  </a:defRPr>
                </a:pPr>
                <a:endParaRPr lang="zh-CN"/>
              </a:p>
            </c:txPr>
            <c:dLblPos val="in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dk1">
                          <a:lumMod val="50000"/>
                          <a:lumOff val="50000"/>
                        </a:schemeClr>
                      </a:solidFill>
                    </a:ln>
                    <a:effectLst/>
                  </c:spPr>
                </c15:leaderLines>
              </c:ext>
            </c:extLst>
          </c:dLbls>
          <c:cat>
            <c:strRef>
              <c:f>Sheet1!$A$2:$A$4</c:f>
              <c:strCache>
                <c:ptCount val="3"/>
                <c:pt idx="0">
                  <c:v>Technical</c:v>
                </c:pt>
                <c:pt idx="1">
                  <c:v>General</c:v>
                </c:pt>
                <c:pt idx="2">
                  <c:v>Editorial</c:v>
                </c:pt>
              </c:strCache>
            </c:strRef>
          </c:cat>
          <c:val>
            <c:numRef>
              <c:f>Sheet1!$B$2:$B$4</c:f>
              <c:numCache>
                <c:formatCode>General</c:formatCode>
                <c:ptCount val="3"/>
                <c:pt idx="0">
                  <c:v>18</c:v>
                </c:pt>
                <c:pt idx="1">
                  <c:v>3</c:v>
                </c:pt>
                <c:pt idx="2">
                  <c:v>15</c:v>
                </c:pt>
              </c:numCache>
            </c:numRef>
          </c:val>
          <c:extLst>
            <c:ext xmlns:c16="http://schemas.microsoft.com/office/drawing/2014/chart" uri="{C3380CC4-5D6E-409C-BE32-E72D297353CC}">
              <c16:uniqueId val="{00000000-2D8D-4E53-9A33-DB4530137398}"/>
            </c:ext>
          </c:extLst>
        </c:ser>
        <c:ser>
          <c:idx val="1"/>
          <c:order val="1"/>
          <c:tx>
            <c:strRef>
              <c:f>Sheet1!$C$1</c:f>
              <c:strCache>
                <c:ptCount val="1"/>
                <c:pt idx="0">
                  <c:v>Resolved</c:v>
                </c:pt>
              </c:strCache>
            </c:strRef>
          </c:tx>
          <c:spPr>
            <a:solidFill>
              <a:srgbClr val="00B050">
                <a:alpha val="85000"/>
              </a:srgbClr>
            </a:solidFill>
            <a:ln w="9525" cap="flat" cmpd="sng" algn="ctr">
              <a:solidFill>
                <a:schemeClr val="lt1">
                  <a:alpha val="50000"/>
                </a:schemeClr>
              </a:solidFill>
              <a:round/>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1197" b="1" i="0" u="none" strike="noStrike" kern="1200" baseline="0">
                    <a:solidFill>
                      <a:schemeClr val="lt1"/>
                    </a:solidFill>
                    <a:latin typeface="+mn-lt"/>
                    <a:ea typeface="+mn-ea"/>
                    <a:cs typeface="+mn-cs"/>
                  </a:defRPr>
                </a:pPr>
                <a:endParaRPr lang="zh-CN"/>
              </a:p>
            </c:txPr>
            <c:dLblPos val="in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a:solidFill>
                        <a:schemeClr val="dk1">
                          <a:lumMod val="50000"/>
                          <a:lumOff val="50000"/>
                        </a:schemeClr>
                      </a:solidFill>
                    </a:ln>
                    <a:effectLst/>
                  </c:spPr>
                </c15:leaderLines>
              </c:ext>
            </c:extLst>
          </c:dLbls>
          <c:cat>
            <c:strRef>
              <c:f>Sheet1!$A$2:$A$4</c:f>
              <c:strCache>
                <c:ptCount val="3"/>
                <c:pt idx="0">
                  <c:v>Technical</c:v>
                </c:pt>
                <c:pt idx="1">
                  <c:v>General</c:v>
                </c:pt>
                <c:pt idx="2">
                  <c:v>Editorial</c:v>
                </c:pt>
              </c:strCache>
            </c:strRef>
          </c:cat>
          <c:val>
            <c:numRef>
              <c:f>Sheet1!$C$2:$C$4</c:f>
              <c:numCache>
                <c:formatCode>General</c:formatCode>
                <c:ptCount val="3"/>
                <c:pt idx="0">
                  <c:v>0</c:v>
                </c:pt>
                <c:pt idx="1">
                  <c:v>0</c:v>
                </c:pt>
                <c:pt idx="2">
                  <c:v>0</c:v>
                </c:pt>
              </c:numCache>
            </c:numRef>
          </c:val>
          <c:extLst>
            <c:ext xmlns:c16="http://schemas.microsoft.com/office/drawing/2014/chart" uri="{C3380CC4-5D6E-409C-BE32-E72D297353CC}">
              <c16:uniqueId val="{00000001-2D8D-4E53-9A33-DB4530137398}"/>
            </c:ext>
          </c:extLst>
        </c:ser>
        <c:dLbls>
          <c:dLblPos val="inEnd"/>
          <c:showLegendKey val="0"/>
          <c:showVal val="1"/>
          <c:showCatName val="0"/>
          <c:showSerName val="0"/>
          <c:showPercent val="0"/>
          <c:showBubbleSize val="0"/>
        </c:dLbls>
        <c:gapWidth val="65"/>
        <c:axId val="-902182496"/>
        <c:axId val="-456809104"/>
      </c:barChart>
      <c:catAx>
        <c:axId val="-902182496"/>
        <c:scaling>
          <c:orientation val="minMax"/>
        </c:scaling>
        <c:delete val="0"/>
        <c:axPos val="b"/>
        <c:numFmt formatCode="General" sourceLinked="1"/>
        <c:majorTickMark val="none"/>
        <c:minorTickMark val="none"/>
        <c:tickLblPos val="nextTo"/>
        <c:spPr>
          <a:noFill/>
          <a:ln w="19050" cap="flat" cmpd="sng" algn="ctr">
            <a:solidFill>
              <a:schemeClr val="dk1">
                <a:lumMod val="75000"/>
                <a:lumOff val="25000"/>
              </a:schemeClr>
            </a:solidFill>
            <a:round/>
          </a:ln>
          <a:effectLst/>
        </c:spPr>
        <c:txPr>
          <a:bodyPr rot="-60000000" spcFirstLastPara="1" vertOverflow="ellipsis" vert="horz" wrap="square" anchor="ctr" anchorCtr="1"/>
          <a:lstStyle/>
          <a:p>
            <a:pPr>
              <a:defRPr sz="1197" b="0" i="0" u="none" strike="noStrike" kern="1200" cap="all" baseline="0">
                <a:solidFill>
                  <a:schemeClr val="dk1">
                    <a:lumMod val="75000"/>
                    <a:lumOff val="25000"/>
                  </a:schemeClr>
                </a:solidFill>
                <a:latin typeface="+mn-lt"/>
                <a:ea typeface="+mn-ea"/>
                <a:cs typeface="+mn-cs"/>
              </a:defRPr>
            </a:pPr>
            <a:endParaRPr lang="zh-CN"/>
          </a:p>
        </c:txPr>
        <c:crossAx val="-456809104"/>
        <c:crosses val="autoZero"/>
        <c:auto val="1"/>
        <c:lblAlgn val="ctr"/>
        <c:lblOffset val="100"/>
        <c:noMultiLvlLbl val="0"/>
      </c:catAx>
      <c:valAx>
        <c:axId val="-456809104"/>
        <c:scaling>
          <c:orientation val="minMax"/>
        </c:scaling>
        <c:delete val="1"/>
        <c:axPos val="l"/>
        <c:majorGridlines>
          <c:spPr>
            <a:ln w="9525" cap="flat" cmpd="sng" algn="ctr">
              <a:gradFill>
                <a:gsLst>
                  <a:gs pos="100000">
                    <a:schemeClr val="dk1">
                      <a:lumMod val="95000"/>
                      <a:lumOff val="5000"/>
                      <a:alpha val="42000"/>
                    </a:schemeClr>
                  </a:gs>
                  <a:gs pos="0">
                    <a:schemeClr val="lt1">
                      <a:lumMod val="75000"/>
                      <a:alpha val="36000"/>
                    </a:schemeClr>
                  </a:gs>
                </a:gsLst>
                <a:lin ang="5400000" scaled="0"/>
              </a:gradFill>
              <a:round/>
            </a:ln>
            <a:effectLst/>
          </c:spPr>
        </c:majorGridlines>
        <c:numFmt formatCode="General" sourceLinked="1"/>
        <c:majorTickMark val="none"/>
        <c:minorTickMark val="none"/>
        <c:tickLblPos val="nextTo"/>
        <c:crossAx val="-902182496"/>
        <c:crosses val="autoZero"/>
        <c:crossBetween val="between"/>
      </c:valAx>
      <c:spPr>
        <a:noFill/>
        <a:ln>
          <a:noFill/>
        </a:ln>
        <a:effectLst/>
      </c:spPr>
    </c:plotArea>
    <c:legend>
      <c:legendPos val="b"/>
      <c:overlay val="0"/>
      <c:spPr>
        <a:solidFill>
          <a:schemeClr val="lt1">
            <a:lumMod val="95000"/>
            <a:alpha val="39000"/>
          </a:schemeClr>
        </a:solidFill>
        <a:ln>
          <a:noFill/>
        </a:ln>
        <a:effectLst/>
      </c:spPr>
      <c:txPr>
        <a:bodyPr rot="0" spcFirstLastPara="1" vertOverflow="ellipsis" vert="horz" wrap="square" anchor="ctr" anchorCtr="1"/>
        <a:lstStyle/>
        <a:p>
          <a:pPr>
            <a:defRPr sz="1197" b="0" i="0" u="none" strike="noStrike" kern="1200" baseline="0">
              <a:solidFill>
                <a:schemeClr val="dk1">
                  <a:lumMod val="75000"/>
                  <a:lumOff val="25000"/>
                </a:schemeClr>
              </a:solidFill>
              <a:latin typeface="+mn-lt"/>
              <a:ea typeface="+mn-ea"/>
              <a:cs typeface="+mn-cs"/>
            </a:defRPr>
          </a:pPr>
          <a:endParaRPr lang="zh-CN"/>
        </a:p>
      </c:txPr>
    </c:legend>
    <c:plotVisOnly val="1"/>
    <c:dispBlanksAs val="gap"/>
    <c:extLst>
      <c:ext xmlns:c16r3="http://schemas.microsoft.com/office/drawing/2017/03/chart" uri="{56B9EC1D-385E-4148-901F-78D8002777C0}">
        <c16r3:dataDisplayOptions16>
          <c16r3:dispNaAsBlank val="1"/>
        </c16r3:dataDisplayOptions16>
      </c:ext>
    </c:extLst>
    <c:showDLblsOverMax val="0"/>
  </c:chart>
  <c:spPr>
    <a:gradFill flip="none" rotWithShape="1">
      <a:gsLst>
        <a:gs pos="0">
          <a:schemeClr val="lt1"/>
        </a:gs>
        <a:gs pos="39000">
          <a:schemeClr val="lt1"/>
        </a:gs>
        <a:gs pos="100000">
          <a:schemeClr val="lt1">
            <a:lumMod val="75000"/>
          </a:schemeClr>
        </a:gs>
      </a:gsLst>
      <a:path path="circle">
        <a:fillToRect l="50000" t="-80000" r="50000" b="180000"/>
      </a:path>
      <a:tileRect/>
    </a:gradFill>
    <a:ln w="9525" cap="flat" cmpd="sng" algn="ctr">
      <a:solidFill>
        <a:schemeClr val="dk1">
          <a:lumMod val="25000"/>
          <a:lumOff val="75000"/>
        </a:schemeClr>
      </a:solidFill>
      <a:round/>
    </a:ln>
    <a:effectLst/>
  </c:spPr>
  <c:txPr>
    <a:bodyPr/>
    <a:lstStyle/>
    <a:p>
      <a:pPr>
        <a:defRPr/>
      </a:pPr>
      <a:endParaRPr lang="zh-CN"/>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5">
  <cs:axisTitle>
    <cs:lnRef idx="0"/>
    <cs:fillRef idx="0"/>
    <cs:effectRef idx="0"/>
    <cs:fontRef idx="minor">
      <a:schemeClr val="dk1">
        <a:lumMod val="75000"/>
        <a:lumOff val="25000"/>
      </a:schemeClr>
    </cs:fontRef>
    <cs:defRPr sz="1197" b="1" kern="1200"/>
  </cs:axisTitle>
  <cs:categoryAxis>
    <cs:lnRef idx="0"/>
    <cs:fillRef idx="0"/>
    <cs:effectRef idx="0"/>
    <cs:fontRef idx="minor">
      <a:schemeClr val="dk1">
        <a:lumMod val="75000"/>
        <a:lumOff val="25000"/>
      </a:schemeClr>
    </cs:fontRef>
    <cs:spPr>
      <a:ln w="19050" cap="flat" cmpd="sng" algn="ctr">
        <a:solidFill>
          <a:schemeClr val="dk1">
            <a:lumMod val="75000"/>
            <a:lumOff val="25000"/>
          </a:schemeClr>
        </a:solidFill>
        <a:round/>
      </a:ln>
    </cs:spPr>
    <cs:defRPr sz="1197" kern="1200" cap="all" baseline="0"/>
  </cs:categoryAxis>
  <cs:chartArea>
    <cs:lnRef idx="0"/>
    <cs:fillRef idx="0"/>
    <cs:effectRef idx="0"/>
    <cs:fontRef idx="minor">
      <a:schemeClr val="dk1"/>
    </cs:fontRef>
    <cs:spPr>
      <a:gradFill flip="none" rotWithShape="1">
        <a:gsLst>
          <a:gs pos="0">
            <a:schemeClr val="lt1"/>
          </a:gs>
          <a:gs pos="39000">
            <a:schemeClr val="lt1"/>
          </a:gs>
          <a:gs pos="100000">
            <a:schemeClr val="lt1">
              <a:lumMod val="75000"/>
            </a:schemeClr>
          </a:gs>
        </a:gsLst>
        <a:path path="circle">
          <a:fillToRect l="50000" t="-80000" r="50000" b="180000"/>
        </a:path>
        <a:tileRect/>
      </a:gradFill>
      <a:ln w="9525" cap="flat" cmpd="sng" algn="ctr">
        <a:solidFill>
          <a:schemeClr val="dk1">
            <a:lumMod val="25000"/>
            <a:lumOff val="75000"/>
          </a:schemeClr>
        </a:solidFill>
        <a:round/>
      </a:ln>
    </cs:spPr>
    <cs:defRPr sz="1197" kern="1200"/>
  </cs:chartArea>
  <cs:dataLabel>
    <cs:lnRef idx="0"/>
    <cs:fillRef idx="0"/>
    <cs:effectRef idx="0"/>
    <cs:fontRef idx="minor">
      <a:schemeClr val="lt1"/>
    </cs:fontRef>
    <cs:defRPr sz="1197" b="1" i="0" u="none" strike="noStrike" kern="1200" baseline="0"/>
  </cs:dataLabel>
  <cs:dataLabelCallout>
    <cs:lnRef idx="0"/>
    <cs:fillRef idx="0"/>
    <cs:effectRef idx="0"/>
    <cs:fontRef idx="minor">
      <a:schemeClr val="lt1"/>
    </cs:fontRef>
    <cs:spPr>
      <a:solidFill>
        <a:schemeClr val="dk1">
          <a:lumMod val="65000"/>
          <a:lumOff val="35000"/>
          <a:alpha val="75000"/>
        </a:schemeClr>
      </a:solidFill>
    </cs:spPr>
    <cs:defRPr sz="1197" b="1"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dk1"/>
    </cs:fontRef>
    <cs:spPr>
      <a:solidFill>
        <a:schemeClr val="phClr">
          <a:alpha val="85000"/>
        </a:schemeClr>
      </a:solidFill>
      <a:ln w="9525" cap="flat" cmpd="sng" algn="ctr">
        <a:solidFill>
          <a:schemeClr val="lt1">
            <a:alpha val="50000"/>
          </a:schemeClr>
        </a:solidFill>
        <a:round/>
      </a:ln>
    </cs:spPr>
  </cs:dataPoint>
  <cs:dataPoint3D>
    <cs:lnRef idx="0"/>
    <cs:fillRef idx="0">
      <cs:styleClr val="auto"/>
    </cs:fillRef>
    <cs:effectRef idx="0"/>
    <cs:fontRef idx="minor">
      <a:schemeClr val="dk1"/>
    </cs:fontRef>
    <cs:spPr>
      <a:solidFill>
        <a:schemeClr val="phClr">
          <a:alpha val="85000"/>
        </a:schemeClr>
      </a:solidFill>
      <a:ln w="9525" cap="flat" cmpd="sng" algn="ctr">
        <a:solidFill>
          <a:schemeClr val="lt1">
            <a:alpha val="50000"/>
          </a:schemeClr>
        </a:solidFill>
        <a:round/>
      </a:ln>
    </cs:spPr>
  </cs:dataPoint3D>
  <cs:dataPointLine>
    <cs:lnRef idx="0">
      <cs:styleClr val="auto"/>
    </cs:lnRef>
    <cs:fillRef idx="0"/>
    <cs:effectRef idx="0"/>
    <cs:fontRef idx="minor">
      <a:schemeClr val="dk1"/>
    </cs:fontRef>
    <cs:spPr>
      <a:ln w="31750" cap="rnd">
        <a:solidFill>
          <a:schemeClr val="phClr">
            <a:alpha val="85000"/>
          </a:schemeClr>
        </a:solidFill>
        <a:round/>
      </a:ln>
    </cs:spPr>
  </cs:dataPointLine>
  <cs:dataPointMarker>
    <cs:lnRef idx="0"/>
    <cs:fillRef idx="0">
      <cs:styleClr val="auto"/>
    </cs:fillRef>
    <cs:effectRef idx="0"/>
    <cs:fontRef idx="minor">
      <a:schemeClr val="dk1"/>
    </cs:fontRef>
    <cs:spPr>
      <a:solidFill>
        <a:schemeClr val="phClr">
          <a:alpha val="85000"/>
        </a:schemeClr>
      </a:solidFill>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75000"/>
        <a:lumOff val="25000"/>
      </a:schemeClr>
    </cs:fontRef>
    <cs:spPr>
      <a:ln w="9525">
        <a:solidFill>
          <a:schemeClr val="dk1">
            <a:lumMod val="35000"/>
            <a:lumOff val="65000"/>
          </a:schemeClr>
        </a:solidFill>
      </a:ln>
    </cs:spPr>
    <cs:defRPr sz="1197" kern="1200"/>
  </cs:dataTable>
  <cs:downBar>
    <cs:lnRef idx="0"/>
    <cs:fillRef idx="0"/>
    <cs:effectRef idx="0"/>
    <cs:fontRef idx="minor">
      <a:schemeClr val="dk1"/>
    </cs:fontRef>
    <cs:spPr>
      <a:solidFill>
        <a:schemeClr val="dk1">
          <a:lumMod val="50000"/>
          <a:lumOff val="50000"/>
        </a:schemeClr>
      </a:solidFill>
      <a:ln w="9525">
        <a:solidFill>
          <a:schemeClr val="dk1">
            <a:lumMod val="65000"/>
            <a:lumOff val="35000"/>
          </a:schemeClr>
        </a:solidFill>
      </a:ln>
    </cs:spPr>
  </cs:downBar>
  <cs:dropLine>
    <cs:lnRef idx="0"/>
    <cs:fillRef idx="0"/>
    <cs:effectRef idx="0"/>
    <cs:fontRef idx="minor">
      <a:schemeClr val="dk1"/>
    </cs:fontRef>
    <cs:spPr>
      <a:ln w="9525">
        <a:solidFill>
          <a:schemeClr val="dk1">
            <a:lumMod val="35000"/>
            <a:lumOff val="65000"/>
          </a:schemeClr>
        </a:solidFill>
        <a:prstDash val="dash"/>
      </a:ln>
    </cs:spPr>
  </cs:dropLine>
  <cs:errorBar>
    <cs:lnRef idx="0"/>
    <cs:fillRef idx="0"/>
    <cs:effectRef idx="0"/>
    <cs:fontRef idx="minor">
      <a:schemeClr val="dk1"/>
    </cs:fontRef>
    <cs:spPr>
      <a:ln w="9525">
        <a:solidFill>
          <a:schemeClr val="dk1">
            <a:lumMod val="65000"/>
            <a:lumOff val="35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gradFill>
          <a:gsLst>
            <a:gs pos="100000">
              <a:schemeClr val="dk1">
                <a:lumMod val="95000"/>
                <a:lumOff val="5000"/>
                <a:alpha val="42000"/>
              </a:schemeClr>
            </a:gs>
            <a:gs pos="0">
              <a:schemeClr val="lt1">
                <a:lumMod val="75000"/>
                <a:alpha val="36000"/>
              </a:schemeClr>
            </a:gs>
          </a:gsLst>
          <a:lin ang="5400000" scaled="0"/>
        </a:gradFill>
        <a:round/>
      </a:ln>
    </cs:spPr>
  </cs:gridlineMajor>
  <cs:gridlineMinor>
    <cs:lnRef idx="0"/>
    <cs:fillRef idx="0"/>
    <cs:effectRef idx="0"/>
    <cs:fontRef idx="minor">
      <a:schemeClr val="dk1"/>
    </cs:fontRef>
    <cs:spPr>
      <a:ln>
        <a:gradFill>
          <a:gsLst>
            <a:gs pos="100000">
              <a:schemeClr val="dk1">
                <a:lumMod val="95000"/>
                <a:lumOff val="5000"/>
                <a:alpha val="42000"/>
              </a:schemeClr>
            </a:gs>
            <a:gs pos="0">
              <a:schemeClr val="lt1">
                <a:lumMod val="75000"/>
                <a:alpha val="36000"/>
              </a:schemeClr>
            </a:gs>
          </a:gsLst>
          <a:lin ang="5400000" scaled="0"/>
        </a:gradFill>
      </a:ln>
    </cs:spPr>
  </cs:gridlineMinor>
  <cs:hiLoLine>
    <cs:lnRef idx="0"/>
    <cs:fillRef idx="0"/>
    <cs:effectRef idx="0"/>
    <cs:fontRef idx="minor">
      <a:schemeClr val="dk1"/>
    </cs:fontRef>
    <cs:spPr>
      <a:ln w="9525">
        <a:solidFill>
          <a:schemeClr val="dk1">
            <a:lumMod val="35000"/>
            <a:lumOff val="65000"/>
          </a:schemeClr>
        </a:solidFill>
        <a:prstDash val="dash"/>
      </a:ln>
    </cs:spPr>
  </cs:hiLoLine>
  <cs:leaderLine>
    <cs:lnRef idx="0"/>
    <cs:fillRef idx="0"/>
    <cs:effectRef idx="0"/>
    <cs:fontRef idx="minor">
      <a:schemeClr val="dk1"/>
    </cs:fontRef>
    <cs:spPr>
      <a:ln w="9525">
        <a:solidFill>
          <a:schemeClr val="dk1">
            <a:lumMod val="50000"/>
            <a:lumOff val="50000"/>
          </a:schemeClr>
        </a:solidFill>
      </a:ln>
    </cs:spPr>
  </cs:leaderLine>
  <cs:legend>
    <cs:lnRef idx="0"/>
    <cs:fillRef idx="0"/>
    <cs:effectRef idx="0"/>
    <cs:fontRef idx="minor">
      <a:schemeClr val="dk1">
        <a:lumMod val="75000"/>
        <a:lumOff val="25000"/>
      </a:schemeClr>
    </cs:fontRef>
    <cs:spPr>
      <a:solidFill>
        <a:schemeClr val="lt1">
          <a:lumMod val="95000"/>
          <a:alpha val="39000"/>
        </a:schemeClr>
      </a:solidFill>
    </cs:spPr>
    <cs:defRPr sz="1197" kern="1200"/>
  </cs:legend>
  <cs:plotArea>
    <cs:lnRef idx="0"/>
    <cs:fillRef idx="0"/>
    <cs:effectRef idx="0"/>
    <cs:fontRef idx="minor">
      <a:schemeClr val="dk1"/>
    </cs:fontRef>
  </cs:plotArea>
  <cs:plotArea3D>
    <cs:lnRef idx="0"/>
    <cs:fillRef idx="0"/>
    <cs:effectRef idx="0"/>
    <cs:fontRef idx="minor">
      <a:schemeClr val="dk1"/>
    </cs:fontRef>
  </cs:plotArea3D>
  <cs:seriesAxis>
    <cs:lnRef idx="0"/>
    <cs:fillRef idx="0"/>
    <cs:effectRef idx="0"/>
    <cs:fontRef idx="minor">
      <a:schemeClr val="dk1">
        <a:lumMod val="75000"/>
        <a:lumOff val="25000"/>
      </a:schemeClr>
    </cs:fontRef>
    <cs:spPr>
      <a:ln w="31750" cap="flat" cmpd="sng" algn="ctr">
        <a:solidFill>
          <a:schemeClr val="dk1">
            <a:lumMod val="75000"/>
            <a:lumOff val="25000"/>
          </a:schemeClr>
        </a:solidFill>
        <a:round/>
      </a:ln>
    </cs:spPr>
    <cs:defRPr sz="1197" kern="1200"/>
  </cs:seriesAxis>
  <cs:seriesLine>
    <cs:lnRef idx="0"/>
    <cs:fillRef idx="0"/>
    <cs:effectRef idx="0"/>
    <cs:fontRef idx="minor">
      <a:schemeClr val="dk1"/>
    </cs:fontRef>
    <cs:spPr>
      <a:ln w="9525">
        <a:solidFill>
          <a:schemeClr val="dk1">
            <a:lumMod val="50000"/>
            <a:lumOff val="50000"/>
          </a:schemeClr>
        </a:solidFill>
        <a:round/>
      </a:ln>
    </cs:spPr>
  </cs:seriesLine>
  <cs:title>
    <cs:lnRef idx="0"/>
    <cs:fillRef idx="0"/>
    <cs:effectRef idx="0"/>
    <cs:fontRef idx="minor">
      <a:schemeClr val="dk1">
        <a:lumMod val="75000"/>
        <a:lumOff val="25000"/>
      </a:schemeClr>
    </cs:fontRef>
    <cs:defRPr sz="2200" b="1" kern="120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75000"/>
        <a:lumOff val="25000"/>
      </a:schemeClr>
    </cs:fontRef>
    <cs:defRPr sz="1197" kern="1200"/>
  </cs:trendlineLabel>
  <cs:upBar>
    <cs:lnRef idx="0"/>
    <cs:fillRef idx="0"/>
    <cs:effectRef idx="0"/>
    <cs:fontRef idx="minor">
      <a:schemeClr val="dk1"/>
    </cs:fontRef>
    <cs:spPr>
      <a:solidFill>
        <a:schemeClr val="lt1"/>
      </a:solidFill>
      <a:ln w="9525">
        <a:solidFill>
          <a:schemeClr val="dk1">
            <a:lumMod val="65000"/>
            <a:lumOff val="35000"/>
          </a:schemeClr>
        </a:solidFill>
      </a:ln>
    </cs:spPr>
  </cs:upBar>
  <cs:valueAxis>
    <cs:lnRef idx="0"/>
    <cs:fillRef idx="0"/>
    <cs:effectRef idx="0"/>
    <cs:fontRef idx="minor">
      <a:schemeClr val="dk1">
        <a:lumMod val="75000"/>
        <a:lumOff val="25000"/>
      </a:schemeClr>
    </cs:fontRef>
    <cs:spPr>
      <a:ln>
        <a:noFill/>
      </a:ln>
    </cs:spPr>
    <cs:defRPr sz="1197" kern="1200"/>
  </cs:valueAxis>
  <cs:wall>
    <cs:lnRef idx="0"/>
    <cs:fillRef idx="0"/>
    <cs:effectRef idx="0"/>
    <cs:fontRef idx="minor">
      <a:schemeClr val="dk1"/>
    </cs:fontRef>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5" name="Rectangle 3"/>
          <p:cNvSpPr>
            <a:spLocks noGrp="1" noChangeArrowheads="1"/>
          </p:cNvSpPr>
          <p:nvPr>
            <p:ph type="dt" sz="quarter" idx="1"/>
          </p:nvPr>
        </p:nvSpPr>
        <p:spPr bwMode="auto">
          <a:xfrm>
            <a:off x="695325" y="174625"/>
            <a:ext cx="1041400"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400" b="1">
                <a:latin typeface="Times New Roman" pitchFamily="18" charset="0"/>
                <a:ea typeface="+mn-ea"/>
                <a:cs typeface="+mn-cs"/>
              </a:defRPr>
            </a:lvl1pPr>
          </a:lstStyle>
          <a:p>
            <a:pPr>
              <a:defRPr/>
            </a:pPr>
            <a:r>
              <a:rPr lang="en-US"/>
              <a:t>January 2016</a:t>
            </a:r>
          </a:p>
        </p:txBody>
      </p:sp>
      <p:sp>
        <p:nvSpPr>
          <p:cNvPr id="3076" name="Rectangle 4"/>
          <p:cNvSpPr>
            <a:spLocks noGrp="1" noChangeArrowheads="1"/>
          </p:cNvSpPr>
          <p:nvPr>
            <p:ph type="ftr" sz="quarter" idx="2"/>
          </p:nvPr>
        </p:nvSpPr>
        <p:spPr bwMode="auto">
          <a:xfrm>
            <a:off x="3892550" y="8982075"/>
            <a:ext cx="2425700" cy="184150"/>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latin typeface="Times New Roman" pitchFamily="18" charset="0"/>
                <a:ea typeface="+mn-ea"/>
                <a:cs typeface="+mn-cs"/>
              </a:defRPr>
            </a:lvl1pPr>
          </a:lstStyle>
          <a:p>
            <a:pPr>
              <a:defRPr/>
            </a:pPr>
            <a:r>
              <a:rPr lang="en-US"/>
              <a:t>Tony Xiao Han (Huawei Technologies)</a:t>
            </a:r>
          </a:p>
        </p:txBody>
      </p:sp>
      <p:sp>
        <p:nvSpPr>
          <p:cNvPr id="3077" name="Rectangle 5"/>
          <p:cNvSpPr>
            <a:spLocks noGrp="1" noChangeArrowheads="1"/>
          </p:cNvSpPr>
          <p:nvPr>
            <p:ph type="sldNum" sz="quarter" idx="3"/>
          </p:nvPr>
        </p:nvSpPr>
        <p:spPr bwMode="auto">
          <a:xfrm>
            <a:off x="3133725" y="8982075"/>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ctr" defTabSz="933450" eaLnBrk="0" hangingPunct="0">
              <a:defRPr/>
            </a:lvl1pPr>
          </a:lstStyle>
          <a:p>
            <a:pPr>
              <a:defRPr/>
            </a:pPr>
            <a:r>
              <a:rPr lang="en-US" altLang="en-US"/>
              <a:t>Page </a:t>
            </a:r>
            <a:fld id="{9F288A74-A044-4BEA-A240-DEFB332E57C4}" type="slidenum">
              <a:rPr lang="en-US" altLang="en-US"/>
              <a:pPr>
                <a:defRPr/>
              </a:pPr>
              <a:t>‹#›</a:t>
            </a:fld>
            <a:endParaRPr lang="en-US" altLang="en-US"/>
          </a:p>
        </p:txBody>
      </p:sp>
      <p:sp>
        <p:nvSpPr>
          <p:cNvPr id="2" name="Line 6"/>
          <p:cNvSpPr>
            <a:spLocks noChangeShapeType="1"/>
          </p:cNvSpPr>
          <p:nvPr/>
        </p:nvSpPr>
        <p:spPr bwMode="auto">
          <a:xfrm>
            <a:off x="693738" y="387350"/>
            <a:ext cx="5546725"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
        <p:nvSpPr>
          <p:cNvPr id="14342" name="Rectangle 7"/>
          <p:cNvSpPr>
            <a:spLocks noChangeArrowheads="1"/>
          </p:cNvSpPr>
          <p:nvPr/>
        </p:nvSpPr>
        <p:spPr bwMode="auto">
          <a:xfrm>
            <a:off x="693738" y="8982075"/>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933450">
              <a:defRPr sz="1200">
                <a:solidFill>
                  <a:schemeClr val="tx1"/>
                </a:solidFill>
                <a:latin typeface="Times New Roman" panose="02020603050405020304" pitchFamily="18" charset="0"/>
                <a:ea typeface="MS PGothic" panose="020B0600070205080204" pitchFamily="34" charset="-128"/>
              </a:defRPr>
            </a:lvl1pPr>
            <a:lvl2pPr marL="742950" indent="-285750" defTabSz="933450">
              <a:defRPr sz="1200">
                <a:solidFill>
                  <a:schemeClr val="tx1"/>
                </a:solidFill>
                <a:latin typeface="Times New Roman" panose="02020603050405020304" pitchFamily="18" charset="0"/>
                <a:ea typeface="MS PGothic" panose="020B0600070205080204" pitchFamily="34" charset="-128"/>
              </a:defRPr>
            </a:lvl2pPr>
            <a:lvl3pPr marL="1143000" indent="-228600" defTabSz="933450">
              <a:defRPr sz="1200">
                <a:solidFill>
                  <a:schemeClr val="tx1"/>
                </a:solidFill>
                <a:latin typeface="Times New Roman" panose="02020603050405020304" pitchFamily="18" charset="0"/>
                <a:ea typeface="MS PGothic" panose="020B0600070205080204" pitchFamily="34" charset="-128"/>
              </a:defRPr>
            </a:lvl3pPr>
            <a:lvl4pPr marL="1600200" indent="-228600" defTabSz="933450">
              <a:defRPr sz="1200">
                <a:solidFill>
                  <a:schemeClr val="tx1"/>
                </a:solidFill>
                <a:latin typeface="Times New Roman" panose="02020603050405020304" pitchFamily="18" charset="0"/>
                <a:ea typeface="MS PGothic" panose="020B0600070205080204" pitchFamily="34" charset="-128"/>
              </a:defRPr>
            </a:lvl4pPr>
            <a:lvl5pPr marL="2057400" indent="-228600" defTabSz="933450">
              <a:defRPr sz="1200">
                <a:solidFill>
                  <a:schemeClr val="tx1"/>
                </a:solidFill>
                <a:latin typeface="Times New Roman" panose="02020603050405020304" pitchFamily="18" charset="0"/>
                <a:ea typeface="MS PGothic" panose="020B0600070205080204" pitchFamily="34" charset="-128"/>
              </a:defRPr>
            </a:lvl5pPr>
            <a:lvl6pPr marL="25146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defTabSz="93345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a:defRPr/>
            </a:pPr>
            <a:r>
              <a:rPr lang="en-US" altLang="en-US"/>
              <a:t>Submission</a:t>
            </a:r>
          </a:p>
        </p:txBody>
      </p:sp>
      <p:sp>
        <p:nvSpPr>
          <p:cNvPr id="3079" name="Line 8"/>
          <p:cNvSpPr>
            <a:spLocks noChangeShapeType="1"/>
          </p:cNvSpPr>
          <p:nvPr/>
        </p:nvSpPr>
        <p:spPr bwMode="auto">
          <a:xfrm>
            <a:off x="693738" y="8970963"/>
            <a:ext cx="5700712"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Tree>
    <p:extLst>
      <p:ext uri="{BB962C8B-B14F-4D97-AF65-F5344CB8AC3E}">
        <p14:creationId xmlns:p14="http://schemas.microsoft.com/office/powerpoint/2010/main" val="3642950876"/>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hdr" sz="quarter"/>
          </p:nvPr>
        </p:nvSpPr>
        <p:spPr bwMode="auto">
          <a:xfrm>
            <a:off x="4086225" y="95250"/>
            <a:ext cx="2195513"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algn="r" defTabSz="933450" eaLnBrk="0" hangingPunct="0">
              <a:defRPr sz="1400" b="1">
                <a:latin typeface="Times New Roman" pitchFamily="18" charset="0"/>
                <a:ea typeface="+mn-ea"/>
                <a:cs typeface="+mn-cs"/>
              </a:defRPr>
            </a:lvl1pPr>
          </a:lstStyle>
          <a:p>
            <a:pPr>
              <a:defRPr/>
            </a:pPr>
            <a:r>
              <a:rPr lang="en-US"/>
              <a:t>doc.: IEEE 802.11-15/1472r0</a:t>
            </a:r>
          </a:p>
        </p:txBody>
      </p:sp>
      <p:sp>
        <p:nvSpPr>
          <p:cNvPr id="2051" name="Rectangle 3"/>
          <p:cNvSpPr>
            <a:spLocks noGrp="1" noChangeArrowheads="1"/>
          </p:cNvSpPr>
          <p:nvPr>
            <p:ph type="dt" idx="1"/>
          </p:nvPr>
        </p:nvSpPr>
        <p:spPr bwMode="auto">
          <a:xfrm>
            <a:off x="654050" y="95250"/>
            <a:ext cx="1041400" cy="215900"/>
          </a:xfrm>
          <a:prstGeom prst="rect">
            <a:avLst/>
          </a:prstGeom>
          <a:noFill/>
          <a:ln w="9525">
            <a:noFill/>
            <a:miter lim="800000"/>
            <a:headEnd/>
            <a:tailEnd/>
          </a:ln>
          <a:effectLst/>
        </p:spPr>
        <p:txBody>
          <a:bodyPr vert="horz" wrap="none" lIns="0" tIns="0" rIns="0" bIns="0" numCol="1" anchor="b" anchorCtr="0" compatLnSpc="1">
            <a:prstTxWarp prst="textNoShape">
              <a:avLst/>
            </a:prstTxWarp>
            <a:spAutoFit/>
          </a:bodyPr>
          <a:lstStyle>
            <a:lvl1pPr defTabSz="933450" eaLnBrk="0" hangingPunct="0">
              <a:defRPr sz="1400" b="1">
                <a:latin typeface="Times New Roman" pitchFamily="18" charset="0"/>
                <a:ea typeface="+mn-ea"/>
                <a:cs typeface="+mn-cs"/>
              </a:defRPr>
            </a:lvl1pPr>
          </a:lstStyle>
          <a:p>
            <a:pPr>
              <a:defRPr/>
            </a:pPr>
            <a:r>
              <a:rPr lang="en-US"/>
              <a:t>January 2016</a:t>
            </a:r>
          </a:p>
        </p:txBody>
      </p:sp>
      <p:sp>
        <p:nvSpPr>
          <p:cNvPr id="2052" name="Rectangle 4"/>
          <p:cNvSpPr>
            <a:spLocks noGrp="1" noRot="1" noChangeAspect="1" noChangeArrowheads="1" noTextEdit="1"/>
          </p:cNvSpPr>
          <p:nvPr>
            <p:ph type="sldImg" idx="2"/>
          </p:nvPr>
        </p:nvSpPr>
        <p:spPr bwMode="auto">
          <a:xfrm>
            <a:off x="384175" y="701675"/>
            <a:ext cx="6165850" cy="3468688"/>
          </a:xfrm>
          <a:prstGeom prst="rect">
            <a:avLst/>
          </a:prstGeom>
          <a:noFill/>
          <a:ln w="12700">
            <a:solidFill>
              <a:schemeClr val="tx1"/>
            </a:solidFill>
            <a:miter lim="800000"/>
            <a:headEnd/>
            <a:tailEnd/>
          </a:ln>
          <a:extLst>
            <a:ext uri="{909E8E84-426E-40DD-AFC4-6F175D3DCCD1}">
              <a14:hiddenFill xmlns:a14="http://schemas.microsoft.com/office/drawing/2010/main">
                <a:solidFill>
                  <a:srgbClr val="FFFFFF"/>
                </a:solidFill>
              </a14:hiddenFill>
            </a:ext>
          </a:extLst>
        </p:spPr>
      </p:sp>
      <p:sp>
        <p:nvSpPr>
          <p:cNvPr id="2053" name="Rectangle 5"/>
          <p:cNvSpPr>
            <a:spLocks noGrp="1" noChangeArrowheads="1"/>
          </p:cNvSpPr>
          <p:nvPr>
            <p:ph type="body" sz="quarter" idx="3"/>
          </p:nvPr>
        </p:nvSpPr>
        <p:spPr bwMode="auto">
          <a:xfrm>
            <a:off x="923925" y="4408488"/>
            <a:ext cx="5086350" cy="4176712"/>
          </a:xfrm>
          <a:prstGeom prst="rect">
            <a:avLst/>
          </a:prstGeom>
          <a:noFill/>
          <a:ln w="9525">
            <a:noFill/>
            <a:miter lim="800000"/>
            <a:headEnd/>
            <a:tailEnd/>
          </a:ln>
          <a:effectLst/>
        </p:spPr>
        <p:txBody>
          <a:bodyPr vert="horz" wrap="square" lIns="93662" tIns="46038" rIns="93662" bIns="46038"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2054" name="Rectangle 6"/>
          <p:cNvSpPr>
            <a:spLocks noGrp="1" noChangeArrowheads="1"/>
          </p:cNvSpPr>
          <p:nvPr>
            <p:ph type="ftr" sz="quarter" idx="4"/>
          </p:nvPr>
        </p:nvSpPr>
        <p:spPr bwMode="auto">
          <a:xfrm>
            <a:off x="3395663" y="8985250"/>
            <a:ext cx="2886075" cy="184150"/>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5pPr marL="457200" lvl="4" algn="r" defTabSz="933450" eaLnBrk="0" hangingPunct="0">
              <a:defRPr>
                <a:latin typeface="Times New Roman" pitchFamily="18" charset="0"/>
                <a:ea typeface="+mn-ea"/>
                <a:cs typeface="+mn-cs"/>
              </a:defRPr>
            </a:lvl5pPr>
          </a:lstStyle>
          <a:p>
            <a:pPr lvl="4">
              <a:defRPr/>
            </a:pPr>
            <a:r>
              <a:rPr lang="en-US"/>
              <a:t>Tony Xiao Han (Huawei Technologies)</a:t>
            </a:r>
          </a:p>
        </p:txBody>
      </p:sp>
      <p:sp>
        <p:nvSpPr>
          <p:cNvPr id="2055" name="Rectangle 7"/>
          <p:cNvSpPr>
            <a:spLocks noGrp="1" noChangeArrowheads="1"/>
          </p:cNvSpPr>
          <p:nvPr>
            <p:ph type="sldNum" sz="quarter" idx="5"/>
          </p:nvPr>
        </p:nvSpPr>
        <p:spPr bwMode="auto">
          <a:xfrm>
            <a:off x="3222625" y="8985250"/>
            <a:ext cx="512763" cy="182563"/>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lvl1pPr algn="r" defTabSz="933450" eaLnBrk="0" hangingPunct="0">
              <a:defRPr/>
            </a:lvl1pPr>
          </a:lstStyle>
          <a:p>
            <a:pPr>
              <a:defRPr/>
            </a:pPr>
            <a:r>
              <a:rPr lang="en-US" altLang="en-US"/>
              <a:t>Page </a:t>
            </a:r>
            <a:fld id="{DF5FBB85-B9F8-4899-8B5B-B90AEDFA23A9}" type="slidenum">
              <a:rPr lang="en-US" altLang="en-US"/>
              <a:pPr>
                <a:defRPr/>
              </a:pPr>
              <a:t>‹#›</a:t>
            </a:fld>
            <a:endParaRPr lang="en-US" altLang="en-US"/>
          </a:p>
        </p:txBody>
      </p:sp>
      <p:sp>
        <p:nvSpPr>
          <p:cNvPr id="13320" name="Rectangle 8"/>
          <p:cNvSpPr>
            <a:spLocks noChangeArrowheads="1"/>
          </p:cNvSpPr>
          <p:nvPr/>
        </p:nvSpPr>
        <p:spPr bwMode="auto">
          <a:xfrm>
            <a:off x="723900" y="8985250"/>
            <a:ext cx="711200" cy="182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a:defRPr/>
            </a:pPr>
            <a:r>
              <a:rPr lang="en-US" altLang="en-US"/>
              <a:t>Submission</a:t>
            </a:r>
          </a:p>
        </p:txBody>
      </p:sp>
      <p:sp>
        <p:nvSpPr>
          <p:cNvPr id="2057" name="Line 9"/>
          <p:cNvSpPr>
            <a:spLocks noChangeShapeType="1"/>
          </p:cNvSpPr>
          <p:nvPr/>
        </p:nvSpPr>
        <p:spPr bwMode="auto">
          <a:xfrm>
            <a:off x="723900" y="8983663"/>
            <a:ext cx="54864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
        <p:nvSpPr>
          <p:cNvPr id="2058" name="Line 10"/>
          <p:cNvSpPr>
            <a:spLocks noChangeShapeType="1"/>
          </p:cNvSpPr>
          <p:nvPr/>
        </p:nvSpPr>
        <p:spPr bwMode="auto">
          <a:xfrm>
            <a:off x="647700" y="296863"/>
            <a:ext cx="56388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a:p>
        </p:txBody>
      </p:sp>
    </p:spTree>
    <p:extLst>
      <p:ext uri="{BB962C8B-B14F-4D97-AF65-F5344CB8AC3E}">
        <p14:creationId xmlns:p14="http://schemas.microsoft.com/office/powerpoint/2010/main" val="2098812939"/>
      </p:ext>
    </p:extLst>
  </p:cSld>
  <p:clrMap bg1="lt1" tx1="dk1" bg2="lt2" tx2="dk2" accent1="accent1" accent2="accent2" accent3="accent3" accent4="accent4" accent5="accent5" accent6="accent6" hlink="hlink" folHlink="folHlink"/>
  <p:hf/>
  <p:notesStyle>
    <a:lvl1pPr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1pPr>
    <a:lvl2pPr marL="1143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2pPr>
    <a:lvl3pPr marL="2286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3pPr>
    <a:lvl4pPr marL="3429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4pPr>
    <a:lvl5pPr marL="457200" algn="l" defTabSz="933450" rtl="0" eaLnBrk="0" fontAlgn="base" hangingPunct="0">
      <a:spcBef>
        <a:spcPct val="30000"/>
      </a:spcBef>
      <a:spcAft>
        <a:spcPct val="0"/>
      </a:spcAft>
      <a:defRPr sz="1200" kern="1200">
        <a:solidFill>
          <a:schemeClr val="tx1"/>
        </a:solidFill>
        <a:latin typeface="Times New Roman" pitchFamily="18" charset="0"/>
        <a:ea typeface="MS PGothic" pitchFamily="34" charset="-128"/>
        <a:cs typeface="MS PGothic" charset="0"/>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260444141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15955991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86203401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2121866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414713733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1305881020"/>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670357135"/>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备注占位符 1"/>
          <p:cNvSpPr>
            <a:spLocks noGrp="1"/>
          </p:cNvSpPr>
          <p:nvPr>
            <p:ph type="body" idx="1"/>
          </p:nvPr>
        </p:nvSpPr>
        <p:spPr/>
        <p:txBody>
          <a:bodyPr/>
          <a:lstStyle/>
          <a:p>
            <a:endParaRPr lang="zh-CN" altLang="en-US" dirty="0"/>
          </a:p>
        </p:txBody>
      </p:sp>
    </p:spTree>
    <p:extLst>
      <p:ext uri="{BB962C8B-B14F-4D97-AF65-F5344CB8AC3E}">
        <p14:creationId xmlns:p14="http://schemas.microsoft.com/office/powerpoint/2010/main" val="28554286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35E0D7E8-EBB2-4683-98FD-8E18BC106EDA}" type="slidenum">
              <a:rPr lang="en-US"/>
              <a:pPr/>
              <a:t>17</a:t>
            </a:fld>
            <a:endParaRPr lang="en-US"/>
          </a:p>
        </p:txBody>
      </p:sp>
      <p:sp>
        <p:nvSpPr>
          <p:cNvPr id="18433"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18434"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2657350304"/>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275112158"/>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 name="Rectangle 2"/>
          <p:cNvSpPr>
            <a:spLocks noGrp="1" noChangeArrowheads="1"/>
          </p:cNvSpPr>
          <p:nvPr>
            <p:ph type="hdr"/>
          </p:nvPr>
        </p:nvSpPr>
        <p:spPr>
          <a:ln/>
        </p:spPr>
        <p:txBody>
          <a:bodyPr/>
          <a:lstStyle/>
          <a:p>
            <a:r>
              <a:rPr lang="en-US"/>
              <a:t>doc.: IEEE 802.11-yy/xxxxr0</a:t>
            </a:r>
          </a:p>
        </p:txBody>
      </p:sp>
      <p:sp>
        <p:nvSpPr>
          <p:cNvPr id="5" name="Rectangle 3"/>
          <p:cNvSpPr>
            <a:spLocks noGrp="1" noChangeArrowheads="1"/>
          </p:cNvSpPr>
          <p:nvPr>
            <p:ph type="dt"/>
          </p:nvPr>
        </p:nvSpPr>
        <p:spPr>
          <a:ln/>
        </p:spPr>
        <p:txBody>
          <a:bodyPr/>
          <a:lstStyle/>
          <a:p>
            <a:r>
              <a:rPr lang="en-US"/>
              <a:t>Month Year</a:t>
            </a:r>
          </a:p>
        </p:txBody>
      </p:sp>
      <p:sp>
        <p:nvSpPr>
          <p:cNvPr id="6" name="Rectangle 6"/>
          <p:cNvSpPr>
            <a:spLocks noGrp="1" noChangeArrowheads="1"/>
          </p:cNvSpPr>
          <p:nvPr>
            <p:ph type="ftr"/>
          </p:nvPr>
        </p:nvSpPr>
        <p:spPr>
          <a:ln/>
        </p:spPr>
        <p:txBody>
          <a:bodyPr/>
          <a:lstStyle/>
          <a:p>
            <a:r>
              <a:rPr lang="en-US"/>
              <a:t>John Doe, Some Company</a:t>
            </a:r>
          </a:p>
        </p:txBody>
      </p:sp>
      <p:sp>
        <p:nvSpPr>
          <p:cNvPr id="7" name="Rectangle 7"/>
          <p:cNvSpPr>
            <a:spLocks noGrp="1" noChangeArrowheads="1"/>
          </p:cNvSpPr>
          <p:nvPr>
            <p:ph type="sldNum"/>
          </p:nvPr>
        </p:nvSpPr>
        <p:spPr>
          <a:ln/>
        </p:spPr>
        <p:txBody>
          <a:bodyPr/>
          <a:lstStyle/>
          <a:p>
            <a:r>
              <a:rPr lang="en-US"/>
              <a:t>Page </a:t>
            </a:r>
            <a:fld id="{35E0D7E8-EBB2-4683-98FD-8E18BC106EDA}" type="slidenum">
              <a:rPr lang="en-US"/>
              <a:pPr/>
              <a:t>19</a:t>
            </a:fld>
            <a:endParaRPr lang="en-US"/>
          </a:p>
        </p:txBody>
      </p:sp>
      <p:sp>
        <p:nvSpPr>
          <p:cNvPr id="18433" name="Rectangle 1"/>
          <p:cNvSpPr txBox="1">
            <a:spLocks noGrp="1" noRot="1" noChangeAspect="1" noChangeArrowheads="1"/>
          </p:cNvSpPr>
          <p:nvPr>
            <p:ph type="sldImg"/>
          </p:nvPr>
        </p:nvSpPr>
        <p:spPr bwMode="auto">
          <a:xfrm>
            <a:off x="384175" y="701675"/>
            <a:ext cx="6165850" cy="3468688"/>
          </a:xfrm>
          <a:prstGeom prst="rect">
            <a:avLst/>
          </a:prstGeom>
          <a:solidFill>
            <a:srgbClr val="FFFFFF"/>
          </a:solidFill>
          <a:ln>
            <a:solidFill>
              <a:srgbClr val="000000"/>
            </a:solidFill>
            <a:miter lim="800000"/>
            <a:headEnd/>
            <a:tailEnd/>
          </a:ln>
        </p:spPr>
      </p:sp>
      <p:sp>
        <p:nvSpPr>
          <p:cNvPr id="18434" name="Rectangle 2"/>
          <p:cNvSpPr txBox="1">
            <a:spLocks noGrp="1" noChangeArrowheads="1"/>
          </p:cNvSpPr>
          <p:nvPr>
            <p:ph type="body" idx="1"/>
          </p:nvPr>
        </p:nvSpPr>
        <p:spPr bwMode="auto">
          <a:xfrm>
            <a:off x="923925" y="4408488"/>
            <a:ext cx="5086350" cy="4270375"/>
          </a:xfrm>
          <a:prstGeom prst="rect">
            <a:avLst/>
          </a:prstGeom>
          <a:noFill/>
          <a:ln>
            <a:round/>
            <a:headEnd/>
            <a:tailEnd/>
          </a:ln>
        </p:spPr>
        <p:txBody>
          <a:bodyPr wrap="none" anchor="ctr"/>
          <a:lstStyle/>
          <a:p>
            <a:endParaRPr lang="en-US"/>
          </a:p>
        </p:txBody>
      </p:sp>
    </p:spTree>
    <p:extLst>
      <p:ext uri="{BB962C8B-B14F-4D97-AF65-F5344CB8AC3E}">
        <p14:creationId xmlns:p14="http://schemas.microsoft.com/office/powerpoint/2010/main" val="158488474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Notes Placeholder 1"/>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lvl="1" algn="just"/>
            <a:endParaRPr lang="en-US" altLang="zh-CN" dirty="0"/>
          </a:p>
          <a:p>
            <a:endParaRPr lang="en-US" altLang="en-US" dirty="0"/>
          </a:p>
        </p:txBody>
      </p:sp>
    </p:spTree>
    <p:extLst>
      <p:ext uri="{BB962C8B-B14F-4D97-AF65-F5344CB8AC3E}">
        <p14:creationId xmlns:p14="http://schemas.microsoft.com/office/powerpoint/2010/main" val="54023453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备注占位符 1"/>
          <p:cNvSpPr>
            <a:spLocks noGrp="1"/>
          </p:cNvSpPr>
          <p:nvPr>
            <p:ph type="body" idx="1"/>
          </p:nvPr>
        </p:nvSpPr>
        <p:spPr/>
        <p:txBody>
          <a:bodyPr/>
          <a:lstStyle/>
          <a:p>
            <a:endParaRPr lang="zh-CN" altLang="en-US" dirty="0"/>
          </a:p>
        </p:txBody>
      </p:sp>
    </p:spTree>
    <p:extLst>
      <p:ext uri="{BB962C8B-B14F-4D97-AF65-F5344CB8AC3E}">
        <p14:creationId xmlns:p14="http://schemas.microsoft.com/office/powerpoint/2010/main" val="3544740907"/>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备注占位符 1"/>
          <p:cNvSpPr>
            <a:spLocks noGrp="1"/>
          </p:cNvSpPr>
          <p:nvPr>
            <p:ph type="body" idx="1"/>
          </p:nvPr>
        </p:nvSpPr>
        <p:spPr/>
        <p:txBody>
          <a:bodyPr/>
          <a:lstStyle/>
          <a:p>
            <a:endParaRPr lang="zh-CN" altLang="en-US" dirty="0"/>
          </a:p>
        </p:txBody>
      </p:sp>
    </p:spTree>
    <p:extLst>
      <p:ext uri="{BB962C8B-B14F-4D97-AF65-F5344CB8AC3E}">
        <p14:creationId xmlns:p14="http://schemas.microsoft.com/office/powerpoint/2010/main" val="1025846068"/>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备注占位符 1"/>
          <p:cNvSpPr>
            <a:spLocks noGrp="1"/>
          </p:cNvSpPr>
          <p:nvPr>
            <p:ph type="body" idx="1"/>
          </p:nvPr>
        </p:nvSpPr>
        <p:spPr/>
        <p:txBody>
          <a:bodyPr/>
          <a:lstStyle/>
          <a:p>
            <a:endParaRPr lang="zh-CN" altLang="en-US" dirty="0"/>
          </a:p>
        </p:txBody>
      </p:sp>
    </p:spTree>
    <p:extLst>
      <p:ext uri="{BB962C8B-B14F-4D97-AF65-F5344CB8AC3E}">
        <p14:creationId xmlns:p14="http://schemas.microsoft.com/office/powerpoint/2010/main" val="1701162755"/>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备注占位符 1"/>
          <p:cNvSpPr>
            <a:spLocks noGrp="1"/>
          </p:cNvSpPr>
          <p:nvPr>
            <p:ph type="body" idx="1"/>
          </p:nvPr>
        </p:nvSpPr>
        <p:spPr/>
        <p:txBody>
          <a:bodyPr/>
          <a:lstStyle/>
          <a:p>
            <a:endParaRPr lang="zh-CN" altLang="en-US" dirty="0"/>
          </a:p>
        </p:txBody>
      </p:sp>
    </p:spTree>
    <p:extLst>
      <p:ext uri="{BB962C8B-B14F-4D97-AF65-F5344CB8AC3E}">
        <p14:creationId xmlns:p14="http://schemas.microsoft.com/office/powerpoint/2010/main" val="1419119063"/>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备注占位符 1"/>
          <p:cNvSpPr>
            <a:spLocks noGrp="1"/>
          </p:cNvSpPr>
          <p:nvPr>
            <p:ph type="body" idx="1"/>
          </p:nvPr>
        </p:nvSpPr>
        <p:spPr/>
        <p:txBody>
          <a:bodyPr/>
          <a:lstStyle/>
          <a:p>
            <a:endParaRPr lang="zh-CN" altLang="en-US" dirty="0"/>
          </a:p>
        </p:txBody>
      </p:sp>
    </p:spTree>
    <p:extLst>
      <p:ext uri="{BB962C8B-B14F-4D97-AF65-F5344CB8AC3E}">
        <p14:creationId xmlns:p14="http://schemas.microsoft.com/office/powerpoint/2010/main" val="3788860347"/>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备注占位符 1"/>
          <p:cNvSpPr>
            <a:spLocks noGrp="1"/>
          </p:cNvSpPr>
          <p:nvPr>
            <p:ph type="body" idx="1"/>
          </p:nvPr>
        </p:nvSpPr>
        <p:spPr/>
        <p:txBody>
          <a:bodyPr/>
          <a:lstStyle/>
          <a:p>
            <a:endParaRPr lang="zh-CN" altLang="en-US" dirty="0"/>
          </a:p>
        </p:txBody>
      </p:sp>
    </p:spTree>
    <p:extLst>
      <p:ext uri="{BB962C8B-B14F-4D97-AF65-F5344CB8AC3E}">
        <p14:creationId xmlns:p14="http://schemas.microsoft.com/office/powerpoint/2010/main" val="3054742338"/>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备注占位符 1"/>
          <p:cNvSpPr>
            <a:spLocks noGrp="1"/>
          </p:cNvSpPr>
          <p:nvPr>
            <p:ph type="body" idx="1"/>
          </p:nvPr>
        </p:nvSpPr>
        <p:spPr/>
        <p:txBody>
          <a:bodyPr/>
          <a:lstStyle/>
          <a:p>
            <a:endParaRPr lang="zh-CN" altLang="en-US" dirty="0"/>
          </a:p>
        </p:txBody>
      </p:sp>
    </p:spTree>
    <p:extLst>
      <p:ext uri="{BB962C8B-B14F-4D97-AF65-F5344CB8AC3E}">
        <p14:creationId xmlns:p14="http://schemas.microsoft.com/office/powerpoint/2010/main" val="265680495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41344525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27590876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410807111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238950564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528869334"/>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382785723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extLst>
      <p:ext uri="{BB962C8B-B14F-4D97-AF65-F5344CB8AC3E}">
        <p14:creationId xmlns:p14="http://schemas.microsoft.com/office/powerpoint/2010/main" val="279643495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Tree>
    <p:extLst>
      <p:ext uri="{BB962C8B-B14F-4D97-AF65-F5344CB8AC3E}">
        <p14:creationId xmlns:p14="http://schemas.microsoft.com/office/powerpoint/2010/main" val="261443241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165094278"/>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914400" y="685800"/>
            <a:ext cx="103632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ctr" anchorCtr="0" compatLnSpc="1">
            <a:prstTxWarp prst="textNoShape">
              <a:avLst/>
            </a:prstTxWarp>
          </a:bodyPr>
          <a:lstStyle/>
          <a:p>
            <a:pPr lvl="0"/>
            <a:r>
              <a:rPr lang="en-US" altLang="en-US" dirty="0"/>
              <a:t>Click to edit Master title style</a:t>
            </a:r>
          </a:p>
        </p:txBody>
      </p:sp>
      <p:sp>
        <p:nvSpPr>
          <p:cNvPr id="1027" name="Rectangle 3"/>
          <p:cNvSpPr>
            <a:spLocks noGrp="1" noChangeArrowheads="1"/>
          </p:cNvSpPr>
          <p:nvPr>
            <p:ph type="body" idx="1"/>
          </p:nvPr>
        </p:nvSpPr>
        <p:spPr bwMode="auto">
          <a:xfrm>
            <a:off x="914400" y="1981200"/>
            <a:ext cx="103632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2075" tIns="46038" rIns="92075" bIns="46038"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31" name="Rectangle 7"/>
          <p:cNvSpPr>
            <a:spLocks noChangeArrowheads="1"/>
          </p:cNvSpPr>
          <p:nvPr/>
        </p:nvSpPr>
        <p:spPr bwMode="auto">
          <a:xfrm>
            <a:off x="8451785" y="304027"/>
            <a:ext cx="3283015"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lvl1pPr marL="342900" indent="-342900">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457200">
              <a:defRPr sz="1200">
                <a:solidFill>
                  <a:schemeClr val="tx1"/>
                </a:solidFill>
                <a:latin typeface="Times New Roman" panose="02020603050405020304" pitchFamily="18" charset="0"/>
                <a:ea typeface="MS PGothic" panose="020B0600070205080204" pitchFamily="34" charset="-128"/>
              </a:defRPr>
            </a:lvl5pPr>
            <a:lvl6pPr marL="9144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1371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18288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22860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lvl="4" algn="r">
              <a:defRPr/>
            </a:pPr>
            <a:r>
              <a:rPr lang="en-US" altLang="en-US" sz="1800" b="1" dirty="0"/>
              <a:t>doc.: IEEE 802.11-24/1704r0</a:t>
            </a:r>
          </a:p>
        </p:txBody>
      </p:sp>
      <p:sp>
        <p:nvSpPr>
          <p:cNvPr id="2" name="Line 8"/>
          <p:cNvSpPr>
            <a:spLocks noChangeShapeType="1"/>
          </p:cNvSpPr>
          <p:nvPr/>
        </p:nvSpPr>
        <p:spPr bwMode="auto">
          <a:xfrm>
            <a:off x="457200" y="609600"/>
            <a:ext cx="11277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sz="1200"/>
          </a:p>
        </p:txBody>
      </p:sp>
      <p:sp>
        <p:nvSpPr>
          <p:cNvPr id="1033" name="Rectangle 9"/>
          <p:cNvSpPr>
            <a:spLocks noChangeArrowheads="1"/>
          </p:cNvSpPr>
          <p:nvPr/>
        </p:nvSpPr>
        <p:spPr bwMode="auto">
          <a:xfrm>
            <a:off x="457200" y="6475413"/>
            <a:ext cx="1023870" cy="18466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2057400" indent="-228600">
              <a:defRPr sz="12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a:defRPr/>
            </a:pPr>
            <a:r>
              <a:rPr lang="en-US" altLang="en-US" sz="1200" dirty="0"/>
              <a:t>Meeting Agenda</a:t>
            </a:r>
          </a:p>
        </p:txBody>
      </p:sp>
      <p:sp>
        <p:nvSpPr>
          <p:cNvPr id="11" name="Rectangle 7"/>
          <p:cNvSpPr>
            <a:spLocks noChangeArrowheads="1"/>
          </p:cNvSpPr>
          <p:nvPr userDrawn="1"/>
        </p:nvSpPr>
        <p:spPr bwMode="auto">
          <a:xfrm>
            <a:off x="457200" y="318315"/>
            <a:ext cx="1541128"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nchor="b">
            <a:spAutoFit/>
          </a:bodyPr>
          <a:lstStyle>
            <a:lvl1pPr marL="342900" indent="-342900">
              <a:defRPr sz="1200">
                <a:solidFill>
                  <a:schemeClr val="tx1"/>
                </a:solidFill>
                <a:latin typeface="Times New Roman" panose="02020603050405020304" pitchFamily="18" charset="0"/>
                <a:ea typeface="MS PGothic" panose="020B0600070205080204" pitchFamily="34" charset="-128"/>
              </a:defRPr>
            </a:lvl1pPr>
            <a:lvl2pPr marL="742950" indent="-285750">
              <a:defRPr sz="1200">
                <a:solidFill>
                  <a:schemeClr val="tx1"/>
                </a:solidFill>
                <a:latin typeface="Times New Roman" panose="02020603050405020304" pitchFamily="18" charset="0"/>
                <a:ea typeface="MS PGothic" panose="020B0600070205080204" pitchFamily="34" charset="-128"/>
              </a:defRPr>
            </a:lvl2pPr>
            <a:lvl3pPr marL="1143000" indent="-228600">
              <a:defRPr sz="1200">
                <a:solidFill>
                  <a:schemeClr val="tx1"/>
                </a:solidFill>
                <a:latin typeface="Times New Roman" panose="02020603050405020304" pitchFamily="18" charset="0"/>
                <a:ea typeface="MS PGothic" panose="020B0600070205080204" pitchFamily="34" charset="-128"/>
              </a:defRPr>
            </a:lvl3pPr>
            <a:lvl4pPr marL="1600200" indent="-228600">
              <a:defRPr sz="1200">
                <a:solidFill>
                  <a:schemeClr val="tx1"/>
                </a:solidFill>
                <a:latin typeface="Times New Roman" panose="02020603050405020304" pitchFamily="18" charset="0"/>
                <a:ea typeface="MS PGothic" panose="020B0600070205080204" pitchFamily="34" charset="-128"/>
              </a:defRPr>
            </a:lvl4pPr>
            <a:lvl5pPr marL="457200">
              <a:defRPr sz="1200">
                <a:solidFill>
                  <a:schemeClr val="tx1"/>
                </a:solidFill>
                <a:latin typeface="Times New Roman" panose="02020603050405020304" pitchFamily="18" charset="0"/>
                <a:ea typeface="MS PGothic" panose="020B0600070205080204" pitchFamily="34" charset="-128"/>
              </a:defRPr>
            </a:lvl5pPr>
            <a:lvl6pPr marL="9144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6pPr>
            <a:lvl7pPr marL="13716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7pPr>
            <a:lvl8pPr marL="18288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8pPr>
            <a:lvl9pPr marL="2286000" eaLnBrk="0" fontAlgn="base" hangingPunct="0">
              <a:spcBef>
                <a:spcPct val="0"/>
              </a:spcBef>
              <a:spcAft>
                <a:spcPct val="0"/>
              </a:spcAft>
              <a:defRPr sz="1200">
                <a:solidFill>
                  <a:schemeClr val="tx1"/>
                </a:solidFill>
                <a:latin typeface="Times New Roman" panose="02020603050405020304" pitchFamily="18" charset="0"/>
                <a:ea typeface="MS PGothic" panose="020B0600070205080204" pitchFamily="34" charset="-128"/>
              </a:defRPr>
            </a:lvl9pPr>
          </a:lstStyle>
          <a:p>
            <a:pPr marL="0" lvl="4">
              <a:defRPr/>
            </a:pPr>
            <a:r>
              <a:rPr lang="en-US" altLang="zh-CN" sz="1800" b="1" dirty="0"/>
              <a:t>November 2024</a:t>
            </a:r>
            <a:endParaRPr lang="en-US" altLang="en-US" sz="1800" b="1" dirty="0"/>
          </a:p>
        </p:txBody>
      </p:sp>
      <p:sp>
        <p:nvSpPr>
          <p:cNvPr id="12" name="Line 8"/>
          <p:cNvSpPr>
            <a:spLocks noChangeShapeType="1"/>
          </p:cNvSpPr>
          <p:nvPr userDrawn="1"/>
        </p:nvSpPr>
        <p:spPr bwMode="auto">
          <a:xfrm>
            <a:off x="457200" y="6475413"/>
            <a:ext cx="11277600" cy="0"/>
          </a:xfrm>
          <a:prstGeom prst="line">
            <a:avLst/>
          </a:prstGeom>
          <a:noFill/>
          <a:ln w="12700">
            <a:solidFill>
              <a:schemeClr val="tx1"/>
            </a:solidFill>
            <a:round/>
            <a:headEnd type="none" w="sm" len="sm"/>
            <a:tailEnd type="none" w="sm" len="sm"/>
          </a:ln>
          <a:extLst>
            <a:ext uri="{909E8E84-426E-40DD-AFC4-6F175D3DCCD1}">
              <a14:hiddenFill xmlns:a14="http://schemas.microsoft.com/office/drawing/2010/main">
                <a:noFill/>
              </a14:hiddenFill>
            </a:ext>
          </a:extLst>
        </p:spPr>
        <p:txBody>
          <a:bodyPr wrap="none" anchor="ctr"/>
          <a:lstStyle/>
          <a:p>
            <a:endParaRPr lang="zh-CN" altLang="en-US" sz="1200"/>
          </a:p>
        </p:txBody>
      </p:sp>
      <p:sp>
        <p:nvSpPr>
          <p:cNvPr id="13" name="Rectangle 5"/>
          <p:cNvSpPr txBox="1">
            <a:spLocks noChangeArrowheads="1"/>
          </p:cNvSpPr>
          <p:nvPr userDrawn="1"/>
        </p:nvSpPr>
        <p:spPr bwMode="auto">
          <a:xfrm>
            <a:off x="8064500" y="6475413"/>
            <a:ext cx="3670300" cy="184150"/>
          </a:xfrm>
          <a:prstGeom prst="rect">
            <a:avLst/>
          </a:prstGeom>
          <a:noFill/>
          <a:ln w="9525">
            <a:noFill/>
            <a:miter lim="800000"/>
            <a:headEnd/>
            <a:tailEnd/>
          </a:ln>
          <a:effectLst/>
        </p:spPr>
        <p:txBody>
          <a:bodyPr vert="horz" wrap="square" lIns="0" tIns="0" rIns="0" bIns="0" numCol="1" anchor="t" anchorCtr="0" compatLnSpc="1">
            <a:prstTxWarp prst="textNoShape">
              <a:avLst/>
            </a:prstTxWarp>
            <a:spAutoFit/>
          </a:bodyPr>
          <a:lstStyle>
            <a:defPPr>
              <a:defRPr lang="en-US"/>
            </a:defPPr>
            <a:lvl1pPr algn="r" rtl="0" eaLnBrk="0" fontAlgn="base" hangingPunct="0">
              <a:spcBef>
                <a:spcPct val="0"/>
              </a:spcBef>
              <a:spcAft>
                <a:spcPct val="0"/>
              </a:spcAft>
              <a:defRPr sz="1200" kern="1200">
                <a:solidFill>
                  <a:schemeClr val="tx1"/>
                </a:solidFill>
                <a:latin typeface="Times New Roman" panose="02020603050405020304" pitchFamily="18" charset="0"/>
                <a:ea typeface="+mn-ea"/>
                <a:cs typeface="+mn-cs"/>
              </a:defRPr>
            </a:lvl1pPr>
            <a:lvl2pPr marL="4572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2pPr>
            <a:lvl3pPr marL="9144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3pPr>
            <a:lvl4pPr marL="13716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4pPr>
            <a:lvl5pPr marL="18288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5pPr>
            <a:lvl6pPr marL="22860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6pPr>
            <a:lvl7pPr marL="27432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7pPr>
            <a:lvl8pPr marL="32004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8pPr>
            <a:lvl9pPr marL="36576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9pPr>
          </a:lstStyle>
          <a:p>
            <a:pPr>
              <a:defRPr/>
            </a:pPr>
            <a:r>
              <a:rPr lang="en-US" dirty="0"/>
              <a:t>Tony Xiao Han (Huawei)</a:t>
            </a:r>
          </a:p>
        </p:txBody>
      </p:sp>
      <p:sp>
        <p:nvSpPr>
          <p:cNvPr id="14" name="Rectangle 6"/>
          <p:cNvSpPr txBox="1">
            <a:spLocks noChangeArrowheads="1"/>
          </p:cNvSpPr>
          <p:nvPr userDrawn="1"/>
        </p:nvSpPr>
        <p:spPr bwMode="auto">
          <a:xfrm>
            <a:off x="5828299" y="6474897"/>
            <a:ext cx="535403" cy="184666"/>
          </a:xfrm>
          <a:prstGeom prst="rect">
            <a:avLst/>
          </a:prstGeom>
          <a:noFill/>
          <a:ln w="9525">
            <a:noFill/>
            <a:miter lim="800000"/>
            <a:headEnd/>
            <a:tailEnd/>
          </a:ln>
          <a:effectLst/>
        </p:spPr>
        <p:txBody>
          <a:bodyPr vert="horz" wrap="none" lIns="0" tIns="0" rIns="0" bIns="0" numCol="1" anchor="t" anchorCtr="0" compatLnSpc="1">
            <a:prstTxWarp prst="textNoShape">
              <a:avLst/>
            </a:prstTxWarp>
            <a:spAutoFit/>
          </a:bodyPr>
          <a:lstStyle>
            <a:defPPr>
              <a:defRPr lang="en-US"/>
            </a:defPPr>
            <a:lvl1pPr algn="ctr"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1pPr>
            <a:lvl2pPr marL="4572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2pPr>
            <a:lvl3pPr marL="9144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3pPr>
            <a:lvl4pPr marL="13716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4pPr>
            <a:lvl5pPr marL="1828800" algn="l" rtl="0" eaLnBrk="0" fontAlgn="base" hangingPunct="0">
              <a:spcBef>
                <a:spcPct val="0"/>
              </a:spcBef>
              <a:spcAft>
                <a:spcPct val="0"/>
              </a:spcAft>
              <a:defRPr sz="1200" kern="1200">
                <a:solidFill>
                  <a:schemeClr val="tx1"/>
                </a:solidFill>
                <a:latin typeface="Times New Roman" panose="02020603050405020304" pitchFamily="18" charset="0"/>
                <a:ea typeface="MS PGothic" panose="020B0600070205080204" pitchFamily="34" charset="-128"/>
                <a:cs typeface="+mn-cs"/>
              </a:defRPr>
            </a:lvl5pPr>
            <a:lvl6pPr marL="22860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6pPr>
            <a:lvl7pPr marL="27432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7pPr>
            <a:lvl8pPr marL="32004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8pPr>
            <a:lvl9pPr marL="3657600" algn="l" defTabSz="914400" rtl="0" eaLnBrk="1" latinLnBrk="0" hangingPunct="1">
              <a:defRPr sz="1200" kern="1200">
                <a:solidFill>
                  <a:schemeClr val="tx1"/>
                </a:solidFill>
                <a:latin typeface="Times New Roman" panose="02020603050405020304" pitchFamily="18" charset="0"/>
                <a:ea typeface="MS PGothic" panose="020B0600070205080204" pitchFamily="34" charset="-128"/>
                <a:cs typeface="+mn-cs"/>
              </a:defRPr>
            </a:lvl9pPr>
          </a:lstStyle>
          <a:p>
            <a:pPr>
              <a:defRPr/>
            </a:pPr>
            <a:r>
              <a:rPr lang="en-US" altLang="en-US"/>
              <a:t>Slide </a:t>
            </a:r>
            <a:fld id="{5DFA9695-C1BB-41B2-BF85-AF49C303836D}" type="slidenum">
              <a:rPr lang="en-US" altLang="en-US" smtClean="0"/>
              <a:pPr>
                <a:defRPr/>
              </a:pPr>
              <a:t>‹#›</a:t>
            </a:fld>
            <a:endParaRPr lang="en-US" alt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Lst>
  <p:hf hdr="0"/>
  <p:txStyles>
    <p:titleStyle>
      <a:lvl1pPr algn="ctr" rtl="0" eaLnBrk="0" fontAlgn="base" hangingPunct="0">
        <a:spcBef>
          <a:spcPct val="0"/>
        </a:spcBef>
        <a:spcAft>
          <a:spcPct val="0"/>
        </a:spcAft>
        <a:defRPr sz="3200" b="1">
          <a:solidFill>
            <a:schemeClr val="tx2"/>
          </a:solidFill>
          <a:latin typeface="+mj-lt"/>
          <a:ea typeface="MS PGothic" pitchFamily="34" charset="-128"/>
          <a:cs typeface="MS PGothic" charset="0"/>
        </a:defRPr>
      </a:lvl1pPr>
      <a:lvl2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2pPr>
      <a:lvl3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3pPr>
      <a:lvl4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4pPr>
      <a:lvl5pPr algn="ctr" rtl="0" eaLnBrk="0" fontAlgn="base" hangingPunct="0">
        <a:spcBef>
          <a:spcPct val="0"/>
        </a:spcBef>
        <a:spcAft>
          <a:spcPct val="0"/>
        </a:spcAft>
        <a:defRPr sz="3200" b="1">
          <a:solidFill>
            <a:schemeClr val="tx2"/>
          </a:solidFill>
          <a:latin typeface="Times New Roman" pitchFamily="18" charset="0"/>
          <a:ea typeface="MS PGothic" pitchFamily="34" charset="-128"/>
          <a:cs typeface="MS PGothic" charset="0"/>
        </a:defRPr>
      </a:lvl5pPr>
      <a:lvl6pPr marL="457200" algn="ctr" rtl="0" eaLnBrk="0" fontAlgn="base" hangingPunct="0">
        <a:spcBef>
          <a:spcPct val="0"/>
        </a:spcBef>
        <a:spcAft>
          <a:spcPct val="0"/>
        </a:spcAft>
        <a:defRPr sz="3200" b="1">
          <a:solidFill>
            <a:schemeClr val="tx2"/>
          </a:solidFill>
          <a:latin typeface="Times New Roman" pitchFamily="18" charset="0"/>
        </a:defRPr>
      </a:lvl6pPr>
      <a:lvl7pPr marL="914400" algn="ctr" rtl="0" eaLnBrk="0" fontAlgn="base" hangingPunct="0">
        <a:spcBef>
          <a:spcPct val="0"/>
        </a:spcBef>
        <a:spcAft>
          <a:spcPct val="0"/>
        </a:spcAft>
        <a:defRPr sz="3200" b="1">
          <a:solidFill>
            <a:schemeClr val="tx2"/>
          </a:solidFill>
          <a:latin typeface="Times New Roman" pitchFamily="18" charset="0"/>
        </a:defRPr>
      </a:lvl7pPr>
      <a:lvl8pPr marL="1371600" algn="ctr" rtl="0" eaLnBrk="0" fontAlgn="base" hangingPunct="0">
        <a:spcBef>
          <a:spcPct val="0"/>
        </a:spcBef>
        <a:spcAft>
          <a:spcPct val="0"/>
        </a:spcAft>
        <a:defRPr sz="3200" b="1">
          <a:solidFill>
            <a:schemeClr val="tx2"/>
          </a:solidFill>
          <a:latin typeface="Times New Roman" pitchFamily="18" charset="0"/>
        </a:defRPr>
      </a:lvl8pPr>
      <a:lvl9pPr marL="1828800" algn="ctr" rtl="0" eaLnBrk="0" fontAlgn="base" hangingPunct="0">
        <a:spcBef>
          <a:spcPct val="0"/>
        </a:spcBef>
        <a:spcAft>
          <a:spcPct val="0"/>
        </a:spcAft>
        <a:defRPr sz="3200" b="1">
          <a:solidFill>
            <a:schemeClr val="tx2"/>
          </a:solidFill>
          <a:latin typeface="Times New Roman" pitchFamily="18" charset="0"/>
        </a:defRPr>
      </a:lvl9pPr>
    </p:titleStyle>
    <p:bodyStyle>
      <a:lvl1pPr marL="342900" indent="-342900" algn="l" rtl="0" eaLnBrk="0" fontAlgn="base" hangingPunct="0">
        <a:spcBef>
          <a:spcPct val="20000"/>
        </a:spcBef>
        <a:spcAft>
          <a:spcPct val="0"/>
        </a:spcAft>
        <a:buChar char="•"/>
        <a:defRPr sz="2400" b="1">
          <a:solidFill>
            <a:schemeClr val="tx1"/>
          </a:solidFill>
          <a:latin typeface="+mn-lt"/>
          <a:ea typeface="MS PGothic" pitchFamily="34" charset="-128"/>
          <a:cs typeface="MS PGothic" charset="0"/>
        </a:defRPr>
      </a:lvl1pPr>
      <a:lvl2pPr marL="742950" indent="-285750" algn="l" rtl="0" eaLnBrk="0" fontAlgn="base" hangingPunct="0">
        <a:spcBef>
          <a:spcPct val="20000"/>
        </a:spcBef>
        <a:spcAft>
          <a:spcPct val="0"/>
        </a:spcAft>
        <a:buChar char="–"/>
        <a:defRPr sz="2000">
          <a:solidFill>
            <a:schemeClr val="tx1"/>
          </a:solidFill>
          <a:latin typeface="+mn-lt"/>
          <a:ea typeface="MS PGothic" pitchFamily="34" charset="-128"/>
          <a:cs typeface="MS PGothic" charset="0"/>
        </a:defRPr>
      </a:lvl2pPr>
      <a:lvl3pPr marL="1085850" indent="-228600" algn="l" rtl="0" eaLnBrk="0" fontAlgn="base" hangingPunct="0">
        <a:spcBef>
          <a:spcPct val="20000"/>
        </a:spcBef>
        <a:spcAft>
          <a:spcPct val="0"/>
        </a:spcAft>
        <a:buChar char="•"/>
        <a:defRPr>
          <a:solidFill>
            <a:schemeClr val="tx1"/>
          </a:solidFill>
          <a:latin typeface="+mn-lt"/>
          <a:ea typeface="MS PGothic" pitchFamily="34" charset="-128"/>
          <a:cs typeface="MS PGothic" charset="0"/>
        </a:defRPr>
      </a:lvl3pPr>
      <a:lvl4pPr marL="14287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4pPr>
      <a:lvl5pPr marL="17716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3" Type="http://schemas.openxmlformats.org/officeDocument/2006/relationships/hyperlink" Target="https://standards.ieee.org/about/policies/bylaws/sect6-7.html#7" TargetMode="External"/><Relationship Id="rId7" Type="http://schemas.openxmlformats.org/officeDocument/2006/relationships/hyperlink" Target="http://standards.ieee.org/develop/policies/best_practices_for_ieee_standards_development_051215.pdf" TargetMode="External"/><Relationship Id="rId2" Type="http://schemas.openxmlformats.org/officeDocument/2006/relationships/notesSlide" Target="../notesSlides/notesSlide11.xml"/><Relationship Id="rId1" Type="http://schemas.openxmlformats.org/officeDocument/2006/relationships/slideLayout" Target="../slideLayouts/slideLayout1.xml"/><Relationship Id="rId6" Type="http://schemas.openxmlformats.org/officeDocument/2006/relationships/hyperlink" Target="http://standards.ieee.org/faqs/copyrights.html/" TargetMode="External"/><Relationship Id="rId5" Type="http://schemas.openxmlformats.org/officeDocument/2006/relationships/hyperlink" Target="https://standards.ieee.org/content/dam/ieee-standards/standards/web/documents/other/permissionltrs.zip" TargetMode="External"/><Relationship Id="rId4" Type="http://schemas.openxmlformats.org/officeDocument/2006/relationships/hyperlink" Target="https://standards.ieee.org/about/policies/opman/sect6.html" TargetMode="External"/></Relationships>
</file>

<file path=ppt/slides/_rels/slide12.xml.rels><?xml version="1.0" encoding="UTF-8" standalone="yes"?>
<Relationships xmlns="http://schemas.openxmlformats.org/package/2006/relationships"><Relationship Id="rId3" Type="http://schemas.openxmlformats.org/officeDocument/2006/relationships/hyperlink" Target="http://www.ieee.org/about/corporate/governance/p7-8.html" TargetMode="External"/><Relationship Id="rId2" Type="http://schemas.openxmlformats.org/officeDocument/2006/relationships/notesSlide" Target="../notesSlides/notesSlide12.xml"/><Relationship Id="rId1" Type="http://schemas.openxmlformats.org/officeDocument/2006/relationships/slideLayout" Target="../slideLayouts/slideLayout1.xml"/><Relationship Id="rId5" Type="http://schemas.openxmlformats.org/officeDocument/2006/relationships/hyperlink" Target="http://www.ieee.org/about/corporate/governance" TargetMode="External"/><Relationship Id="rId4" Type="http://schemas.openxmlformats.org/officeDocument/2006/relationships/hyperlink" Target="https://www.ieee.org/content/dam/ieee-org/ieee/web/org/about/ieee_code_of_conduct.pdf" TargetMode="External"/></Relationships>
</file>

<file path=ppt/slides/_rels/slide13.xml.rels><?xml version="1.0" encoding="UTF-8" standalone="yes"?>
<Relationships xmlns="http://schemas.openxmlformats.org/package/2006/relationships"><Relationship Id="rId3" Type="http://schemas.openxmlformats.org/officeDocument/2006/relationships/hyperlink" Target="http://standards.ieee.org/develop/policies/bylaws/sb_bylaws.pdf" TargetMode="External"/><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3" Type="http://schemas.openxmlformats.org/officeDocument/2006/relationships/hyperlink" Target="http://standards.ieee.org/develop/policies/bylaws/sb_bylaws.pdf" TargetMode="External"/><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3" Type="http://schemas.openxmlformats.org/officeDocument/2006/relationships/hyperlink" Target="http://standards.ieee.org/board/pat/faq.pdf" TargetMode="External"/><Relationship Id="rId7" Type="http://schemas.openxmlformats.org/officeDocument/2006/relationships/hyperlink" Target="https://mentor.ieee.org/802.11/dcn/14/11-14-0629-22-0000-802-11-operations-manual.docx" TargetMode="External"/><Relationship Id="rId2" Type="http://schemas.openxmlformats.org/officeDocument/2006/relationships/notesSlide" Target="../notesSlides/notesSlide15.xml"/><Relationship Id="rId1" Type="http://schemas.openxmlformats.org/officeDocument/2006/relationships/slideLayout" Target="../slideLayouts/slideLayout1.xml"/><Relationship Id="rId6" Type="http://schemas.openxmlformats.org/officeDocument/2006/relationships/hyperlink" Target="http://www.ieee.org/web/membership/ethics/code_ethics.html" TargetMode="External"/><Relationship Id="rId5" Type="http://schemas.openxmlformats.org/officeDocument/2006/relationships/hyperlink" Target="http://standards.ieee.org/resources/antitrust-guidelines.pdf" TargetMode="External"/><Relationship Id="rId4" Type="http://schemas.openxmlformats.org/officeDocument/2006/relationships/hyperlink" Target="http://standards.ieee.org/faqs/affiliationFAQ.html" TargetMode="Externa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9.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3" Type="http://schemas.openxmlformats.org/officeDocument/2006/relationships/hyperlink" Target="https://imat.ieee.org/attendance" TargetMode="External"/><Relationship Id="rId2" Type="http://schemas.openxmlformats.org/officeDocument/2006/relationships/notesSlide" Target="../notesSlides/notesSlide4.xml"/><Relationship Id="rId1" Type="http://schemas.openxmlformats.org/officeDocument/2006/relationships/slideLayout" Target="../slideLayouts/slideLayout2.xml"/><Relationship Id="rId5" Type="http://schemas.openxmlformats.org/officeDocument/2006/relationships/hyperlink" Target="mailto:jrosdahl@ieee.org" TargetMode="External"/><Relationship Id="rId4" Type="http://schemas.openxmlformats.org/officeDocument/2006/relationships/hyperlink" Target="http://mentor.ieee.org/" TargetMode="Externa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hyperlink" Target="mailto:patcom@ieee.org" TargetMode="External"/><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3" Type="http://schemas.openxmlformats.org/officeDocument/2006/relationships/hyperlink" Target="http://standards.ieee.org/develop/policies/bylaws/sect6-7.html#6" TargetMode="External"/><Relationship Id="rId2" Type="http://schemas.openxmlformats.org/officeDocument/2006/relationships/notesSlide" Target="../notesSlides/notesSlide9.xml"/><Relationship Id="rId1" Type="http://schemas.openxmlformats.org/officeDocument/2006/relationships/slideLayout" Target="../slideLayouts/slideLayout1.xml"/><Relationship Id="rId6" Type="http://schemas.openxmlformats.org/officeDocument/2006/relationships/hyperlink" Target="mailto:patcom@ieee.org" TargetMode="External"/><Relationship Id="rId5" Type="http://schemas.openxmlformats.org/officeDocument/2006/relationships/hyperlink" Target="http://standards.ieee.org/about/sasb/patcom/materials.html" TargetMode="External"/><Relationship Id="rId4" Type="http://schemas.openxmlformats.org/officeDocument/2006/relationships/hyperlink" Target="http://standards.ieee.org/develop/policies/opman/sect6.html#6.3"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00" name="Rectangle 2"/>
          <p:cNvSpPr>
            <a:spLocks noGrp="1" noChangeArrowheads="1"/>
          </p:cNvSpPr>
          <p:nvPr>
            <p:ph type="title"/>
          </p:nvPr>
        </p:nvSpPr>
        <p:spPr>
          <a:xfrm>
            <a:off x="457200" y="914400"/>
            <a:ext cx="11277600" cy="1066800"/>
          </a:xfrm>
        </p:spPr>
        <p:txBody>
          <a:bodyPr/>
          <a:lstStyle/>
          <a:p>
            <a:r>
              <a:rPr lang="en-US" altLang="en-US" sz="3600" dirty="0"/>
              <a:t>Task Group </a:t>
            </a:r>
            <a:r>
              <a:rPr lang="en-US" altLang="zh-CN" sz="3600" dirty="0"/>
              <a:t>bf</a:t>
            </a:r>
            <a:br>
              <a:rPr lang="en-US" altLang="en-US" sz="3600" dirty="0"/>
            </a:br>
            <a:r>
              <a:rPr lang="en-US" altLang="en-US" sz="3600" dirty="0"/>
              <a:t>Meeting agenda, </a:t>
            </a:r>
            <a:r>
              <a:rPr lang="en-US" altLang="zh-CN" sz="3600" dirty="0">
                <a:solidFill>
                  <a:srgbClr val="0000FF"/>
                </a:solidFill>
              </a:rPr>
              <a:t>October-November</a:t>
            </a:r>
            <a:r>
              <a:rPr lang="en-US" altLang="en-US" sz="3600" dirty="0">
                <a:solidFill>
                  <a:srgbClr val="0000FF"/>
                </a:solidFill>
              </a:rPr>
              <a:t> </a:t>
            </a:r>
            <a:r>
              <a:rPr lang="en-US" altLang="zh-CN" sz="3600" dirty="0">
                <a:solidFill>
                  <a:srgbClr val="0000FF"/>
                </a:solidFill>
              </a:rPr>
              <a:t>teleconference </a:t>
            </a:r>
            <a:r>
              <a:rPr lang="en-US" altLang="en-US" sz="3600" dirty="0"/>
              <a:t>2024</a:t>
            </a:r>
          </a:p>
        </p:txBody>
      </p:sp>
      <p:sp>
        <p:nvSpPr>
          <p:cNvPr id="4101" name="Rectangle 6"/>
          <p:cNvSpPr>
            <a:spLocks noGrp="1" noChangeArrowheads="1"/>
          </p:cNvSpPr>
          <p:nvPr>
            <p:ph type="body" idx="1"/>
          </p:nvPr>
        </p:nvSpPr>
        <p:spPr>
          <a:xfrm>
            <a:off x="2209800" y="2514600"/>
            <a:ext cx="7772400" cy="381000"/>
          </a:xfrm>
        </p:spPr>
        <p:txBody>
          <a:bodyPr/>
          <a:lstStyle/>
          <a:p>
            <a:pPr algn="ctr">
              <a:buFontTx/>
              <a:buNone/>
            </a:pPr>
            <a:r>
              <a:rPr lang="en-US" altLang="en-US" sz="2000" dirty="0"/>
              <a:t>Date:</a:t>
            </a:r>
            <a:r>
              <a:rPr lang="en-US" altLang="en-US" sz="2000" b="0" dirty="0"/>
              <a:t> 2024-11-5</a:t>
            </a:r>
          </a:p>
        </p:txBody>
      </p:sp>
      <p:sp>
        <p:nvSpPr>
          <p:cNvPr id="4102" name="Rectangle 12"/>
          <p:cNvSpPr>
            <a:spLocks noChangeArrowheads="1"/>
          </p:cNvSpPr>
          <p:nvPr/>
        </p:nvSpPr>
        <p:spPr bwMode="auto">
          <a:xfrm>
            <a:off x="2209800" y="3124200"/>
            <a:ext cx="1447800"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buFontTx/>
              <a:buNone/>
            </a:pPr>
            <a:r>
              <a:rPr lang="en-US" altLang="en-US" sz="2000"/>
              <a:t> Author:</a:t>
            </a:r>
            <a:endParaRPr lang="en-US" altLang="en-US" sz="2000" b="0"/>
          </a:p>
        </p:txBody>
      </p:sp>
      <p:graphicFrame>
        <p:nvGraphicFramePr>
          <p:cNvPr id="10" name="Table 9"/>
          <p:cNvGraphicFramePr>
            <a:graphicFrameLocks noGrp="1"/>
          </p:cNvGraphicFramePr>
          <p:nvPr>
            <p:extLst>
              <p:ext uri="{D42A27DB-BD31-4B8C-83A1-F6EECF244321}">
                <p14:modId xmlns:p14="http://schemas.microsoft.com/office/powerpoint/2010/main" val="1478343348"/>
              </p:ext>
            </p:extLst>
          </p:nvPr>
        </p:nvGraphicFramePr>
        <p:xfrm>
          <a:off x="2362200" y="3671889"/>
          <a:ext cx="7620000" cy="915353"/>
        </p:xfrm>
        <a:graphic>
          <a:graphicData uri="http://schemas.openxmlformats.org/drawingml/2006/table">
            <a:tbl>
              <a:tblPr firstRow="1" bandRow="1">
                <a:tableStyleId>{F5AB1C69-6EDB-4FF4-983F-18BD219EF322}</a:tableStyleId>
              </a:tblPr>
              <a:tblGrid>
                <a:gridCol w="1524000">
                  <a:extLst>
                    <a:ext uri="{9D8B030D-6E8A-4147-A177-3AD203B41FA5}">
                      <a16:colId xmlns:a16="http://schemas.microsoft.com/office/drawing/2014/main" val="20000"/>
                    </a:ext>
                  </a:extLst>
                </a:gridCol>
                <a:gridCol w="1203158">
                  <a:extLst>
                    <a:ext uri="{9D8B030D-6E8A-4147-A177-3AD203B41FA5}">
                      <a16:colId xmlns:a16="http://schemas.microsoft.com/office/drawing/2014/main" val="20001"/>
                    </a:ext>
                  </a:extLst>
                </a:gridCol>
                <a:gridCol w="2165684">
                  <a:extLst>
                    <a:ext uri="{9D8B030D-6E8A-4147-A177-3AD203B41FA5}">
                      <a16:colId xmlns:a16="http://schemas.microsoft.com/office/drawing/2014/main" val="20002"/>
                    </a:ext>
                  </a:extLst>
                </a:gridCol>
                <a:gridCol w="802105">
                  <a:extLst>
                    <a:ext uri="{9D8B030D-6E8A-4147-A177-3AD203B41FA5}">
                      <a16:colId xmlns:a16="http://schemas.microsoft.com/office/drawing/2014/main" val="20003"/>
                    </a:ext>
                  </a:extLst>
                </a:gridCol>
                <a:gridCol w="1925053">
                  <a:extLst>
                    <a:ext uri="{9D8B030D-6E8A-4147-A177-3AD203B41FA5}">
                      <a16:colId xmlns:a16="http://schemas.microsoft.com/office/drawing/2014/main" val="20004"/>
                    </a:ext>
                  </a:extLst>
                </a:gridCol>
              </a:tblGrid>
              <a:tr h="275273">
                <a:tc>
                  <a:txBody>
                    <a:bodyPr/>
                    <a:lstStyle/>
                    <a:p>
                      <a:pPr algn="ctr"/>
                      <a:r>
                        <a:rPr lang="en-US" sz="1200" dirty="0">
                          <a:solidFill>
                            <a:schemeClr val="tx1"/>
                          </a:solidFill>
                        </a:rPr>
                        <a:t>Name</a:t>
                      </a:r>
                    </a:p>
                  </a:txBody>
                  <a:tcPr marT="45691" marB="45691"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lang="en-US" sz="1200" dirty="0">
                          <a:solidFill>
                            <a:schemeClr val="tx1"/>
                          </a:solidFill>
                        </a:rPr>
                        <a:t>Affiliation</a:t>
                      </a:r>
                    </a:p>
                  </a:txBody>
                  <a:tcPr marT="45691" marB="45691"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lang="en-US" sz="1200" dirty="0">
                          <a:solidFill>
                            <a:schemeClr val="tx1"/>
                          </a:solidFill>
                        </a:rPr>
                        <a:t>Address</a:t>
                      </a:r>
                    </a:p>
                  </a:txBody>
                  <a:tcPr marT="45691" marB="45691"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lang="en-US" sz="1200" dirty="0">
                          <a:solidFill>
                            <a:schemeClr val="tx1"/>
                          </a:solidFill>
                        </a:rPr>
                        <a:t>Phone</a:t>
                      </a:r>
                    </a:p>
                  </a:txBody>
                  <a:tcPr marT="45691" marB="45691"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ctr"/>
                      <a:r>
                        <a:rPr lang="en-US" sz="1200" dirty="0">
                          <a:solidFill>
                            <a:schemeClr val="tx1"/>
                          </a:solidFill>
                        </a:rPr>
                        <a:t>Email</a:t>
                      </a:r>
                    </a:p>
                  </a:txBody>
                  <a:tcPr marT="45691" marB="45691"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0"/>
                  </a:ext>
                </a:extLst>
              </a:tr>
              <a:tr h="548639">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400" dirty="0">
                          <a:solidFill>
                            <a:srgbClr val="000000"/>
                          </a:solidFill>
                          <a:latin typeface="+mn-lt"/>
                          <a:ea typeface="Times New Roman"/>
                          <a:cs typeface="Arial"/>
                        </a:rPr>
                        <a:t>Tony Xiao Han</a:t>
                      </a:r>
                      <a:endParaRPr lang="en-US" sz="1400" dirty="0">
                        <a:latin typeface="+mn-lt"/>
                        <a:ea typeface="Times New Roman"/>
                        <a:cs typeface="Arial"/>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algn="ctr">
                        <a:spcBef>
                          <a:spcPts val="0"/>
                        </a:spcBef>
                        <a:spcAft>
                          <a:spcPts val="0"/>
                        </a:spcAft>
                      </a:pPr>
                      <a:r>
                        <a:rPr lang="en-US" sz="1400" b="0" dirty="0">
                          <a:solidFill>
                            <a:srgbClr val="000000"/>
                          </a:solidFill>
                          <a:latin typeface="+mn-lt"/>
                          <a:ea typeface="Times New Roman"/>
                          <a:cs typeface="Arial"/>
                        </a:rPr>
                        <a:t>Huawei Technologies Co., Ltd.</a:t>
                      </a:r>
                      <a:endParaRPr lang="en-US" sz="1400" b="0" dirty="0">
                        <a:latin typeface="Times New Roman"/>
                        <a:ea typeface="Times New Roman"/>
                        <a:cs typeface="Arial"/>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algn="ctr">
                        <a:spcBef>
                          <a:spcPts val="0"/>
                        </a:spcBef>
                        <a:spcAft>
                          <a:spcPts val="0"/>
                        </a:spcAft>
                      </a:pPr>
                      <a:r>
                        <a:rPr lang="en-US" sz="1400" b="0" dirty="0">
                          <a:solidFill>
                            <a:srgbClr val="000000"/>
                          </a:solidFill>
                          <a:latin typeface="+mn-lt"/>
                          <a:ea typeface="Times New Roman"/>
                          <a:cs typeface="Arial"/>
                        </a:rPr>
                        <a:t>F3, Huawei Base, Shenzhen, China</a:t>
                      </a:r>
                      <a:endParaRPr lang="en-US" sz="1400" b="0" dirty="0">
                        <a:latin typeface="Times New Roman"/>
                        <a:ea typeface="Times New Roman"/>
                        <a:cs typeface="Arial"/>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algn="ctr">
                        <a:spcBef>
                          <a:spcPts val="0"/>
                        </a:spcBef>
                        <a:spcAft>
                          <a:spcPts val="0"/>
                        </a:spcAft>
                      </a:pPr>
                      <a:endParaRPr lang="en-US" sz="1400" b="0" dirty="0">
                        <a:latin typeface="Times New Roman"/>
                        <a:ea typeface="Times New Roman"/>
                        <a:cs typeface="Arial"/>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indent="0" algn="ctr" defTabSz="914400" rtl="0" eaLnBrk="1" fontAlgn="auto" latinLnBrk="0" hangingPunct="1">
                        <a:lnSpc>
                          <a:spcPct val="100000"/>
                        </a:lnSpc>
                        <a:spcBef>
                          <a:spcPts val="0"/>
                        </a:spcBef>
                        <a:spcAft>
                          <a:spcPts val="0"/>
                        </a:spcAft>
                        <a:buClrTx/>
                        <a:buSzTx/>
                        <a:buFontTx/>
                        <a:buNone/>
                        <a:tabLst/>
                        <a:defRPr/>
                      </a:pPr>
                      <a:r>
                        <a:rPr lang="en-US" sz="1200" dirty="0">
                          <a:latin typeface="+mn-lt"/>
                          <a:ea typeface="Times New Roman"/>
                          <a:cs typeface="Arial"/>
                        </a:rPr>
                        <a:t>Tony.hanxiao@huawei.com </a:t>
                      </a: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001"/>
                  </a:ext>
                </a:extLst>
              </a:tr>
            </a:tbl>
          </a:graphicData>
        </a:graphic>
      </p:graphicFrame>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9" name="Rectangle 2"/>
          <p:cNvSpPr>
            <a:spLocks noGrp="1" noChangeArrowheads="1"/>
          </p:cNvSpPr>
          <p:nvPr>
            <p:ph type="body" idx="1"/>
          </p:nvPr>
        </p:nvSpPr>
        <p:spPr>
          <a:xfrm>
            <a:off x="457200" y="1676400"/>
            <a:ext cx="11277600" cy="4648200"/>
          </a:xfrm>
        </p:spPr>
        <p:txBody>
          <a:bodyPr/>
          <a:lstStyle/>
          <a:p>
            <a:pPr algn="just">
              <a:buFont typeface="Arial" panose="020B0604020202020204" pitchFamily="34" charset="0"/>
              <a:buChar char="•"/>
            </a:pPr>
            <a:r>
              <a:rPr lang="en-US" altLang="en-US" dirty="0"/>
              <a:t>By participating in this activity, you agree to comply with the IEEE Code of Ethics, all applicable laws, and all IEEE policies and procedures including, but not limited to, the IEEE SA Copyright Policy. </a:t>
            </a:r>
          </a:p>
          <a:p>
            <a:pPr marL="457200" indent="-457200" algn="just">
              <a:spcBef>
                <a:spcPts val="0"/>
              </a:spcBef>
              <a:spcAft>
                <a:spcPts val="0"/>
              </a:spcAft>
              <a:buClr>
                <a:srgbClr val="CC3300"/>
              </a:buClr>
              <a:buSzPct val="50000"/>
              <a:buFont typeface="Arial" panose="020B0604020202020204" pitchFamily="34" charset="0"/>
              <a:buChar char="•"/>
            </a:pPr>
            <a:endParaRPr lang="en-US" altLang="en-US" sz="3200" dirty="0">
              <a:latin typeface="Calibri" pitchFamily="34" charset="0"/>
              <a:cs typeface="Calibri" pitchFamily="34" charset="0"/>
            </a:endParaRPr>
          </a:p>
          <a:p>
            <a:pPr marL="857250" lvl="1" indent="-342900" algn="just">
              <a:buSzPct val="150000"/>
              <a:buFont typeface="Arial" panose="020B0604020202020204" pitchFamily="34" charset="0"/>
              <a:buChar char="•"/>
            </a:pPr>
            <a:r>
              <a:rPr lang="en-US" altLang="en-US" dirty="0"/>
              <a:t>Previously Published material (copyright assertion indicated) shall not be presented/submitted to the Working Group nor incorporated into a Working Group draft unless permission is granted. </a:t>
            </a:r>
          </a:p>
          <a:p>
            <a:pPr marL="857250" lvl="1" indent="-342900" algn="just">
              <a:buSzPct val="150000"/>
              <a:buFont typeface="Arial" panose="020B0604020202020204" pitchFamily="34" charset="0"/>
              <a:buChar char="•"/>
            </a:pPr>
            <a:r>
              <a:rPr lang="en-US" altLang="en-US" dirty="0"/>
              <a:t>Prior to presentation or submission, you shall notify the Working Group Chair of previously Published material and should assist the Chair in obtaining copyright permission acceptable to IEEE SA.</a:t>
            </a:r>
          </a:p>
          <a:p>
            <a:pPr marL="857250" lvl="1" indent="-342900" algn="just">
              <a:buSzPct val="150000"/>
              <a:buFont typeface="Arial" panose="020B0604020202020204" pitchFamily="34" charset="0"/>
              <a:buChar char="•"/>
            </a:pPr>
            <a:r>
              <a:rPr lang="en-US" altLang="en-US" dirty="0"/>
              <a:t>For material that is not previously Published, IEEE is automatically granted a license to use any material that is presented or submitted.</a:t>
            </a:r>
          </a:p>
          <a:p>
            <a:pPr marL="1257300" lvl="2" indent="-342900" algn="just">
              <a:buSzPct val="150000"/>
              <a:buFont typeface="Arial" panose="020B0604020202020204" pitchFamily="34" charset="0"/>
              <a:buChar char="•"/>
            </a:pPr>
            <a:endParaRPr lang="en-US" altLang="en-US" sz="2000" dirty="0"/>
          </a:p>
        </p:txBody>
      </p:sp>
      <p:sp>
        <p:nvSpPr>
          <p:cNvPr id="14341"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t>IEEE SA Copyright Policy</a:t>
            </a:r>
            <a:endParaRPr lang="en-US" altLang="en-US" sz="3200" dirty="0">
              <a:solidFill>
                <a:schemeClr val="tx2"/>
              </a:solidFill>
            </a:endParaRPr>
          </a:p>
        </p:txBody>
      </p:sp>
      <p:sp>
        <p:nvSpPr>
          <p:cNvPr id="6" name="Text Box 5"/>
          <p:cNvSpPr txBox="1">
            <a:spLocks noChangeArrowheads="1"/>
          </p:cNvSpPr>
          <p:nvPr/>
        </p:nvSpPr>
        <p:spPr bwMode="auto">
          <a:xfrm>
            <a:off x="457200" y="6172200"/>
            <a:ext cx="960519"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#5</a:t>
            </a:r>
            <a:endParaRPr lang="en-US" altLang="en-US" b="0" dirty="0"/>
          </a:p>
        </p:txBody>
      </p:sp>
    </p:spTree>
    <p:extLst>
      <p:ext uri="{BB962C8B-B14F-4D97-AF65-F5344CB8AC3E}">
        <p14:creationId xmlns:p14="http://schemas.microsoft.com/office/powerpoint/2010/main" val="839395014"/>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9" name="Rectangle 2"/>
          <p:cNvSpPr>
            <a:spLocks noGrp="1" noChangeArrowheads="1"/>
          </p:cNvSpPr>
          <p:nvPr>
            <p:ph type="body" idx="1"/>
          </p:nvPr>
        </p:nvSpPr>
        <p:spPr>
          <a:xfrm>
            <a:off x="457200" y="1524000"/>
            <a:ext cx="11277600" cy="4648200"/>
          </a:xfrm>
        </p:spPr>
        <p:txBody>
          <a:bodyPr/>
          <a:lstStyle/>
          <a:p>
            <a:pPr marL="355600" lvl="2" indent="-285750">
              <a:buSzPct val="150000"/>
              <a:buFont typeface="Arial" panose="020B0604020202020204" pitchFamily="34" charset="0"/>
              <a:buChar char="•"/>
            </a:pPr>
            <a:r>
              <a:rPr lang="en-US" altLang="zh-CN" dirty="0"/>
              <a:t>The IEEE SA Copyright Policy is described in the IEEE SA Standards Board Bylaws and IEEE SA Standards Board Operations Manual</a:t>
            </a:r>
          </a:p>
          <a:p>
            <a:pPr marL="355600" lvl="3" indent="-285750">
              <a:buSzPct val="150000"/>
              <a:buFont typeface="Arial" panose="020B0604020202020204" pitchFamily="34" charset="0"/>
              <a:buChar char="•"/>
            </a:pPr>
            <a:r>
              <a:rPr lang="en-US" altLang="zh-CN" sz="1800" dirty="0"/>
              <a:t>IEEE SA Copyright Policy, see </a:t>
            </a:r>
            <a:br>
              <a:rPr lang="en-US" altLang="zh-CN" sz="1800" dirty="0"/>
            </a:br>
            <a:r>
              <a:rPr lang="en-US" altLang="zh-CN" sz="1800" dirty="0"/>
              <a:t>	Clause 7 of the IEEE SA Standards Board Bylaws</a:t>
            </a:r>
            <a:br>
              <a:rPr lang="en-US" altLang="zh-CN" sz="1800" dirty="0"/>
            </a:br>
            <a:r>
              <a:rPr lang="en-US" altLang="zh-CN" sz="1800" dirty="0"/>
              <a:t> 	</a:t>
            </a:r>
            <a:r>
              <a:rPr lang="en-US" altLang="zh-CN" dirty="0">
                <a:hlinkClick r:id="rId3"/>
              </a:rPr>
              <a:t>https://standards.ieee.org/about/policies/bylaws/sect6-7.html#7</a:t>
            </a:r>
            <a:br>
              <a:rPr lang="en-US" altLang="zh-CN" dirty="0"/>
            </a:br>
            <a:r>
              <a:rPr lang="en-US" altLang="zh-CN" sz="1800" dirty="0"/>
              <a:t>	Clause 6.1 of the IEEE SA Standards Board Operations Manual</a:t>
            </a:r>
            <a:br>
              <a:rPr lang="en-US" altLang="zh-CN" sz="1800" dirty="0"/>
            </a:br>
            <a:r>
              <a:rPr lang="en-US" altLang="zh-CN" sz="1800" dirty="0"/>
              <a:t>	</a:t>
            </a:r>
            <a:r>
              <a:rPr lang="en-US" altLang="zh-CN" dirty="0">
                <a:hlinkClick r:id="rId4"/>
              </a:rPr>
              <a:t>https://standards.ieee.org/about/policies/opman/sect6.html</a:t>
            </a:r>
            <a:endParaRPr lang="en-US" altLang="zh-CN" dirty="0"/>
          </a:p>
          <a:p>
            <a:pPr marL="355600" lvl="2" indent="-285750">
              <a:buSzPct val="150000"/>
              <a:buFont typeface="Arial" panose="020B0604020202020204" pitchFamily="34" charset="0"/>
              <a:buChar char="•"/>
            </a:pPr>
            <a:r>
              <a:rPr lang="en-US" altLang="zh-CN" dirty="0"/>
              <a:t>IEEE SA Copyright Permission</a:t>
            </a:r>
          </a:p>
          <a:p>
            <a:pPr marL="355600" lvl="3" indent="-285750">
              <a:buSzPct val="150000"/>
              <a:buFont typeface="Arial" panose="020B0604020202020204" pitchFamily="34" charset="0"/>
              <a:buChar char="•"/>
            </a:pPr>
            <a:r>
              <a:rPr lang="en-US" altLang="zh-CN" dirty="0">
                <a:hlinkClick r:id="rId5"/>
              </a:rPr>
              <a:t>https://standards.ieee.org/content/dam/ieee-standards/standards/web/documents/other/permissionltrs.zip</a:t>
            </a:r>
            <a:endParaRPr lang="en-US" altLang="zh-CN" dirty="0"/>
          </a:p>
          <a:p>
            <a:pPr marL="355600" lvl="2" indent="-285750">
              <a:buSzPct val="150000"/>
              <a:buFont typeface="Arial" panose="020B0604020202020204" pitchFamily="34" charset="0"/>
              <a:buChar char="•"/>
            </a:pPr>
            <a:r>
              <a:rPr lang="en-US" altLang="zh-CN" dirty="0"/>
              <a:t>IEEE SA Copyright FAQs</a:t>
            </a:r>
          </a:p>
          <a:p>
            <a:pPr marL="355600" lvl="3" indent="-285750">
              <a:buSzPct val="150000"/>
              <a:buFont typeface="Arial" panose="020B0604020202020204" pitchFamily="34" charset="0"/>
              <a:buChar char="•"/>
            </a:pPr>
            <a:r>
              <a:rPr lang="en-US" altLang="zh-CN" dirty="0">
                <a:hlinkClick r:id="rId6"/>
              </a:rPr>
              <a:t>http://standards.ieee.org/faqs/copyrights.html/</a:t>
            </a:r>
            <a:endParaRPr lang="en-US" altLang="zh-CN" dirty="0"/>
          </a:p>
          <a:p>
            <a:pPr marL="355600" lvl="2" indent="-285750">
              <a:buSzPct val="150000"/>
              <a:buFont typeface="Arial" panose="020B0604020202020204" pitchFamily="34" charset="0"/>
              <a:buChar char="•"/>
            </a:pPr>
            <a:r>
              <a:rPr lang="en-US" altLang="zh-CN" dirty="0"/>
              <a:t>IEEE SA Best Practices for IEEE Standards Development </a:t>
            </a:r>
          </a:p>
          <a:p>
            <a:pPr marL="355600" lvl="3" indent="-285750">
              <a:buSzPct val="150000"/>
              <a:buFont typeface="Arial" panose="020B0604020202020204" pitchFamily="34" charset="0"/>
              <a:buChar char="•"/>
            </a:pPr>
            <a:r>
              <a:rPr lang="en-US" altLang="zh-CN" dirty="0">
                <a:hlinkClick r:id="rId7"/>
              </a:rPr>
              <a:t>http://standards.ieee.org/develop/policies/best_practices_for_ieee_standards_development_051215.pdf</a:t>
            </a:r>
            <a:endParaRPr lang="en-US" altLang="zh-CN" dirty="0"/>
          </a:p>
          <a:p>
            <a:pPr marL="355600" lvl="2" indent="-285750">
              <a:buSzPct val="150000"/>
              <a:buFont typeface="Arial" panose="020B0604020202020204" pitchFamily="34" charset="0"/>
              <a:buChar char="•"/>
            </a:pPr>
            <a:r>
              <a:rPr lang="en-US" altLang="zh-CN" dirty="0"/>
              <a:t>Distribution of Draft Standards (see 6.1.3 of the SASB Operations Manual)</a:t>
            </a:r>
          </a:p>
          <a:p>
            <a:pPr marL="355600" lvl="3" indent="-285750">
              <a:buSzPct val="150000"/>
              <a:buFont typeface="Arial" panose="020B0604020202020204" pitchFamily="34" charset="0"/>
              <a:buChar char="•"/>
            </a:pPr>
            <a:r>
              <a:rPr lang="en-US" altLang="zh-CN" dirty="0">
                <a:hlinkClick r:id="rId4"/>
              </a:rPr>
              <a:t>https://standards.ieee.org/about/policies/opman/sect6.html</a:t>
            </a:r>
            <a:endParaRPr lang="en-US" altLang="zh-CN" dirty="0"/>
          </a:p>
          <a:p>
            <a:pPr marL="355600" lvl="2" indent="-285750">
              <a:buSzPct val="150000"/>
              <a:buFont typeface="Arial" panose="020B0604020202020204" pitchFamily="34" charset="0"/>
              <a:buChar char="•"/>
            </a:pPr>
            <a:endParaRPr lang="en-US" altLang="en-US" sz="1600" dirty="0"/>
          </a:p>
        </p:txBody>
      </p:sp>
      <p:sp>
        <p:nvSpPr>
          <p:cNvPr id="14341"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t>IEEE SA Copyright Policy</a:t>
            </a:r>
            <a:endParaRPr lang="en-US" altLang="en-US" sz="3200" dirty="0">
              <a:solidFill>
                <a:schemeClr val="tx2"/>
              </a:solidFill>
            </a:endParaRPr>
          </a:p>
        </p:txBody>
      </p:sp>
      <p:sp>
        <p:nvSpPr>
          <p:cNvPr id="6" name="Text Box 5"/>
          <p:cNvSpPr txBox="1">
            <a:spLocks noChangeArrowheads="1"/>
          </p:cNvSpPr>
          <p:nvPr/>
        </p:nvSpPr>
        <p:spPr bwMode="auto">
          <a:xfrm>
            <a:off x="457200" y="6172200"/>
            <a:ext cx="960519"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#6</a:t>
            </a:r>
            <a:endParaRPr lang="en-US" altLang="en-US" b="0" dirty="0"/>
          </a:p>
        </p:txBody>
      </p:sp>
    </p:spTree>
    <p:extLst>
      <p:ext uri="{BB962C8B-B14F-4D97-AF65-F5344CB8AC3E}">
        <p14:creationId xmlns:p14="http://schemas.microsoft.com/office/powerpoint/2010/main" val="2855512876"/>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9" name="Rectangle 2"/>
          <p:cNvSpPr>
            <a:spLocks noGrp="1" noChangeArrowheads="1"/>
          </p:cNvSpPr>
          <p:nvPr>
            <p:ph type="body" idx="1"/>
          </p:nvPr>
        </p:nvSpPr>
        <p:spPr>
          <a:xfrm>
            <a:off x="457200" y="1676400"/>
            <a:ext cx="11277600" cy="4648200"/>
          </a:xfrm>
        </p:spPr>
        <p:txBody>
          <a:bodyPr/>
          <a:lstStyle/>
          <a:p>
            <a:pPr algn="just">
              <a:spcAft>
                <a:spcPts val="600"/>
              </a:spcAft>
            </a:pPr>
            <a:r>
              <a:rPr lang="en-US" altLang="en-US" b="0" dirty="0"/>
              <a:t>All participants in IEEE-SA activities are expected to adhere to the core principles underlying the:</a:t>
            </a:r>
          </a:p>
          <a:p>
            <a:pPr lvl="1">
              <a:buFont typeface="Times New Roman" panose="02020603050405020304" pitchFamily="18" charset="0"/>
              <a:buChar char="−"/>
            </a:pPr>
            <a:r>
              <a:rPr lang="en-US" altLang="en-US" sz="1800" dirty="0">
                <a:hlinkClick r:id="rId3"/>
              </a:rPr>
              <a:t>IEEE Code of Ethics</a:t>
            </a:r>
            <a:endParaRPr lang="en-US" altLang="en-US" sz="1800" dirty="0"/>
          </a:p>
          <a:p>
            <a:pPr lvl="1">
              <a:buFont typeface="Times New Roman" panose="02020603050405020304" pitchFamily="18" charset="0"/>
              <a:buChar char="−"/>
            </a:pPr>
            <a:r>
              <a:rPr lang="en-US" altLang="en-US" sz="1800" dirty="0">
                <a:hlinkClick r:id="rId4"/>
              </a:rPr>
              <a:t>IEEE Code of Conduct</a:t>
            </a:r>
            <a:endParaRPr lang="en-US" altLang="en-US" sz="1800" dirty="0"/>
          </a:p>
          <a:p>
            <a:pPr algn="just">
              <a:spcAft>
                <a:spcPts val="600"/>
              </a:spcAft>
            </a:pPr>
            <a:r>
              <a:rPr lang="en-US" altLang="en-US" b="0" dirty="0"/>
              <a:t>The core principles of the IEEE Codes of Ethics &amp; Conduct are to:</a:t>
            </a:r>
          </a:p>
          <a:p>
            <a:pPr lvl="1" algn="just">
              <a:spcAft>
                <a:spcPts val="600"/>
              </a:spcAft>
            </a:pPr>
            <a:r>
              <a:rPr lang="en-US" altLang="en-US" sz="1800" dirty="0"/>
              <a:t>Uphold the highest standards of integrity, responsible behavior, and ethical and professional conduct</a:t>
            </a:r>
          </a:p>
          <a:p>
            <a:pPr lvl="1" algn="just">
              <a:spcAft>
                <a:spcPts val="600"/>
              </a:spcAft>
            </a:pPr>
            <a:r>
              <a:rPr lang="en-US" altLang="en-US" sz="1800" dirty="0"/>
              <a:t>Treat people fairly and with respect, to not engage in harassment, discrimination, or retaliation, and to protect people's privacy.</a:t>
            </a:r>
          </a:p>
          <a:p>
            <a:pPr lvl="1" algn="just">
              <a:spcAft>
                <a:spcPts val="600"/>
              </a:spcAft>
            </a:pPr>
            <a:r>
              <a:rPr lang="en-US" altLang="en-US" sz="1800" dirty="0"/>
              <a:t>Avoid injuring others, their property, reputation, or employment by false or malicious action</a:t>
            </a:r>
          </a:p>
          <a:p>
            <a:pPr algn="just">
              <a:spcAft>
                <a:spcPts val="600"/>
              </a:spcAft>
            </a:pPr>
            <a:r>
              <a:rPr lang="en-US" altLang="en-US" b="0" dirty="0"/>
              <a:t>The most recent versions of these Codes are available at</a:t>
            </a:r>
          </a:p>
          <a:p>
            <a:pPr lvl="1" algn="just">
              <a:spcAft>
                <a:spcPts val="600"/>
              </a:spcAft>
            </a:pPr>
            <a:r>
              <a:rPr lang="en-US" altLang="en-US" sz="1800" dirty="0">
                <a:hlinkClick r:id="rId5"/>
              </a:rPr>
              <a:t>http://www.ieee.org/about/corporate/governance</a:t>
            </a:r>
            <a:endParaRPr lang="en-US" altLang="en-US" sz="1800" dirty="0"/>
          </a:p>
          <a:p>
            <a:pPr>
              <a:spcAft>
                <a:spcPts val="600"/>
              </a:spcAft>
            </a:pPr>
            <a:endParaRPr lang="en-US" altLang="en-US" sz="3600" dirty="0"/>
          </a:p>
        </p:txBody>
      </p:sp>
      <p:sp>
        <p:nvSpPr>
          <p:cNvPr id="14341" name="Rectangle 2"/>
          <p:cNvSpPr txBox="1">
            <a:spLocks noChangeArrowheads="1"/>
          </p:cNvSpPr>
          <p:nvPr/>
        </p:nvSpPr>
        <p:spPr bwMode="auto">
          <a:xfrm>
            <a:off x="457200" y="533400"/>
            <a:ext cx="112776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solidFill>
                  <a:schemeClr val="tx2"/>
                </a:solidFill>
              </a:rPr>
              <a:t>Participant behavior in IEEE-SA activities is guided by the IEEE Codes of Ethics &amp; Conduct</a:t>
            </a:r>
          </a:p>
        </p:txBody>
      </p:sp>
      <p:sp>
        <p:nvSpPr>
          <p:cNvPr id="6" name="Text Box 5"/>
          <p:cNvSpPr txBox="1">
            <a:spLocks noChangeArrowheads="1"/>
          </p:cNvSpPr>
          <p:nvPr/>
        </p:nvSpPr>
        <p:spPr bwMode="auto">
          <a:xfrm>
            <a:off x="457200" y="6172200"/>
            <a:ext cx="960519"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#7</a:t>
            </a:r>
            <a:endParaRPr lang="en-US" altLang="en-US" b="0"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3" name="Rectangle 2"/>
          <p:cNvSpPr>
            <a:spLocks noGrp="1" noChangeArrowheads="1"/>
          </p:cNvSpPr>
          <p:nvPr>
            <p:ph type="body" idx="1"/>
          </p:nvPr>
        </p:nvSpPr>
        <p:spPr>
          <a:xfrm>
            <a:off x="457200" y="1676400"/>
            <a:ext cx="11277600" cy="4648200"/>
          </a:xfrm>
        </p:spPr>
        <p:txBody>
          <a:bodyPr/>
          <a:lstStyle/>
          <a:p>
            <a:pPr algn="just"/>
            <a:r>
              <a:rPr lang="en-US" altLang="en-US" sz="2000" dirty="0"/>
              <a:t>The </a:t>
            </a:r>
            <a:r>
              <a:rPr lang="en-US" altLang="en-US" sz="2000" dirty="0">
                <a:hlinkClick r:id="rId3"/>
              </a:rPr>
              <a:t>IEEE-SA Standards Board Bylaws </a:t>
            </a:r>
            <a:r>
              <a:rPr lang="en-US" altLang="en-US" sz="2000" dirty="0"/>
              <a:t>require that “participants in the IEEE standards development individual process shall act based on their qualifications and experience”</a:t>
            </a:r>
          </a:p>
          <a:p>
            <a:pPr algn="just"/>
            <a:r>
              <a:rPr lang="en-US" altLang="en-US" sz="2000" dirty="0"/>
              <a:t>This means participants:</a:t>
            </a:r>
          </a:p>
          <a:p>
            <a:pPr lvl="1" algn="just">
              <a:buFont typeface="Times New Roman" panose="02020603050405020304" pitchFamily="18" charset="0"/>
              <a:buChar char="−"/>
            </a:pPr>
            <a:r>
              <a:rPr lang="en-US" altLang="en-US" sz="1800" b="1" dirty="0">
                <a:solidFill>
                  <a:srgbClr val="00B050"/>
                </a:solidFill>
              </a:rPr>
              <a:t>Shall act &amp; vote </a:t>
            </a:r>
            <a:r>
              <a:rPr lang="en-US" altLang="en-US" sz="1800" dirty="0"/>
              <a:t>based on their personal &amp; independent opinions derived from their expertise, knowledge, and qualifications</a:t>
            </a:r>
          </a:p>
          <a:p>
            <a:pPr lvl="1" algn="just">
              <a:buFont typeface="Times New Roman" panose="02020603050405020304" pitchFamily="18" charset="0"/>
              <a:buChar char="−"/>
            </a:pPr>
            <a:r>
              <a:rPr lang="en-US" altLang="en-US" sz="1800" b="1" dirty="0">
                <a:solidFill>
                  <a:srgbClr val="FF0000"/>
                </a:solidFill>
              </a:rPr>
              <a:t>Shall not act or vote </a:t>
            </a:r>
            <a:r>
              <a:rPr lang="en-US" altLang="en-US" sz="1800" dirty="0"/>
              <a:t>based on any obligation to or any direction from any other person or organization, including an employer or client, regardless of any external commitments, agreements, contracts, or orders</a:t>
            </a:r>
          </a:p>
          <a:p>
            <a:pPr lvl="1" algn="just">
              <a:buFont typeface="Times New Roman" panose="02020603050405020304" pitchFamily="18" charset="0"/>
              <a:buChar char="−"/>
            </a:pPr>
            <a:r>
              <a:rPr lang="en-US" altLang="en-US" sz="1800" b="1" dirty="0">
                <a:solidFill>
                  <a:srgbClr val="FF0000"/>
                </a:solidFill>
              </a:rPr>
              <a:t>Shall not direct </a:t>
            </a:r>
            <a:r>
              <a:rPr lang="en-US" altLang="en-US" sz="1800" dirty="0"/>
              <a:t>the actions or votes of other participants or retaliate against other participants for fulfilling their responsibility to act &amp; vote based on their personal &amp; independently developed opinions</a:t>
            </a:r>
          </a:p>
          <a:p>
            <a:pPr algn="just"/>
            <a:r>
              <a:rPr lang="en-US" altLang="en-US" sz="2000" dirty="0"/>
              <a:t>By participating in standards activities using the “</a:t>
            </a:r>
            <a:r>
              <a:rPr lang="en-US" altLang="en-US" sz="2000" i="1" dirty="0"/>
              <a:t>individual process</a:t>
            </a:r>
            <a:r>
              <a:rPr lang="en-US" altLang="en-US" sz="2000" dirty="0"/>
              <a:t>”, you are deemed to accept these requirements; if you are unable to satisfy these requirements then you shall immediately cease any participation</a:t>
            </a:r>
          </a:p>
        </p:txBody>
      </p:sp>
      <p:sp>
        <p:nvSpPr>
          <p:cNvPr id="15365" name="Rectangle 2"/>
          <p:cNvSpPr txBox="1">
            <a:spLocks noChangeArrowheads="1"/>
          </p:cNvSpPr>
          <p:nvPr/>
        </p:nvSpPr>
        <p:spPr bwMode="auto">
          <a:xfrm>
            <a:off x="457200" y="533400"/>
            <a:ext cx="112776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t>Participants in the IEEE-SA “individual process” shall act independently of others, including employers</a:t>
            </a:r>
            <a:endParaRPr lang="en-US" altLang="en-US" sz="3200" dirty="0">
              <a:solidFill>
                <a:schemeClr val="tx2"/>
              </a:solidFill>
            </a:endParaRPr>
          </a:p>
        </p:txBody>
      </p:sp>
      <p:sp>
        <p:nvSpPr>
          <p:cNvPr id="6" name="Text Box 5"/>
          <p:cNvSpPr txBox="1">
            <a:spLocks noChangeArrowheads="1"/>
          </p:cNvSpPr>
          <p:nvPr/>
        </p:nvSpPr>
        <p:spPr bwMode="auto">
          <a:xfrm>
            <a:off x="457200" y="6172200"/>
            <a:ext cx="960519"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#8</a:t>
            </a:r>
            <a:endParaRPr lang="en-US" altLang="en-US" b="0"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7" name="Rectangle 2"/>
          <p:cNvSpPr>
            <a:spLocks noGrp="1" noChangeArrowheads="1"/>
          </p:cNvSpPr>
          <p:nvPr>
            <p:ph type="body" idx="1"/>
          </p:nvPr>
        </p:nvSpPr>
        <p:spPr>
          <a:xfrm>
            <a:off x="457200" y="1676400"/>
            <a:ext cx="11277600" cy="4648200"/>
          </a:xfrm>
        </p:spPr>
        <p:txBody>
          <a:bodyPr/>
          <a:lstStyle/>
          <a:p>
            <a:pPr algn="just"/>
            <a:r>
              <a:rPr lang="en-US" altLang="en-US" sz="2000" dirty="0"/>
              <a:t>The </a:t>
            </a:r>
            <a:r>
              <a:rPr lang="en-US" altLang="en-US" sz="2000" dirty="0">
                <a:hlinkClick r:id="rId3"/>
              </a:rPr>
              <a:t>IEEE-SA Standards Board Bylaws </a:t>
            </a:r>
            <a:r>
              <a:rPr lang="en-US" altLang="en-US" sz="2000" dirty="0"/>
              <a:t>(clause 5.2.1.3) specifies that “</a:t>
            </a:r>
            <a:r>
              <a:rPr lang="en-US" altLang="en-US" sz="2000" i="1" dirty="0"/>
              <a:t>the standards development process shall not be dominated by any single interest category, individual, or organization</a:t>
            </a:r>
            <a:r>
              <a:rPr lang="en-US" altLang="en-US" sz="2000" dirty="0"/>
              <a:t>”</a:t>
            </a:r>
          </a:p>
          <a:p>
            <a:pPr lvl="1" algn="just">
              <a:buFont typeface="Times New Roman" panose="02020603050405020304" pitchFamily="18" charset="0"/>
              <a:buChar char="−"/>
            </a:pPr>
            <a:r>
              <a:rPr lang="en-US" altLang="en-US" dirty="0"/>
              <a:t>This means no participant may exercise “</a:t>
            </a:r>
            <a:r>
              <a:rPr lang="en-US" altLang="en-US" i="1" dirty="0"/>
              <a:t>authority, leadership, or influence by reason of superior leverage, strength, or representation to the exclusion of fair and equitable consideration of other viewpoints</a:t>
            </a:r>
            <a:r>
              <a:rPr lang="en-US" altLang="en-US" dirty="0"/>
              <a:t>” or “</a:t>
            </a:r>
            <a:r>
              <a:rPr lang="en-US" altLang="en-US" i="1" dirty="0"/>
              <a:t>to hinder the progress of the standards development activity</a:t>
            </a:r>
            <a:r>
              <a:rPr lang="en-US" altLang="en-US" dirty="0"/>
              <a:t>”</a:t>
            </a:r>
          </a:p>
          <a:p>
            <a:pPr algn="just">
              <a:spcBef>
                <a:spcPts val="1200"/>
              </a:spcBef>
            </a:pPr>
            <a:r>
              <a:rPr lang="en-US" altLang="en-US" sz="2000" dirty="0"/>
              <a:t>This rule applies equally to those participating in a standards development project and to that project’s leadership group</a:t>
            </a:r>
          </a:p>
          <a:p>
            <a:pPr algn="just">
              <a:spcBef>
                <a:spcPts val="1200"/>
              </a:spcBef>
            </a:pPr>
            <a:r>
              <a:rPr lang="en-US" altLang="en-US" sz="2000" dirty="0"/>
              <a:t>Any person who reasonably suspects that dominance is occurring in a standards development project is encouraged to bring the issue to the attention of the Standards Committee or the project’s IEEE-SA Program Manager</a:t>
            </a:r>
            <a:endParaRPr lang="en-US" altLang="en-US" sz="2800" dirty="0"/>
          </a:p>
        </p:txBody>
      </p:sp>
      <p:sp>
        <p:nvSpPr>
          <p:cNvPr id="16389" name="Rectangle 2"/>
          <p:cNvSpPr txBox="1">
            <a:spLocks noChangeArrowheads="1"/>
          </p:cNvSpPr>
          <p:nvPr/>
        </p:nvSpPr>
        <p:spPr bwMode="auto">
          <a:xfrm>
            <a:off x="457200" y="533400"/>
            <a:ext cx="112776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t>IEEE-SA standards activities shall allow the fair &amp;</a:t>
            </a:r>
            <a:br>
              <a:rPr lang="en-US" altLang="en-US" sz="3200" dirty="0"/>
            </a:br>
            <a:r>
              <a:rPr lang="en-US" altLang="en-US" sz="3200" dirty="0"/>
              <a:t>equitable consideration of all viewpoints</a:t>
            </a:r>
            <a:endParaRPr lang="en-US" altLang="en-US" sz="3200" dirty="0">
              <a:solidFill>
                <a:schemeClr val="tx2"/>
              </a:solidFill>
            </a:endParaRPr>
          </a:p>
        </p:txBody>
      </p:sp>
      <p:sp>
        <p:nvSpPr>
          <p:cNvPr id="6" name="Text Box 5"/>
          <p:cNvSpPr txBox="1">
            <a:spLocks noChangeArrowheads="1"/>
          </p:cNvSpPr>
          <p:nvPr/>
        </p:nvSpPr>
        <p:spPr bwMode="auto">
          <a:xfrm>
            <a:off x="457200" y="6172200"/>
            <a:ext cx="960519"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#9</a:t>
            </a:r>
            <a:endParaRPr lang="en-US" altLang="en-US" b="0" dirty="0"/>
          </a:p>
        </p:txBody>
      </p:sp>
    </p:spTree>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1"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solidFill>
                  <a:schemeClr val="tx2"/>
                </a:solidFill>
              </a:rPr>
              <a:t>Required notices</a:t>
            </a:r>
          </a:p>
        </p:txBody>
      </p:sp>
      <p:sp>
        <p:nvSpPr>
          <p:cNvPr id="17412" name="Rectangle 3"/>
          <p:cNvSpPr txBox="1">
            <a:spLocks noChangeArrowheads="1"/>
          </p:cNvSpPr>
          <p:nvPr/>
        </p:nvSpPr>
        <p:spPr bwMode="auto">
          <a:xfrm>
            <a:off x="457200" y="1676400"/>
            <a:ext cx="11277600" cy="4724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just">
              <a:spcBef>
                <a:spcPts val="300"/>
              </a:spcBef>
              <a:buNone/>
            </a:pPr>
            <a:r>
              <a:rPr lang="en-US" altLang="en-US" dirty="0"/>
              <a:t>Patent FAQ </a:t>
            </a:r>
          </a:p>
          <a:p>
            <a:pPr>
              <a:spcBef>
                <a:spcPct val="0"/>
              </a:spcBef>
              <a:spcAft>
                <a:spcPts val="900"/>
              </a:spcAft>
              <a:buNone/>
            </a:pPr>
            <a:r>
              <a:rPr lang="en-US" altLang="en-US" sz="1800" dirty="0">
                <a:hlinkClick r:id="rId3"/>
              </a:rPr>
              <a:t>http://standards.ieee.org/board/pat/faq.pdf</a:t>
            </a:r>
            <a:r>
              <a:rPr lang="en-US" altLang="en-US" sz="1800" dirty="0"/>
              <a:t> </a:t>
            </a:r>
          </a:p>
          <a:p>
            <a:pPr algn="just">
              <a:spcBef>
                <a:spcPts val="300"/>
              </a:spcBef>
              <a:buNone/>
            </a:pPr>
            <a:r>
              <a:rPr lang="en-US" altLang="en-US" dirty="0"/>
              <a:t>Disclosure of Affiliation</a:t>
            </a:r>
          </a:p>
          <a:p>
            <a:pPr algn="just">
              <a:spcBef>
                <a:spcPts val="300"/>
              </a:spcBef>
              <a:buNone/>
            </a:pPr>
            <a:r>
              <a:rPr lang="en-US" altLang="en-US" sz="1800" dirty="0">
                <a:hlinkClick r:id="rId4"/>
              </a:rPr>
              <a:t>http://standards.ieee.org/faqs/affiliationFAQ.html</a:t>
            </a:r>
            <a:endParaRPr lang="en-US" altLang="en-US" dirty="0"/>
          </a:p>
          <a:p>
            <a:pPr algn="just">
              <a:spcBef>
                <a:spcPts val="1200"/>
              </a:spcBef>
              <a:buNone/>
            </a:pPr>
            <a:r>
              <a:rPr lang="en-US" altLang="en-US" dirty="0"/>
              <a:t>Anti-Trust Guidelines </a:t>
            </a:r>
          </a:p>
          <a:p>
            <a:pPr algn="just">
              <a:spcBef>
                <a:spcPct val="0"/>
              </a:spcBef>
              <a:spcAft>
                <a:spcPts val="900"/>
              </a:spcAft>
              <a:buNone/>
            </a:pPr>
            <a:r>
              <a:rPr lang="en-US" altLang="en-US" sz="1800" dirty="0">
                <a:hlinkClick r:id="rId5"/>
              </a:rPr>
              <a:t>http://standards.ieee.org/resources/antitrust-guidelines.pdf</a:t>
            </a:r>
            <a:endParaRPr lang="en-US" altLang="en-US" dirty="0"/>
          </a:p>
          <a:p>
            <a:pPr algn="just">
              <a:spcBef>
                <a:spcPts val="300"/>
              </a:spcBef>
              <a:buNone/>
            </a:pPr>
            <a:r>
              <a:rPr lang="en-US" altLang="en-US" dirty="0"/>
              <a:t>Code of Ethics</a:t>
            </a:r>
          </a:p>
          <a:p>
            <a:pPr>
              <a:spcBef>
                <a:spcPct val="0"/>
              </a:spcBef>
              <a:spcAft>
                <a:spcPts val="900"/>
              </a:spcAft>
              <a:buNone/>
            </a:pPr>
            <a:r>
              <a:rPr lang="en-US" altLang="en-US" sz="1800" dirty="0">
                <a:hlinkClick r:id="rId6"/>
              </a:rPr>
              <a:t>http://www.ieee.org/web/membership/ethics/code_ethics.html</a:t>
            </a:r>
            <a:r>
              <a:rPr lang="en-US" altLang="en-US" sz="1800" dirty="0"/>
              <a:t>  </a:t>
            </a:r>
            <a:endParaRPr lang="en-US" altLang="en-US" dirty="0"/>
          </a:p>
          <a:p>
            <a:pPr algn="just">
              <a:spcBef>
                <a:spcPts val="300"/>
              </a:spcBef>
              <a:buNone/>
            </a:pPr>
            <a:r>
              <a:rPr lang="en-US" altLang="en-US" dirty="0"/>
              <a:t>IEEE 802.11 Working Group Operations Manual </a:t>
            </a:r>
          </a:p>
          <a:p>
            <a:pPr algn="just">
              <a:spcBef>
                <a:spcPts val="300"/>
              </a:spcBef>
              <a:spcAft>
                <a:spcPts val="300"/>
              </a:spcAft>
              <a:buNone/>
            </a:pPr>
            <a:r>
              <a:rPr lang="nl-NL" altLang="en-US" sz="1800" dirty="0">
                <a:hlinkClick r:id="rId7"/>
              </a:rPr>
              <a:t>https://mentor.ieee.org/802.11/dcn/14/11-14-0629-22-0000-802-11-operations-manual.docx</a:t>
            </a:r>
            <a:r>
              <a:rPr lang="nl-NL" altLang="en-US" sz="1800" dirty="0"/>
              <a:t> </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5" name="Rectangle 2"/>
          <p:cNvSpPr txBox="1">
            <a:spLocks noChangeArrowheads="1"/>
          </p:cNvSpPr>
          <p:nvPr/>
        </p:nvSpPr>
        <p:spPr bwMode="auto">
          <a:xfrm>
            <a:off x="1600200" y="533400"/>
            <a:ext cx="83820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solidFill>
                  <a:schemeClr val="tx2"/>
                </a:solidFill>
              </a:rPr>
              <a:t>Agenda items on </a:t>
            </a:r>
            <a:r>
              <a:rPr lang="en-US" altLang="zh-CN" sz="3200" dirty="0">
                <a:solidFill>
                  <a:srgbClr val="0000FF"/>
                </a:solidFill>
                <a:cs typeface="Times New Roman" panose="02020603050405020304" pitchFamily="18" charset="0"/>
              </a:rPr>
              <a:t>Oct 24 </a:t>
            </a:r>
            <a:endParaRPr lang="en-US" altLang="en-US" sz="3200" dirty="0">
              <a:solidFill>
                <a:srgbClr val="0000FF"/>
              </a:solidFill>
              <a:cs typeface="Times New Roman" panose="02020603050405020304" pitchFamily="18" charset="0"/>
            </a:endParaRPr>
          </a:p>
        </p:txBody>
      </p:sp>
      <p:sp>
        <p:nvSpPr>
          <p:cNvPr id="18436" name="Rectangle 3"/>
          <p:cNvSpPr txBox="1">
            <a:spLocks noChangeArrowheads="1"/>
          </p:cNvSpPr>
          <p:nvPr/>
        </p:nvSpPr>
        <p:spPr bwMode="auto">
          <a:xfrm>
            <a:off x="457200" y="1295400"/>
            <a:ext cx="2971800" cy="5149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just"/>
            <a:r>
              <a:rPr lang="en-US" altLang="en-US" sz="1400" dirty="0"/>
              <a:t>Call the meeting to order</a:t>
            </a:r>
          </a:p>
          <a:p>
            <a:pPr algn="just"/>
            <a:r>
              <a:rPr lang="en-US" altLang="en-US" sz="1400" dirty="0"/>
              <a:t>Patent policy and logistics</a:t>
            </a:r>
          </a:p>
          <a:p>
            <a:r>
              <a:rPr lang="en-US" altLang="zh-CN" sz="1400" dirty="0" err="1"/>
              <a:t>TGbf</a:t>
            </a:r>
            <a:r>
              <a:rPr lang="en-US" altLang="zh-CN" sz="1400" dirty="0"/>
              <a:t> Timeline</a:t>
            </a:r>
          </a:p>
          <a:p>
            <a:pPr algn="just"/>
            <a:r>
              <a:rPr lang="en-US" altLang="en-US" sz="1400" dirty="0"/>
              <a:t>Call for contribution</a:t>
            </a:r>
          </a:p>
          <a:p>
            <a:pPr algn="just"/>
            <a:r>
              <a:rPr lang="en-US" altLang="en-US" sz="1400" dirty="0"/>
              <a:t>Teleconference Times</a:t>
            </a:r>
          </a:p>
          <a:p>
            <a:pPr algn="just"/>
            <a:r>
              <a:rPr lang="en-US" altLang="en-US" sz="1400" dirty="0"/>
              <a:t>Presentation of submissions</a:t>
            </a:r>
          </a:p>
          <a:p>
            <a:pPr algn="just"/>
            <a:endParaRPr lang="en-US" altLang="en-US" sz="1400" dirty="0"/>
          </a:p>
          <a:p>
            <a:pPr algn="just"/>
            <a:r>
              <a:rPr lang="en-US" altLang="en-US" sz="1400" dirty="0">
                <a:solidFill>
                  <a:srgbClr val="0000FF"/>
                </a:solidFill>
              </a:rPr>
              <a:t>1st SA Ballot Recirculation (D5.0) CR Status</a:t>
            </a:r>
            <a:endParaRPr lang="en-US" altLang="zh-CN" sz="1400" dirty="0"/>
          </a:p>
          <a:p>
            <a:pPr algn="just"/>
            <a:endParaRPr lang="en-US" altLang="en-US" sz="1400" dirty="0"/>
          </a:p>
          <a:p>
            <a:pPr algn="just"/>
            <a:endParaRPr lang="en-US" altLang="en-US" sz="1400" dirty="0"/>
          </a:p>
          <a:p>
            <a:pPr algn="just"/>
            <a:endParaRPr lang="en-US" altLang="en-US" sz="1400" dirty="0"/>
          </a:p>
          <a:p>
            <a:pPr algn="just"/>
            <a:endParaRPr lang="en-US" altLang="en-US" sz="1400" dirty="0"/>
          </a:p>
          <a:p>
            <a:pPr algn="just"/>
            <a:endParaRPr lang="en-US" altLang="en-US" sz="1400" dirty="0"/>
          </a:p>
          <a:p>
            <a:pPr algn="just"/>
            <a:endParaRPr lang="en-US" altLang="en-US" sz="1400" dirty="0"/>
          </a:p>
          <a:p>
            <a:pPr algn="just"/>
            <a:r>
              <a:rPr lang="en-US" altLang="en-US" sz="1400" dirty="0"/>
              <a:t>Any other business</a:t>
            </a:r>
            <a:endParaRPr lang="en-US" altLang="en-US" sz="1050" dirty="0"/>
          </a:p>
          <a:p>
            <a:pPr lvl="1" algn="just"/>
            <a:r>
              <a:rPr lang="en-US" altLang="en-US" sz="1100" dirty="0"/>
              <a:t>?</a:t>
            </a:r>
          </a:p>
          <a:p>
            <a:pPr marL="342900" lvl="1" indent="-342900" algn="just">
              <a:buFontTx/>
              <a:buChar char="•"/>
            </a:pPr>
            <a:r>
              <a:rPr lang="en-US" altLang="en-US" sz="1400" b="1" dirty="0">
                <a:solidFill>
                  <a:srgbClr val="0000FF"/>
                </a:solidFill>
              </a:rPr>
              <a:t>Adjourn</a:t>
            </a:r>
          </a:p>
          <a:p>
            <a:pPr marL="0" lvl="1" indent="0" algn="just">
              <a:buNone/>
            </a:pPr>
            <a:endParaRPr lang="en-US" altLang="en-US" sz="1400" b="1" dirty="0"/>
          </a:p>
        </p:txBody>
      </p:sp>
      <p:sp>
        <p:nvSpPr>
          <p:cNvPr id="8" name="TextBox 7"/>
          <p:cNvSpPr txBox="1"/>
          <p:nvPr/>
        </p:nvSpPr>
        <p:spPr>
          <a:xfrm>
            <a:off x="9144000" y="637921"/>
            <a:ext cx="3048001" cy="857758"/>
          </a:xfrm>
          <a:prstGeom prst="rect">
            <a:avLst/>
          </a:prstGeom>
          <a:noFill/>
        </p:spPr>
        <p:txBody>
          <a:bodyPr>
            <a:noAutofit/>
          </a:bodyPr>
          <a:lstStyle/>
          <a:p>
            <a:pPr algn="just">
              <a:defRPr/>
            </a:pPr>
            <a:r>
              <a:rPr lang="en-US" sz="1000" b="1" dirty="0"/>
              <a:t>Notes:  </a:t>
            </a:r>
          </a:p>
          <a:p>
            <a:pPr marL="90488" lvl="1" indent="-90488" algn="just">
              <a:buFont typeface="Arial" panose="020B0604020202020204" pitchFamily="34" charset="0"/>
              <a:buChar char="•"/>
              <a:defRPr/>
            </a:pPr>
            <a:r>
              <a:rPr lang="en-US" sz="800" dirty="0">
                <a:solidFill>
                  <a:srgbClr val="00B050"/>
                </a:solidFill>
              </a:rPr>
              <a:t>Docs in green have been presented.</a:t>
            </a:r>
          </a:p>
          <a:p>
            <a:pPr marL="90488" lvl="1" indent="-90488" algn="just">
              <a:buFont typeface="Arial" panose="020B0604020202020204" pitchFamily="34" charset="0"/>
              <a:buChar char="•"/>
              <a:defRPr/>
            </a:pPr>
            <a:r>
              <a:rPr lang="en-US" sz="800" dirty="0">
                <a:solidFill>
                  <a:srgbClr val="FF0000"/>
                </a:solidFill>
              </a:rPr>
              <a:t>Docs in red have been withdrawn.</a:t>
            </a:r>
          </a:p>
          <a:p>
            <a:pPr marL="90488" lvl="1" indent="-90488" algn="just">
              <a:buFont typeface="Arial" panose="020B0604020202020204" pitchFamily="34" charset="0"/>
              <a:buChar char="•"/>
              <a:defRPr/>
            </a:pPr>
            <a:r>
              <a:rPr lang="en-US" sz="800" dirty="0"/>
              <a:t>Docs in black have NOT been presented.</a:t>
            </a:r>
          </a:p>
          <a:p>
            <a:pPr marL="90488" lvl="1" indent="-90488" algn="just">
              <a:buFont typeface="Arial" panose="020B0604020202020204" pitchFamily="34" charset="0"/>
              <a:buChar char="•"/>
              <a:defRPr/>
            </a:pPr>
            <a:r>
              <a:rPr lang="en-US" altLang="zh-CN" sz="800" dirty="0">
                <a:solidFill>
                  <a:srgbClr val="0000FF"/>
                </a:solidFill>
              </a:rPr>
              <a:t>Docs in blue were presented but need more discussion or deferred</a:t>
            </a:r>
          </a:p>
        </p:txBody>
      </p:sp>
      <p:graphicFrame>
        <p:nvGraphicFramePr>
          <p:cNvPr id="5" name="表格 10"/>
          <p:cNvGraphicFramePr>
            <a:graphicFrameLocks noGrp="1"/>
          </p:cNvGraphicFramePr>
          <p:nvPr>
            <p:extLst>
              <p:ext uri="{D42A27DB-BD31-4B8C-83A1-F6EECF244321}">
                <p14:modId xmlns:p14="http://schemas.microsoft.com/office/powerpoint/2010/main" val="3326662518"/>
              </p:ext>
            </p:extLst>
          </p:nvPr>
        </p:nvGraphicFramePr>
        <p:xfrm>
          <a:off x="3429000" y="1600200"/>
          <a:ext cx="8305801" cy="1556420"/>
        </p:xfrm>
        <a:graphic>
          <a:graphicData uri="http://schemas.openxmlformats.org/drawingml/2006/table">
            <a:tbl>
              <a:tblPr firstRow="1" bandRow="1">
                <a:tableStyleId>{C4B1156A-380E-4F78-BDF5-A606A8083BF9}</a:tableStyleId>
              </a:tblPr>
              <a:tblGrid>
                <a:gridCol w="738738">
                  <a:extLst>
                    <a:ext uri="{9D8B030D-6E8A-4147-A177-3AD203B41FA5}">
                      <a16:colId xmlns:a16="http://schemas.microsoft.com/office/drawing/2014/main" val="20000"/>
                    </a:ext>
                  </a:extLst>
                </a:gridCol>
                <a:gridCol w="2009945">
                  <a:extLst>
                    <a:ext uri="{9D8B030D-6E8A-4147-A177-3AD203B41FA5}">
                      <a16:colId xmlns:a16="http://schemas.microsoft.com/office/drawing/2014/main" val="20001"/>
                    </a:ext>
                  </a:extLst>
                </a:gridCol>
                <a:gridCol w="4123023">
                  <a:extLst>
                    <a:ext uri="{9D8B030D-6E8A-4147-A177-3AD203B41FA5}">
                      <a16:colId xmlns:a16="http://schemas.microsoft.com/office/drawing/2014/main" val="20002"/>
                    </a:ext>
                  </a:extLst>
                </a:gridCol>
                <a:gridCol w="1434095">
                  <a:extLst>
                    <a:ext uri="{9D8B030D-6E8A-4147-A177-3AD203B41FA5}">
                      <a16:colId xmlns:a16="http://schemas.microsoft.com/office/drawing/2014/main" val="20003"/>
                    </a:ext>
                  </a:extLst>
                </a:gridCol>
              </a:tblGrid>
              <a:tr h="245296">
                <a:tc>
                  <a:txBody>
                    <a:bodyPr/>
                    <a:lstStyle/>
                    <a:p>
                      <a:pPr algn="ctr"/>
                      <a:r>
                        <a:rPr lang="en-US" altLang="zh-CN" sz="1200" dirty="0"/>
                        <a:t>DCN</a:t>
                      </a:r>
                      <a:endParaRPr lang="zh-CN" altLang="en-US" sz="1200" dirty="0"/>
                    </a:p>
                  </a:txBody>
                  <a:tcPr marL="36000" marR="36000" marT="17925" marB="17925" anchor="ctr"/>
                </a:tc>
                <a:tc>
                  <a:txBody>
                    <a:bodyPr/>
                    <a:lstStyle/>
                    <a:p>
                      <a:pPr algn="ctr"/>
                      <a:r>
                        <a:rPr lang="en-US" altLang="zh-CN" sz="1200" dirty="0"/>
                        <a:t>Author</a:t>
                      </a:r>
                      <a:endParaRPr lang="zh-CN" altLang="en-US" sz="1200" dirty="0"/>
                    </a:p>
                  </a:txBody>
                  <a:tcPr marL="36000" marR="36000" marT="17925" marB="17925" anchor="ctr"/>
                </a:tc>
                <a:tc>
                  <a:txBody>
                    <a:bodyPr/>
                    <a:lstStyle/>
                    <a:p>
                      <a:pPr algn="ctr"/>
                      <a:r>
                        <a:rPr lang="en-US" altLang="zh-CN" sz="1200" dirty="0"/>
                        <a:t>Title (</a:t>
                      </a:r>
                      <a:r>
                        <a:rPr lang="en-US" altLang="zh-CN" sz="1200" dirty="0">
                          <a:solidFill>
                            <a:srgbClr val="FF0000"/>
                          </a:solidFill>
                        </a:rPr>
                        <a:t>CR</a:t>
                      </a:r>
                      <a:r>
                        <a:rPr lang="en-US" altLang="zh-CN" sz="1200" dirty="0"/>
                        <a:t>)</a:t>
                      </a:r>
                      <a:endParaRPr lang="zh-CN" altLang="en-US" sz="1200" dirty="0"/>
                    </a:p>
                  </a:txBody>
                  <a:tcPr marL="36000" marR="36000" marT="17925" marB="17925" anchor="ctr"/>
                </a:tc>
                <a:tc>
                  <a:txBody>
                    <a:bodyPr/>
                    <a:lstStyle/>
                    <a:p>
                      <a:pPr marL="0" algn="ctr" defTabSz="914400" rtl="0" eaLnBrk="1" latinLnBrk="0" hangingPunct="1"/>
                      <a:r>
                        <a:rPr lang="en-US" sz="1200" kern="1200" dirty="0"/>
                        <a:t>Time duration</a:t>
                      </a:r>
                      <a:endParaRPr lang="zh-CN" altLang="en-US" sz="1200" b="1" kern="1200" dirty="0">
                        <a:solidFill>
                          <a:schemeClr val="lt1"/>
                        </a:solidFill>
                        <a:latin typeface="+mn-lt"/>
                        <a:ea typeface="+mn-ea"/>
                        <a:cs typeface="+mn-cs"/>
                      </a:endParaRPr>
                    </a:p>
                  </a:txBody>
                  <a:tcPr marL="36000" marR="36000" marT="17925" marB="17925" anchor="ctr"/>
                </a:tc>
                <a:extLst>
                  <a:ext uri="{0D108BD9-81ED-4DB2-BD59-A6C34878D82A}">
                    <a16:rowId xmlns:a16="http://schemas.microsoft.com/office/drawing/2014/main" val="10000"/>
                  </a:ext>
                </a:extLst>
              </a:tr>
              <a:tr h="89561">
                <a:tc>
                  <a:txBody>
                    <a:bodyPr/>
                    <a:lstStyle/>
                    <a:p>
                      <a:pPr>
                        <a:spcAft>
                          <a:spcPts val="0"/>
                        </a:spcAft>
                      </a:pPr>
                      <a:r>
                        <a:rPr lang="en-US" altLang="zh-CN" sz="1200" kern="1200" dirty="0">
                          <a:solidFill>
                            <a:schemeClr val="tx1"/>
                          </a:solidFill>
                          <a:latin typeface="+mn-lt"/>
                          <a:ea typeface="+mn-ea"/>
                          <a:cs typeface="+mn-cs"/>
                        </a:rPr>
                        <a:t>24/1716</a:t>
                      </a:r>
                      <a:endParaRPr lang="zh-CN" altLang="en-US" sz="1200" kern="1200" dirty="0">
                        <a:solidFill>
                          <a:schemeClr val="tx1"/>
                        </a:solidFill>
                        <a:latin typeface="+mn-lt"/>
                        <a:ea typeface="+mn-ea"/>
                        <a:cs typeface="+mn-cs"/>
                      </a:endParaRPr>
                    </a:p>
                  </a:txBody>
                  <a:tcPr marL="36195" marR="36195" marT="17780" marB="17780" anchor="ctr"/>
                </a:tc>
                <a:tc>
                  <a:txBody>
                    <a:bodyPr/>
                    <a:lstStyle/>
                    <a:p>
                      <a:pPr>
                        <a:spcAft>
                          <a:spcPts val="0"/>
                        </a:spcAft>
                      </a:pPr>
                      <a:r>
                        <a:rPr lang="en-US" altLang="zh-CN" sz="1200" kern="1200" dirty="0">
                          <a:solidFill>
                            <a:schemeClr val="tx1"/>
                          </a:solidFill>
                          <a:latin typeface="+mn-lt"/>
                          <a:ea typeface="+mn-ea"/>
                          <a:cs typeface="+mn-cs"/>
                        </a:rPr>
                        <a:t>Po-Kai Huang (Intel)</a:t>
                      </a:r>
                      <a:endParaRPr lang="zh-CN" altLang="en-US" sz="1200" kern="1200" dirty="0">
                        <a:solidFill>
                          <a:schemeClr val="tx1"/>
                        </a:solidFill>
                        <a:latin typeface="+mn-lt"/>
                        <a:ea typeface="+mn-ea"/>
                        <a:cs typeface="+mn-cs"/>
                      </a:endParaRPr>
                    </a:p>
                  </a:txBody>
                  <a:tcPr marL="36195" marR="36195" marT="17780" marB="17780" anchor="ctr"/>
                </a:tc>
                <a:tc>
                  <a:txBody>
                    <a:bodyPr/>
                    <a:lstStyle/>
                    <a:p>
                      <a:pPr>
                        <a:spcAft>
                          <a:spcPts val="0"/>
                        </a:spcAft>
                      </a:pPr>
                      <a:r>
                        <a:rPr lang="en-US" altLang="zh-CN" sz="1200" kern="1200" dirty="0">
                          <a:solidFill>
                            <a:schemeClr val="tx1"/>
                          </a:solidFill>
                          <a:latin typeface="+mn-lt"/>
                          <a:ea typeface="+mn-ea"/>
                          <a:cs typeface="+mn-cs"/>
                        </a:rPr>
                        <a:t>CR for replay counter CIDs</a:t>
                      </a:r>
                      <a:endParaRPr lang="zh-CN" altLang="en-US" sz="1200" kern="1200" dirty="0">
                        <a:solidFill>
                          <a:schemeClr val="tx1"/>
                        </a:solidFill>
                        <a:latin typeface="+mn-lt"/>
                        <a:ea typeface="+mn-ea"/>
                        <a:cs typeface="+mn-cs"/>
                      </a:endParaRPr>
                    </a:p>
                  </a:txBody>
                  <a:tcPr marL="36195" marR="36195" marT="17780" marB="17780" anchor="ctr"/>
                </a:tc>
                <a:tc>
                  <a:txBody>
                    <a:bodyPr/>
                    <a:lstStyle/>
                    <a:p>
                      <a:pPr>
                        <a:spcAft>
                          <a:spcPts val="0"/>
                        </a:spcAft>
                      </a:pPr>
                      <a:r>
                        <a:rPr lang="en-US" altLang="zh-CN" sz="1200" kern="1200" dirty="0">
                          <a:solidFill>
                            <a:schemeClr val="tx1"/>
                          </a:solidFill>
                          <a:latin typeface="+mn-lt"/>
                          <a:ea typeface="+mn-ea"/>
                          <a:cs typeface="+mn-cs"/>
                        </a:rPr>
                        <a:t>20 mins</a:t>
                      </a:r>
                      <a:endParaRPr lang="zh-CN" altLang="en-US" sz="1200" kern="1200" dirty="0">
                        <a:solidFill>
                          <a:schemeClr val="tx1"/>
                        </a:solidFill>
                        <a:latin typeface="+mn-lt"/>
                        <a:ea typeface="+mn-ea"/>
                        <a:cs typeface="+mn-cs"/>
                      </a:endParaRPr>
                    </a:p>
                  </a:txBody>
                  <a:tcPr marL="36195" marR="36195" marT="17780" marB="17780" anchor="ctr"/>
                </a:tc>
                <a:extLst>
                  <a:ext uri="{0D108BD9-81ED-4DB2-BD59-A6C34878D82A}">
                    <a16:rowId xmlns:a16="http://schemas.microsoft.com/office/drawing/2014/main" val="1272771115"/>
                  </a:ext>
                </a:extLst>
              </a:tr>
              <a:tr h="89561">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extLst>
                  <a:ext uri="{0D108BD9-81ED-4DB2-BD59-A6C34878D82A}">
                    <a16:rowId xmlns:a16="http://schemas.microsoft.com/office/drawing/2014/main" val="1524546384"/>
                  </a:ext>
                </a:extLst>
              </a:tr>
              <a:tr h="89561">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extLst>
                  <a:ext uri="{0D108BD9-81ED-4DB2-BD59-A6C34878D82A}">
                    <a16:rowId xmlns:a16="http://schemas.microsoft.com/office/drawing/2014/main" val="10025"/>
                  </a:ext>
                </a:extLst>
              </a:tr>
              <a:tr h="89561">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tc>
                  <a:txBody>
                    <a:bodyPr/>
                    <a:lstStyle/>
                    <a:p>
                      <a:pPr marL="0" algn="l" defTabSz="914400" rtl="0" eaLnBrk="1" latinLnBrk="0" hangingPunct="1">
                        <a:spcAft>
                          <a:spcPts val="0"/>
                        </a:spcAft>
                      </a:pPr>
                      <a:endParaRPr lang="zh-CN" altLang="en-US" sz="1200" kern="1200" dirty="0">
                        <a:solidFill>
                          <a:schemeClr val="tx1"/>
                        </a:solidFill>
                        <a:latin typeface="+mn-lt"/>
                        <a:ea typeface="+mn-ea"/>
                        <a:cs typeface="+mn-cs"/>
                      </a:endParaRPr>
                    </a:p>
                  </a:txBody>
                  <a:tcPr marL="36195" marR="36195" marT="17780" marB="17780" anchor="ctr"/>
                </a:tc>
                <a:extLst>
                  <a:ext uri="{0D108BD9-81ED-4DB2-BD59-A6C34878D82A}">
                    <a16:rowId xmlns:a16="http://schemas.microsoft.com/office/drawing/2014/main" val="754517247"/>
                  </a:ext>
                </a:extLst>
              </a:tr>
              <a:tr h="89561">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zh-CN" altLang="en-US" sz="1200" kern="1200" dirty="0">
                        <a:solidFill>
                          <a:schemeClr val="tx1"/>
                        </a:solidFill>
                        <a:latin typeface="+mn-lt"/>
                        <a:ea typeface="+mn-ea"/>
                        <a:cs typeface="+mn-cs"/>
                      </a:endParaRPr>
                    </a:p>
                  </a:txBody>
                  <a:tcPr marL="36000" marR="36000" marT="17901" marB="17901"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zh-CN" altLang="en-US" sz="1200" kern="1200" dirty="0">
                        <a:solidFill>
                          <a:schemeClr val="tx1"/>
                        </a:solidFill>
                        <a:latin typeface="+mn-lt"/>
                        <a:ea typeface="+mn-ea"/>
                        <a:cs typeface="+mn-cs"/>
                      </a:endParaRPr>
                    </a:p>
                  </a:txBody>
                  <a:tcPr marL="36000" marR="36000" marT="17901" marB="17901"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zh-CN" altLang="en-US" sz="1200" kern="1200" dirty="0">
                        <a:solidFill>
                          <a:schemeClr val="tx1"/>
                        </a:solidFill>
                        <a:latin typeface="+mn-lt"/>
                        <a:ea typeface="+mn-ea"/>
                        <a:cs typeface="+mn-cs"/>
                      </a:endParaRPr>
                    </a:p>
                  </a:txBody>
                  <a:tcPr marL="36000" marR="36000" marT="17901" marB="17901"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US" altLang="zh-CN" sz="1200" kern="1200" dirty="0">
                        <a:solidFill>
                          <a:schemeClr val="tx1"/>
                        </a:solidFill>
                        <a:latin typeface="+mn-lt"/>
                        <a:ea typeface="+mn-ea"/>
                        <a:cs typeface="+mn-cs"/>
                      </a:endParaRPr>
                    </a:p>
                  </a:txBody>
                  <a:tcPr marL="36000" marR="36000" marT="17901" marB="17901" anchor="ctr"/>
                </a:tc>
                <a:extLst>
                  <a:ext uri="{0D108BD9-81ED-4DB2-BD59-A6C34878D82A}">
                    <a16:rowId xmlns:a16="http://schemas.microsoft.com/office/drawing/2014/main" val="3369069226"/>
                  </a:ext>
                </a:extLst>
              </a:tr>
              <a:tr h="89561">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zh-CN" altLang="en-US" sz="1200" kern="1200" dirty="0">
                        <a:solidFill>
                          <a:schemeClr val="tx1"/>
                        </a:solidFill>
                        <a:latin typeface="+mn-lt"/>
                        <a:ea typeface="+mn-ea"/>
                        <a:cs typeface="+mn-cs"/>
                      </a:endParaRPr>
                    </a:p>
                  </a:txBody>
                  <a:tcPr marL="36000" marR="36000" marT="17901" marB="17901"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zh-CN" altLang="en-US" sz="1200" kern="1200" dirty="0">
                        <a:solidFill>
                          <a:schemeClr val="tx1"/>
                        </a:solidFill>
                        <a:latin typeface="+mn-lt"/>
                        <a:ea typeface="+mn-ea"/>
                        <a:cs typeface="+mn-cs"/>
                      </a:endParaRPr>
                    </a:p>
                  </a:txBody>
                  <a:tcPr marL="36000" marR="36000" marT="17901" marB="17901"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zh-CN" altLang="en-US" sz="1200" kern="1200" dirty="0">
                        <a:solidFill>
                          <a:schemeClr val="tx1"/>
                        </a:solidFill>
                        <a:latin typeface="+mn-lt"/>
                        <a:ea typeface="+mn-ea"/>
                        <a:cs typeface="+mn-cs"/>
                      </a:endParaRPr>
                    </a:p>
                  </a:txBody>
                  <a:tcPr marL="36000" marR="36000" marT="17901" marB="17901" anchor="ct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lang="en-US" altLang="zh-CN" sz="1200" kern="1200" dirty="0">
                        <a:solidFill>
                          <a:schemeClr val="tx1"/>
                        </a:solidFill>
                        <a:latin typeface="+mn-lt"/>
                        <a:ea typeface="+mn-ea"/>
                        <a:cs typeface="+mn-cs"/>
                      </a:endParaRPr>
                    </a:p>
                  </a:txBody>
                  <a:tcPr marL="36000" marR="36000" marT="17901" marB="17901" anchor="ctr"/>
                </a:tc>
                <a:extLst>
                  <a:ext uri="{0D108BD9-81ED-4DB2-BD59-A6C34878D82A}">
                    <a16:rowId xmlns:a16="http://schemas.microsoft.com/office/drawing/2014/main" val="4098699785"/>
                  </a:ext>
                </a:extLst>
              </a:tr>
            </a:tbl>
          </a:graphicData>
        </a:graphic>
      </p:graphicFrame>
    </p:spTree>
    <p:extLst>
      <p:ext uri="{BB962C8B-B14F-4D97-AF65-F5344CB8AC3E}">
        <p14:creationId xmlns:p14="http://schemas.microsoft.com/office/powerpoint/2010/main" val="310935084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矩形: 圆角 2">
            <a:extLst>
              <a:ext uri="{FF2B5EF4-FFF2-40B4-BE49-F238E27FC236}">
                <a16:creationId xmlns:a16="http://schemas.microsoft.com/office/drawing/2014/main" id="{1862AC4C-4F61-4C2B-A75C-8BCD9FF7D00F}"/>
              </a:ext>
            </a:extLst>
          </p:cNvPr>
          <p:cNvSpPr/>
          <p:nvPr/>
        </p:nvSpPr>
        <p:spPr bwMode="auto">
          <a:xfrm>
            <a:off x="5767445" y="2938633"/>
            <a:ext cx="3605155" cy="642767"/>
          </a:xfrm>
          <a:prstGeom prst="roundRect">
            <a:avLst/>
          </a:prstGeom>
          <a:solidFill>
            <a:schemeClr val="bg1">
              <a:lumMod val="85000"/>
            </a:schemeClr>
          </a:solidFill>
          <a:ln w="12700" cap="flat" cmpd="sng" algn="ctr">
            <a:solidFill>
              <a:schemeClr val="tx1"/>
            </a:solidFill>
            <a:prstDash val="solid"/>
            <a:round/>
            <a:headEnd type="none" w="sm" len="sm"/>
            <a:tailEnd type="none" w="sm" len="sm"/>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zh-CN" altLang="en-US" sz="1100" b="0" i="0" u="none" strike="noStrike" cap="none" normalizeH="0" baseline="0">
              <a:ln>
                <a:noFill/>
              </a:ln>
              <a:solidFill>
                <a:schemeClr val="tx1"/>
              </a:solidFill>
              <a:effectLst/>
              <a:latin typeface="Times New Roman" pitchFamily="18" charset="0"/>
            </a:endParaRPr>
          </a:p>
        </p:txBody>
      </p:sp>
      <p:sp>
        <p:nvSpPr>
          <p:cNvPr id="2" name="Title 1"/>
          <p:cNvSpPr>
            <a:spLocks noGrp="1"/>
          </p:cNvSpPr>
          <p:nvPr>
            <p:ph type="title"/>
          </p:nvPr>
        </p:nvSpPr>
        <p:spPr>
          <a:xfrm>
            <a:off x="460218" y="853201"/>
            <a:ext cx="4645181" cy="457199"/>
          </a:xfrm>
        </p:spPr>
        <p:txBody>
          <a:bodyPr/>
          <a:lstStyle/>
          <a:p>
            <a:r>
              <a:rPr lang="en-US" altLang="zh-CN" sz="2400" dirty="0" err="1">
                <a:solidFill>
                  <a:schemeClr val="tx1"/>
                </a:solidFill>
              </a:rPr>
              <a:t>TGbf</a:t>
            </a:r>
            <a:r>
              <a:rPr lang="en-US" altLang="zh-CN" sz="2400" dirty="0">
                <a:solidFill>
                  <a:schemeClr val="tx1"/>
                </a:solidFill>
              </a:rPr>
              <a:t> Timeline</a:t>
            </a:r>
          </a:p>
        </p:txBody>
      </p:sp>
      <p:sp>
        <p:nvSpPr>
          <p:cNvPr id="8" name="Rectangle 3"/>
          <p:cNvSpPr txBox="1">
            <a:spLocks noChangeArrowheads="1"/>
          </p:cNvSpPr>
          <p:nvPr/>
        </p:nvSpPr>
        <p:spPr bwMode="auto">
          <a:xfrm>
            <a:off x="457201" y="1409700"/>
            <a:ext cx="7162799" cy="49149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69056" tIns="34529" rIns="69056" bIns="34529"/>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marL="161925" lvl="1" indent="-233363" algn="just" defTabSz="685800" eaLnBrk="1" fontAlgn="auto" hangingPunct="1">
              <a:spcBef>
                <a:spcPts val="200"/>
              </a:spcBef>
              <a:spcAft>
                <a:spcPts val="600"/>
              </a:spcAft>
              <a:defRPr/>
            </a:pPr>
            <a:r>
              <a:rPr lang="en-US" altLang="zh-CN" sz="1400" kern="0" dirty="0">
                <a:solidFill>
                  <a:srgbClr val="00B050"/>
                </a:solidFill>
              </a:rPr>
              <a:t>PAR approved				Sep 2020</a:t>
            </a:r>
          </a:p>
          <a:p>
            <a:pPr marL="161925" lvl="1" indent="-233363" algn="just" defTabSz="685800" eaLnBrk="1" fontAlgn="auto" hangingPunct="1">
              <a:spcBef>
                <a:spcPts val="200"/>
              </a:spcBef>
              <a:spcAft>
                <a:spcPts val="600"/>
              </a:spcAft>
              <a:defRPr/>
            </a:pPr>
            <a:r>
              <a:rPr lang="en-US" altLang="zh-CN" sz="1400" kern="0" dirty="0">
                <a:solidFill>
                  <a:srgbClr val="00B050"/>
                </a:solidFill>
              </a:rPr>
              <a:t>First TG meeting			Oct 2020</a:t>
            </a:r>
          </a:p>
          <a:p>
            <a:pPr marL="161925" lvl="1" indent="-233363" algn="just" defTabSz="685800" eaLnBrk="1" fontAlgn="auto" hangingPunct="1">
              <a:spcBef>
                <a:spcPts val="200"/>
              </a:spcBef>
              <a:spcAft>
                <a:spcPts val="600"/>
              </a:spcAft>
              <a:defRPr/>
            </a:pPr>
            <a:r>
              <a:rPr lang="en-US" altLang="zh-CN" sz="1400" kern="0" dirty="0">
                <a:solidFill>
                  <a:srgbClr val="00B050"/>
                </a:solidFill>
              </a:rPr>
              <a:t>Comment Collection (D0.1)		</a:t>
            </a:r>
            <a:r>
              <a:rPr lang="en-US" altLang="zh-CN" sz="1400" i="1" strike="sngStrike" kern="0" dirty="0">
                <a:solidFill>
                  <a:schemeClr val="bg1">
                    <a:lumMod val="50000"/>
                  </a:schemeClr>
                </a:solidFill>
              </a:rPr>
              <a:t>Jan 2022</a:t>
            </a:r>
            <a:r>
              <a:rPr lang="en-US" altLang="zh-CN" sz="1400" i="1" strike="sngStrike" kern="0" dirty="0">
                <a:solidFill>
                  <a:schemeClr val="bg1">
                    <a:lumMod val="50000"/>
                  </a:schemeClr>
                </a:solidFill>
                <a:sym typeface="Wingdings" panose="05000000000000000000" pitchFamily="2" charset="2"/>
              </a:rPr>
              <a:t>Mar 2022</a:t>
            </a:r>
            <a:r>
              <a:rPr lang="en-US" altLang="zh-CN" sz="1400" i="1" kern="0" dirty="0">
                <a:solidFill>
                  <a:schemeClr val="bg1">
                    <a:lumMod val="50000"/>
                  </a:schemeClr>
                </a:solidFill>
                <a:sym typeface="Wingdings" panose="05000000000000000000" pitchFamily="2" charset="2"/>
              </a:rPr>
              <a:t> </a:t>
            </a:r>
            <a:r>
              <a:rPr lang="en-US" altLang="zh-CN" sz="1400" i="1" kern="0" dirty="0">
                <a:solidFill>
                  <a:srgbClr val="00B050"/>
                </a:solidFill>
                <a:sym typeface="Wingdings" panose="05000000000000000000" pitchFamily="2" charset="2"/>
              </a:rPr>
              <a:t> April 2022</a:t>
            </a:r>
            <a:endParaRPr lang="en-US" altLang="zh-CN" sz="1400" i="1" kern="0" dirty="0">
              <a:solidFill>
                <a:srgbClr val="00B050"/>
              </a:solidFill>
            </a:endParaRPr>
          </a:p>
          <a:p>
            <a:pPr marL="165100" lvl="1" indent="-238125" algn="just" defTabSz="685800" eaLnBrk="1" fontAlgn="auto" hangingPunct="1">
              <a:spcBef>
                <a:spcPts val="200"/>
              </a:spcBef>
              <a:spcAft>
                <a:spcPts val="600"/>
              </a:spcAft>
              <a:buFont typeface="Times New Roman" panose="02020603050405020304" pitchFamily="18" charset="0"/>
              <a:buChar char="–"/>
              <a:defRPr/>
            </a:pPr>
            <a:r>
              <a:rPr lang="en-US" altLang="zh-CN" sz="1400" kern="0" dirty="0">
                <a:solidFill>
                  <a:srgbClr val="00B050"/>
                </a:solidFill>
              </a:rPr>
              <a:t>Initial Letter Ballot (D1.0)</a:t>
            </a:r>
            <a:r>
              <a:rPr lang="en-US" altLang="zh-CN" sz="1400" kern="0" dirty="0">
                <a:solidFill>
                  <a:srgbClr val="FF0000"/>
                </a:solidFill>
              </a:rPr>
              <a:t>		</a:t>
            </a:r>
            <a:r>
              <a:rPr lang="en-US" altLang="zh-CN" sz="1400" i="1" strike="sngStrike" kern="0" dirty="0">
                <a:solidFill>
                  <a:schemeClr val="bg1">
                    <a:lumMod val="50000"/>
                  </a:schemeClr>
                </a:solidFill>
              </a:rPr>
              <a:t>Jul 2022</a:t>
            </a:r>
            <a:r>
              <a:rPr lang="en-US" altLang="zh-CN" sz="1400" i="1" strike="sngStrike" kern="0" dirty="0">
                <a:solidFill>
                  <a:schemeClr val="bg1">
                    <a:lumMod val="50000"/>
                  </a:schemeClr>
                </a:solidFill>
                <a:sym typeface="Wingdings" panose="05000000000000000000" pitchFamily="2" charset="2"/>
              </a:rPr>
              <a:t> Sep</a:t>
            </a:r>
            <a:r>
              <a:rPr lang="en-US" altLang="zh-CN" sz="1400" i="1" strike="sngStrike" kern="0" dirty="0">
                <a:solidFill>
                  <a:schemeClr val="bg1">
                    <a:lumMod val="50000"/>
                  </a:schemeClr>
                </a:solidFill>
              </a:rPr>
              <a:t> 2022</a:t>
            </a:r>
            <a:r>
              <a:rPr lang="en-US" altLang="zh-CN" sz="1400" i="1" strike="sngStrike" kern="0" dirty="0">
                <a:solidFill>
                  <a:schemeClr val="bg1">
                    <a:lumMod val="50000"/>
                  </a:schemeClr>
                </a:solidFill>
                <a:sym typeface="Wingdings" panose="05000000000000000000" pitchFamily="2" charset="2"/>
              </a:rPr>
              <a:t> Nov</a:t>
            </a:r>
            <a:r>
              <a:rPr lang="en-US" altLang="zh-CN" sz="1400" i="1" strike="sngStrike" kern="0" dirty="0">
                <a:solidFill>
                  <a:schemeClr val="bg1">
                    <a:lumMod val="50000"/>
                  </a:schemeClr>
                </a:solidFill>
              </a:rPr>
              <a:t> 2022</a:t>
            </a:r>
            <a:r>
              <a:rPr lang="en-US" altLang="zh-CN" sz="1400" i="1" kern="0" dirty="0">
                <a:solidFill>
                  <a:srgbClr val="00B050"/>
                </a:solidFill>
                <a:sym typeface="Wingdings" panose="05000000000000000000" pitchFamily="2" charset="2"/>
              </a:rPr>
              <a:t> Jan </a:t>
            </a:r>
            <a:r>
              <a:rPr lang="en-US" altLang="zh-CN" sz="1400" i="1" kern="0" dirty="0">
                <a:solidFill>
                  <a:srgbClr val="00B050"/>
                </a:solidFill>
              </a:rPr>
              <a:t>2023</a:t>
            </a:r>
          </a:p>
          <a:p>
            <a:pPr marL="165100" lvl="1" indent="-238125" algn="just" defTabSz="685800" eaLnBrk="1" fontAlgn="auto" hangingPunct="1">
              <a:spcBef>
                <a:spcPts val="200"/>
              </a:spcBef>
              <a:spcAft>
                <a:spcPts val="600"/>
              </a:spcAft>
              <a:buFont typeface="Times New Roman" panose="02020603050405020304" pitchFamily="18" charset="0"/>
              <a:buChar char="–"/>
              <a:defRPr/>
            </a:pPr>
            <a:r>
              <a:rPr lang="en-US" altLang="zh-CN" sz="1400" kern="0" dirty="0">
                <a:solidFill>
                  <a:srgbClr val="00B050"/>
                </a:solidFill>
              </a:rPr>
              <a:t>Recirculation LB (D2.0)			</a:t>
            </a:r>
            <a:r>
              <a:rPr lang="en-US" altLang="zh-CN" sz="1400" i="1" strike="sngStrike" kern="0" dirty="0">
                <a:solidFill>
                  <a:schemeClr val="bg1">
                    <a:lumMod val="50000"/>
                  </a:schemeClr>
                </a:solidFill>
              </a:rPr>
              <a:t>Jan 2023</a:t>
            </a:r>
            <a:r>
              <a:rPr lang="en-US" altLang="zh-CN" sz="1400" i="1" strike="sngStrike" kern="0" dirty="0">
                <a:solidFill>
                  <a:schemeClr val="bg1">
                    <a:lumMod val="50000"/>
                  </a:schemeClr>
                </a:solidFill>
                <a:sym typeface="Wingdings" panose="05000000000000000000" pitchFamily="2" charset="2"/>
              </a:rPr>
              <a:t>  Mar 2023</a:t>
            </a:r>
            <a:r>
              <a:rPr lang="en-US" altLang="zh-CN" sz="1400" i="1" kern="0" dirty="0">
                <a:solidFill>
                  <a:srgbClr val="00B050"/>
                </a:solidFill>
                <a:sym typeface="Wingdings" panose="05000000000000000000" pitchFamily="2" charset="2"/>
              </a:rPr>
              <a:t> </a:t>
            </a:r>
            <a:r>
              <a:rPr lang="en-US" altLang="zh-CN" sz="1400" kern="0" dirty="0">
                <a:solidFill>
                  <a:srgbClr val="00B050"/>
                </a:solidFill>
              </a:rPr>
              <a:t> July 2023</a:t>
            </a:r>
          </a:p>
          <a:p>
            <a:pPr marL="165100" lvl="1" indent="-238125" algn="just" defTabSz="685800" eaLnBrk="1" fontAlgn="auto" hangingPunct="1">
              <a:spcBef>
                <a:spcPts val="200"/>
              </a:spcBef>
              <a:spcAft>
                <a:spcPts val="600"/>
              </a:spcAft>
              <a:buFont typeface="Times New Roman" panose="02020603050405020304" pitchFamily="18" charset="0"/>
              <a:buChar char="–"/>
              <a:defRPr/>
            </a:pPr>
            <a:r>
              <a:rPr lang="en-US" altLang="zh-CN" sz="1400" kern="0" dirty="0">
                <a:solidFill>
                  <a:srgbClr val="00B050"/>
                </a:solidFill>
              </a:rPr>
              <a:t>Recirculation LB (D3.0)	</a:t>
            </a:r>
            <a:r>
              <a:rPr lang="en-US" altLang="zh-CN" sz="1400" kern="0" dirty="0">
                <a:solidFill>
                  <a:srgbClr val="FF0000"/>
                </a:solidFill>
              </a:rPr>
              <a:t>		</a:t>
            </a:r>
            <a:r>
              <a:rPr lang="en-US" altLang="zh-CN" sz="1400" i="1" strike="sngStrike" kern="0" dirty="0">
                <a:solidFill>
                  <a:schemeClr val="bg1">
                    <a:lumMod val="50000"/>
                  </a:schemeClr>
                </a:solidFill>
              </a:rPr>
              <a:t>May 2023</a:t>
            </a:r>
            <a:r>
              <a:rPr lang="en-US" altLang="zh-CN" sz="1400" i="1" strike="sngStrike" kern="0" dirty="0">
                <a:solidFill>
                  <a:schemeClr val="bg1">
                    <a:lumMod val="50000"/>
                  </a:schemeClr>
                </a:solidFill>
                <a:sym typeface="Wingdings" panose="05000000000000000000" pitchFamily="2" charset="2"/>
              </a:rPr>
              <a:t> </a:t>
            </a:r>
            <a:r>
              <a:rPr lang="en-US" altLang="zh-CN" sz="1400" kern="0" dirty="0">
                <a:solidFill>
                  <a:srgbClr val="FF0000"/>
                </a:solidFill>
              </a:rPr>
              <a:t> </a:t>
            </a:r>
            <a:r>
              <a:rPr lang="en-US" altLang="zh-CN" sz="1400" kern="0" dirty="0">
                <a:solidFill>
                  <a:srgbClr val="00B050"/>
                </a:solidFill>
              </a:rPr>
              <a:t>Nov 2023</a:t>
            </a:r>
          </a:p>
          <a:p>
            <a:pPr marL="165100" lvl="1" indent="-238125" algn="just" defTabSz="685800" eaLnBrk="1" fontAlgn="auto" hangingPunct="1">
              <a:spcBef>
                <a:spcPts val="200"/>
              </a:spcBef>
              <a:spcAft>
                <a:spcPts val="600"/>
              </a:spcAft>
              <a:buFont typeface="Times New Roman" panose="02020603050405020304" pitchFamily="18" charset="0"/>
              <a:buChar char="–"/>
              <a:defRPr/>
            </a:pPr>
            <a:r>
              <a:rPr lang="en-US" altLang="zh-CN" sz="1400" kern="0" dirty="0">
                <a:solidFill>
                  <a:srgbClr val="00B050"/>
                </a:solidFill>
              </a:rPr>
              <a:t>Conditional EC Approval–SA Ballot	Mar 2024</a:t>
            </a:r>
          </a:p>
          <a:p>
            <a:pPr marL="161925" lvl="1" indent="-233363" algn="just" defTabSz="685800" eaLnBrk="1" fontAlgn="auto" hangingPunct="1">
              <a:spcBef>
                <a:spcPts val="200"/>
              </a:spcBef>
              <a:spcAft>
                <a:spcPts val="600"/>
              </a:spcAft>
              <a:defRPr/>
            </a:pPr>
            <a:r>
              <a:rPr lang="en-US" altLang="zh-CN" sz="1400" kern="0" dirty="0">
                <a:solidFill>
                  <a:srgbClr val="00B050"/>
                </a:solidFill>
              </a:rPr>
              <a:t>Recirculation LB (D4.0)	</a:t>
            </a:r>
            <a:r>
              <a:rPr lang="en-US" altLang="zh-CN" sz="1400" kern="0" dirty="0"/>
              <a:t>		</a:t>
            </a:r>
            <a:r>
              <a:rPr lang="en-US" altLang="zh-CN" sz="1400" i="1" strike="sngStrike" dirty="0">
                <a:solidFill>
                  <a:srgbClr val="7F7F7F"/>
                </a:solidFill>
                <a:ea typeface="宋体" panose="02010600030101010101" pitchFamily="2" charset="-122"/>
              </a:rPr>
              <a:t>July </a:t>
            </a:r>
            <a:r>
              <a:rPr lang="en-US" altLang="zh-CN" sz="1400" i="1" strike="sngStrike" dirty="0">
                <a:solidFill>
                  <a:schemeClr val="bg1">
                    <a:lumMod val="50000"/>
                  </a:schemeClr>
                </a:solidFill>
                <a:ea typeface="宋体" panose="02010600030101010101" pitchFamily="2" charset="-122"/>
              </a:rPr>
              <a:t>2023 </a:t>
            </a:r>
            <a:r>
              <a:rPr lang="en-US" altLang="zh-CN" sz="1400" i="1" strike="sngStrike" dirty="0">
                <a:solidFill>
                  <a:schemeClr val="bg1">
                    <a:lumMod val="50000"/>
                  </a:schemeClr>
                </a:solidFill>
                <a:latin typeface="Wingdings" panose="05000000000000000000" pitchFamily="2" charset="2"/>
                <a:ea typeface="宋体" panose="02010600030101010101" pitchFamily="2" charset="-122"/>
                <a:cs typeface="Calibri" panose="020F0502020204030204" pitchFamily="34" charset="0"/>
              </a:rPr>
              <a:t>à</a:t>
            </a:r>
            <a:r>
              <a:rPr lang="en-US" altLang="zh-CN" sz="1400" i="1" strike="sngStrike" dirty="0">
                <a:solidFill>
                  <a:schemeClr val="bg1">
                    <a:lumMod val="50000"/>
                  </a:schemeClr>
                </a:solidFill>
                <a:ea typeface="宋体" panose="02010600030101010101" pitchFamily="2" charset="-122"/>
              </a:rPr>
              <a:t> Jan 2024</a:t>
            </a:r>
            <a:r>
              <a:rPr lang="en-US" altLang="zh-CN" sz="1400" i="1" dirty="0">
                <a:solidFill>
                  <a:srgbClr val="00B050"/>
                </a:solidFill>
                <a:latin typeface="Wingdings" panose="05000000000000000000" pitchFamily="2" charset="2"/>
                <a:ea typeface="宋体" panose="02010600030101010101" pitchFamily="2" charset="-122"/>
                <a:cs typeface="Calibri" panose="020F0502020204030204" pitchFamily="34" charset="0"/>
              </a:rPr>
              <a:t>à</a:t>
            </a:r>
            <a:r>
              <a:rPr lang="en-US" altLang="zh-CN" sz="1400" i="1" dirty="0">
                <a:solidFill>
                  <a:srgbClr val="00B050"/>
                </a:solidFill>
                <a:ea typeface="宋体" panose="02010600030101010101" pitchFamily="2" charset="-122"/>
              </a:rPr>
              <a:t> Apr 2024</a:t>
            </a:r>
            <a:endParaRPr lang="en-US" altLang="zh-CN" sz="1400" i="1" kern="0" dirty="0">
              <a:solidFill>
                <a:srgbClr val="00B050"/>
              </a:solidFill>
            </a:endParaRPr>
          </a:p>
          <a:p>
            <a:pPr marL="161925" lvl="1" indent="-233363" algn="just" defTabSz="685800" eaLnBrk="1" fontAlgn="auto" hangingPunct="1">
              <a:spcBef>
                <a:spcPts val="200"/>
              </a:spcBef>
              <a:spcAft>
                <a:spcPts val="600"/>
              </a:spcAft>
              <a:defRPr/>
            </a:pPr>
            <a:r>
              <a:rPr lang="en-US" altLang="zh-CN" sz="1400" kern="0" dirty="0">
                <a:solidFill>
                  <a:srgbClr val="00B050"/>
                </a:solidFill>
              </a:rPr>
              <a:t>SA  Ballot pool formation      		Apr 2024</a:t>
            </a:r>
          </a:p>
          <a:p>
            <a:pPr marL="165100" lvl="1" indent="-238125" algn="just" defTabSz="685800" eaLnBrk="1" fontAlgn="auto" hangingPunct="1">
              <a:spcBef>
                <a:spcPts val="200"/>
              </a:spcBef>
              <a:spcAft>
                <a:spcPts val="600"/>
              </a:spcAft>
              <a:defRPr/>
            </a:pPr>
            <a:r>
              <a:rPr lang="en-US" altLang="zh-CN" sz="1400" kern="0" dirty="0">
                <a:solidFill>
                  <a:srgbClr val="00B050"/>
                </a:solidFill>
              </a:rPr>
              <a:t>Initial SA Ballot (D4.0)	</a:t>
            </a:r>
            <a:r>
              <a:rPr lang="en-US" altLang="zh-CN" sz="1400" kern="0" dirty="0"/>
              <a:t>		</a:t>
            </a:r>
            <a:r>
              <a:rPr lang="en-US" altLang="zh-CN" sz="1400" i="1" strike="sngStrike" dirty="0">
                <a:solidFill>
                  <a:srgbClr val="7F7F7F"/>
                </a:solidFill>
                <a:ea typeface="宋体" panose="02010600030101010101" pitchFamily="2" charset="-122"/>
              </a:rPr>
              <a:t>Sep </a:t>
            </a:r>
            <a:r>
              <a:rPr lang="en-US" altLang="zh-CN" sz="1400" i="1" strike="sngStrike" dirty="0">
                <a:solidFill>
                  <a:schemeClr val="bg1">
                    <a:lumMod val="50000"/>
                  </a:schemeClr>
                </a:solidFill>
                <a:ea typeface="宋体" panose="02010600030101010101" pitchFamily="2" charset="-122"/>
              </a:rPr>
              <a:t>2023 </a:t>
            </a:r>
            <a:r>
              <a:rPr lang="en-US" altLang="zh-CN" sz="1400" i="1" strike="sngStrike" dirty="0">
                <a:solidFill>
                  <a:schemeClr val="bg1">
                    <a:lumMod val="50000"/>
                  </a:schemeClr>
                </a:solidFill>
                <a:latin typeface="Wingdings" panose="05000000000000000000" pitchFamily="2" charset="2"/>
                <a:ea typeface="宋体" panose="02010600030101010101" pitchFamily="2" charset="-122"/>
                <a:cs typeface="Calibri" panose="020F0502020204030204" pitchFamily="34" charset="0"/>
              </a:rPr>
              <a:t>à</a:t>
            </a:r>
            <a:r>
              <a:rPr lang="en-US" altLang="zh-CN" sz="1400" i="1" strike="sngStrike" dirty="0">
                <a:solidFill>
                  <a:schemeClr val="bg1">
                    <a:lumMod val="50000"/>
                  </a:schemeClr>
                </a:solidFill>
                <a:ea typeface="宋体" panose="02010600030101010101" pitchFamily="2" charset="-122"/>
              </a:rPr>
              <a:t> Mar 2024</a:t>
            </a:r>
            <a:r>
              <a:rPr lang="en-US" altLang="zh-CN" sz="1400" i="1" dirty="0">
                <a:solidFill>
                  <a:srgbClr val="00B050"/>
                </a:solidFill>
                <a:latin typeface="Wingdings" panose="05000000000000000000" pitchFamily="2" charset="2"/>
                <a:ea typeface="宋体" panose="02010600030101010101" pitchFamily="2" charset="-122"/>
                <a:cs typeface="Calibri" panose="020F0502020204030204" pitchFamily="34" charset="0"/>
              </a:rPr>
              <a:t>à</a:t>
            </a:r>
            <a:r>
              <a:rPr lang="en-US" altLang="zh-CN" sz="1400" i="1" dirty="0">
                <a:solidFill>
                  <a:srgbClr val="00B050"/>
                </a:solidFill>
                <a:ea typeface="宋体" panose="02010600030101010101" pitchFamily="2" charset="-122"/>
              </a:rPr>
              <a:t> May 2024</a:t>
            </a:r>
            <a:endParaRPr lang="en-US" altLang="zh-CN" sz="1400" kern="0" dirty="0">
              <a:solidFill>
                <a:srgbClr val="00B050"/>
              </a:solidFill>
            </a:endParaRPr>
          </a:p>
          <a:p>
            <a:pPr marL="158750" lvl="1" indent="-231775" algn="just" defTabSz="685800" eaLnBrk="1" fontAlgn="auto" hangingPunct="1">
              <a:spcBef>
                <a:spcPts val="200"/>
              </a:spcBef>
              <a:spcAft>
                <a:spcPts val="600"/>
              </a:spcAft>
              <a:buFont typeface="Times New Roman" panose="02020603050405020304" pitchFamily="18" charset="0"/>
              <a:buChar char="–"/>
              <a:defRPr/>
            </a:pPr>
            <a:r>
              <a:rPr lang="en-US" altLang="zh-CN" sz="1400" kern="0" dirty="0">
                <a:solidFill>
                  <a:srgbClr val="00B050"/>
                </a:solidFill>
              </a:rPr>
              <a:t>1st SA Ballot Recirculation (D5.0)		Sep 2024</a:t>
            </a:r>
          </a:p>
          <a:p>
            <a:pPr marL="214312" lvl="1" algn="just" defTabSz="685800" eaLnBrk="1" fontAlgn="auto" hangingPunct="1">
              <a:spcBef>
                <a:spcPts val="200"/>
              </a:spcBef>
              <a:spcAft>
                <a:spcPts val="600"/>
              </a:spcAft>
              <a:buFont typeface="Wingdings" panose="05000000000000000000" pitchFamily="2" charset="2"/>
              <a:buChar char="Ø"/>
              <a:defRPr/>
            </a:pPr>
            <a:r>
              <a:rPr lang="en-US" altLang="zh-CN" sz="1400" kern="0" dirty="0">
                <a:solidFill>
                  <a:srgbClr val="FF0000"/>
                </a:solidFill>
              </a:rPr>
              <a:t>2nd SA Ballot Recirculation (D6.0)	Jan  2025</a:t>
            </a:r>
          </a:p>
          <a:p>
            <a:pPr marL="161925" lvl="1" indent="-233363" algn="just" defTabSz="685800" eaLnBrk="1" fontAlgn="auto" hangingPunct="1">
              <a:spcBef>
                <a:spcPts val="200"/>
              </a:spcBef>
              <a:spcAft>
                <a:spcPts val="600"/>
              </a:spcAft>
              <a:defRPr/>
            </a:pPr>
            <a:r>
              <a:rPr lang="en-US" altLang="zh-CN" sz="1400" kern="0" dirty="0"/>
              <a:t>3rd SA Ballot Recirculation (D7.0)		Mar 2025</a:t>
            </a:r>
          </a:p>
          <a:p>
            <a:pPr marL="161925" lvl="1" indent="-233363" algn="just" defTabSz="685800" eaLnBrk="1" fontAlgn="auto" hangingPunct="1">
              <a:spcBef>
                <a:spcPts val="200"/>
              </a:spcBef>
              <a:spcAft>
                <a:spcPts val="600"/>
              </a:spcAft>
              <a:defRPr/>
            </a:pPr>
            <a:r>
              <a:rPr lang="en-US" altLang="zh-CN" sz="1400" kern="0" dirty="0"/>
              <a:t>Final 802.11 WG approval		</a:t>
            </a:r>
            <a:r>
              <a:rPr lang="en-US" altLang="zh-CN" sz="1400" i="1" strike="sngStrike" dirty="0">
                <a:solidFill>
                  <a:srgbClr val="7F7F7F"/>
                </a:solidFill>
                <a:ea typeface="宋体" panose="02010600030101010101" pitchFamily="2" charset="-122"/>
              </a:rPr>
              <a:t>July </a:t>
            </a:r>
            <a:r>
              <a:rPr lang="en-US" altLang="zh-CN" sz="1400" i="1" strike="sngStrike" dirty="0">
                <a:solidFill>
                  <a:schemeClr val="bg1">
                    <a:lumMod val="50000"/>
                  </a:schemeClr>
                </a:solidFill>
                <a:ea typeface="宋体" panose="02010600030101010101" pitchFamily="2" charset="-122"/>
              </a:rPr>
              <a:t>2024</a:t>
            </a:r>
            <a:r>
              <a:rPr lang="en-US" altLang="zh-CN" sz="1400" i="1" strike="sngStrike" dirty="0">
                <a:solidFill>
                  <a:schemeClr val="bg1">
                    <a:lumMod val="50000"/>
                  </a:schemeClr>
                </a:solidFill>
                <a:latin typeface="Wingdings" panose="05000000000000000000" pitchFamily="2" charset="2"/>
                <a:ea typeface="宋体" panose="02010600030101010101" pitchFamily="2" charset="-122"/>
                <a:cs typeface="Calibri" panose="020F0502020204030204" pitchFamily="34" charset="0"/>
              </a:rPr>
              <a:t>à</a:t>
            </a:r>
            <a:r>
              <a:rPr lang="en-US" altLang="zh-CN" sz="1400" i="1" strike="sngStrike" dirty="0">
                <a:solidFill>
                  <a:schemeClr val="bg1">
                    <a:lumMod val="50000"/>
                  </a:schemeClr>
                </a:solidFill>
                <a:ea typeface="宋体" panose="02010600030101010101" pitchFamily="2" charset="-122"/>
              </a:rPr>
              <a:t> Jan 2025</a:t>
            </a:r>
            <a:r>
              <a:rPr lang="en-US" altLang="zh-CN" sz="1400" i="1" dirty="0">
                <a:solidFill>
                  <a:srgbClr val="00B0F0"/>
                </a:solidFill>
                <a:latin typeface="Wingdings" panose="05000000000000000000" pitchFamily="2" charset="2"/>
                <a:ea typeface="宋体" panose="02010600030101010101" pitchFamily="2" charset="-122"/>
                <a:cs typeface="Calibri" panose="020F0502020204030204" pitchFamily="34" charset="0"/>
              </a:rPr>
              <a:t>à</a:t>
            </a:r>
            <a:r>
              <a:rPr lang="en-US" altLang="zh-CN" sz="1400" i="1" dirty="0">
                <a:solidFill>
                  <a:srgbClr val="00B0F0"/>
                </a:solidFill>
                <a:ea typeface="宋体" panose="02010600030101010101" pitchFamily="2" charset="-122"/>
              </a:rPr>
              <a:t> Mar 2025</a:t>
            </a:r>
            <a:endParaRPr lang="en-US" altLang="zh-CN" sz="1400" i="1" kern="0" dirty="0"/>
          </a:p>
          <a:p>
            <a:pPr marL="161925" lvl="1" indent="-233363" algn="just" defTabSz="685800" eaLnBrk="1" fontAlgn="auto" hangingPunct="1">
              <a:spcBef>
                <a:spcPts val="200"/>
              </a:spcBef>
              <a:spcAft>
                <a:spcPts val="600"/>
              </a:spcAft>
              <a:defRPr/>
            </a:pPr>
            <a:r>
              <a:rPr lang="en-US" altLang="zh-CN" sz="1400" kern="0" dirty="0"/>
              <a:t>802 EC approval			</a:t>
            </a:r>
            <a:r>
              <a:rPr lang="en-US" altLang="zh-CN" sz="1400" i="1" strike="sngStrike" dirty="0">
                <a:solidFill>
                  <a:srgbClr val="7F7F7F"/>
                </a:solidFill>
                <a:ea typeface="宋体" panose="02010600030101010101" pitchFamily="2" charset="-122"/>
              </a:rPr>
              <a:t>July </a:t>
            </a:r>
            <a:r>
              <a:rPr lang="en-US" altLang="zh-CN" sz="1400" i="1" strike="sngStrike" dirty="0">
                <a:solidFill>
                  <a:schemeClr val="bg1">
                    <a:lumMod val="50000"/>
                  </a:schemeClr>
                </a:solidFill>
                <a:ea typeface="宋体" panose="02010600030101010101" pitchFamily="2" charset="-122"/>
              </a:rPr>
              <a:t>2024</a:t>
            </a:r>
            <a:r>
              <a:rPr lang="en-US" altLang="zh-CN" sz="1400" i="1" strike="sngStrike" dirty="0">
                <a:solidFill>
                  <a:schemeClr val="bg1">
                    <a:lumMod val="50000"/>
                  </a:schemeClr>
                </a:solidFill>
                <a:latin typeface="Wingdings" panose="05000000000000000000" pitchFamily="2" charset="2"/>
                <a:ea typeface="宋体" panose="02010600030101010101" pitchFamily="2" charset="-122"/>
                <a:cs typeface="Calibri" panose="020F0502020204030204" pitchFamily="34" charset="0"/>
              </a:rPr>
              <a:t>à</a:t>
            </a:r>
            <a:r>
              <a:rPr lang="en-US" altLang="zh-CN" sz="1400" i="1" strike="sngStrike" dirty="0">
                <a:solidFill>
                  <a:schemeClr val="bg1">
                    <a:lumMod val="50000"/>
                  </a:schemeClr>
                </a:solidFill>
                <a:ea typeface="宋体" panose="02010600030101010101" pitchFamily="2" charset="-122"/>
              </a:rPr>
              <a:t> Jan 2025</a:t>
            </a:r>
            <a:r>
              <a:rPr lang="en-US" altLang="zh-CN" sz="1400" i="1" dirty="0">
                <a:solidFill>
                  <a:srgbClr val="00B0F0"/>
                </a:solidFill>
                <a:latin typeface="Wingdings" panose="05000000000000000000" pitchFamily="2" charset="2"/>
                <a:ea typeface="宋体" panose="02010600030101010101" pitchFamily="2" charset="-122"/>
                <a:cs typeface="Calibri" panose="020F0502020204030204" pitchFamily="34" charset="0"/>
              </a:rPr>
              <a:t>à</a:t>
            </a:r>
            <a:r>
              <a:rPr lang="en-US" altLang="zh-CN" sz="1400" i="1" dirty="0">
                <a:solidFill>
                  <a:srgbClr val="00B0F0"/>
                </a:solidFill>
                <a:ea typeface="宋体" panose="02010600030101010101" pitchFamily="2" charset="-122"/>
              </a:rPr>
              <a:t> Mar 2025</a:t>
            </a:r>
            <a:endParaRPr lang="en-US" altLang="zh-CN" sz="1400" i="1" kern="0" dirty="0"/>
          </a:p>
          <a:p>
            <a:pPr marL="161925" lvl="1" indent="-233363" algn="just" defTabSz="685800" eaLnBrk="1" fontAlgn="auto" hangingPunct="1">
              <a:spcBef>
                <a:spcPts val="200"/>
              </a:spcBef>
              <a:spcAft>
                <a:spcPts val="600"/>
              </a:spcAft>
              <a:defRPr/>
            </a:pPr>
            <a:r>
              <a:rPr lang="en-US" altLang="zh-CN" sz="1400" kern="0" dirty="0" err="1"/>
              <a:t>RevCom</a:t>
            </a:r>
            <a:r>
              <a:rPr lang="en-US" altLang="zh-CN" sz="1400" kern="0" dirty="0"/>
              <a:t> and SASB approval		</a:t>
            </a:r>
            <a:r>
              <a:rPr lang="en-US" altLang="zh-CN" sz="1400" i="1" strike="sngStrike" dirty="0">
                <a:solidFill>
                  <a:srgbClr val="7F7F7F"/>
                </a:solidFill>
                <a:ea typeface="宋体" panose="02010600030101010101" pitchFamily="2" charset="-122"/>
              </a:rPr>
              <a:t>Sep </a:t>
            </a:r>
            <a:r>
              <a:rPr lang="en-US" altLang="zh-CN" sz="1400" i="1" strike="sngStrike" dirty="0">
                <a:solidFill>
                  <a:schemeClr val="bg1">
                    <a:lumMod val="50000"/>
                  </a:schemeClr>
                </a:solidFill>
                <a:ea typeface="宋体" panose="02010600030101010101" pitchFamily="2" charset="-122"/>
              </a:rPr>
              <a:t>2024</a:t>
            </a:r>
            <a:r>
              <a:rPr lang="en-US" altLang="zh-CN" sz="1400" i="1" strike="sngStrike" dirty="0">
                <a:solidFill>
                  <a:schemeClr val="bg1">
                    <a:lumMod val="50000"/>
                  </a:schemeClr>
                </a:solidFill>
                <a:latin typeface="Wingdings" panose="05000000000000000000" pitchFamily="2" charset="2"/>
                <a:ea typeface="宋体" panose="02010600030101010101" pitchFamily="2" charset="-122"/>
                <a:cs typeface="Calibri" panose="020F0502020204030204" pitchFamily="34" charset="0"/>
              </a:rPr>
              <a:t>à</a:t>
            </a:r>
            <a:r>
              <a:rPr lang="en-US" altLang="zh-CN" sz="1400" i="1" strike="sngStrike" dirty="0">
                <a:solidFill>
                  <a:schemeClr val="bg1">
                    <a:lumMod val="50000"/>
                  </a:schemeClr>
                </a:solidFill>
                <a:ea typeface="宋体" panose="02010600030101010101" pitchFamily="2" charset="-122"/>
              </a:rPr>
              <a:t> Mar 2025</a:t>
            </a:r>
            <a:r>
              <a:rPr lang="en-US" altLang="zh-CN" sz="1400" i="1" dirty="0">
                <a:solidFill>
                  <a:srgbClr val="00B0F0"/>
                </a:solidFill>
                <a:latin typeface="Wingdings" panose="05000000000000000000" pitchFamily="2" charset="2"/>
                <a:ea typeface="宋体" panose="02010600030101010101" pitchFamily="2" charset="-122"/>
                <a:cs typeface="Calibri" panose="020F0502020204030204" pitchFamily="34" charset="0"/>
              </a:rPr>
              <a:t>à</a:t>
            </a:r>
            <a:r>
              <a:rPr lang="en-US" altLang="zh-CN" sz="1400" i="1" dirty="0">
                <a:solidFill>
                  <a:srgbClr val="00B0F0"/>
                </a:solidFill>
                <a:ea typeface="宋体" panose="02010600030101010101" pitchFamily="2" charset="-122"/>
              </a:rPr>
              <a:t> Jun 2025</a:t>
            </a:r>
            <a:endParaRPr lang="en-US" altLang="zh-CN" sz="1400" kern="0" dirty="0"/>
          </a:p>
        </p:txBody>
      </p:sp>
      <p:sp>
        <p:nvSpPr>
          <p:cNvPr id="7" name="Content Placeholder 4">
            <a:extLst>
              <a:ext uri="{FF2B5EF4-FFF2-40B4-BE49-F238E27FC236}">
                <a16:creationId xmlns:a16="http://schemas.microsoft.com/office/drawing/2014/main" id="{B7680B5C-39D7-41CF-92D5-EF3D1C6C176E}"/>
              </a:ext>
            </a:extLst>
          </p:cNvPr>
          <p:cNvSpPr txBox="1">
            <a:spLocks/>
          </p:cNvSpPr>
          <p:nvPr/>
        </p:nvSpPr>
        <p:spPr>
          <a:xfrm>
            <a:off x="5767445" y="2938633"/>
            <a:ext cx="3528955" cy="642767"/>
          </a:xfrm>
          <a:prstGeom prst="rect">
            <a:avLst/>
          </a:prstGeom>
        </p:spPr>
        <p:txBody>
          <a:bodyPr vert="horz" lIns="91440" tIns="45720" rIns="91440" bIns="45720" rtlCol="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fontAlgn="auto">
              <a:lnSpc>
                <a:spcPct val="100000"/>
              </a:lnSpc>
              <a:spcBef>
                <a:spcPts val="0"/>
              </a:spcBef>
              <a:spcAft>
                <a:spcPts val="0"/>
              </a:spcAft>
            </a:pPr>
            <a:r>
              <a:rPr lang="en-US" sz="1200" dirty="0">
                <a:solidFill>
                  <a:prstClr val="black"/>
                </a:solidFill>
                <a:latin typeface="Calibri" panose="020F0502020204030204"/>
              </a:rPr>
              <a:t>PAR modification approved by the WG	Nov 2023</a:t>
            </a:r>
            <a:endParaRPr lang="en-CA" sz="1200" dirty="0">
              <a:solidFill>
                <a:prstClr val="black"/>
              </a:solidFill>
              <a:latin typeface="Calibri" panose="020F0502020204030204"/>
            </a:endParaRPr>
          </a:p>
          <a:p>
            <a:pPr fontAlgn="auto">
              <a:lnSpc>
                <a:spcPct val="100000"/>
              </a:lnSpc>
              <a:spcBef>
                <a:spcPts val="0"/>
              </a:spcBef>
              <a:spcAft>
                <a:spcPts val="0"/>
              </a:spcAft>
            </a:pPr>
            <a:r>
              <a:rPr lang="en-US" sz="1200" dirty="0">
                <a:solidFill>
                  <a:prstClr val="black"/>
                </a:solidFill>
                <a:latin typeface="Calibri" panose="020F0502020204030204"/>
              </a:rPr>
              <a:t>802EC approval 		</a:t>
            </a:r>
            <a:r>
              <a:rPr lang="en-US" altLang="zh-CN" sz="1200" dirty="0">
                <a:solidFill>
                  <a:prstClr val="black"/>
                </a:solidFill>
                <a:latin typeface="Calibri" panose="020F0502020204030204"/>
                <a:ea typeface="等线" panose="02010600030101010101" pitchFamily="2" charset="-122"/>
              </a:rPr>
              <a:t>Mar 2024</a:t>
            </a:r>
            <a:endParaRPr lang="en-US" sz="1200" dirty="0">
              <a:solidFill>
                <a:prstClr val="black"/>
              </a:solidFill>
              <a:latin typeface="Calibri" panose="020F0502020204030204"/>
            </a:endParaRPr>
          </a:p>
          <a:p>
            <a:pPr fontAlgn="auto">
              <a:lnSpc>
                <a:spcPct val="100000"/>
              </a:lnSpc>
              <a:spcBef>
                <a:spcPts val="0"/>
              </a:spcBef>
              <a:spcAft>
                <a:spcPts val="0"/>
              </a:spcAft>
            </a:pPr>
            <a:r>
              <a:rPr lang="en-US" sz="1200" dirty="0" err="1">
                <a:solidFill>
                  <a:prstClr val="black"/>
                </a:solidFill>
                <a:latin typeface="Calibri" panose="020F0502020204030204"/>
              </a:rPr>
              <a:t>NesCom</a:t>
            </a:r>
            <a:r>
              <a:rPr lang="en-US" sz="1200" dirty="0">
                <a:solidFill>
                  <a:prstClr val="black"/>
                </a:solidFill>
                <a:latin typeface="Calibri" panose="020F0502020204030204"/>
              </a:rPr>
              <a:t>/SASB approval</a:t>
            </a:r>
            <a:r>
              <a:rPr lang="en-US" altLang="zh-CN" sz="1200" dirty="0">
                <a:solidFill>
                  <a:prstClr val="black"/>
                </a:solidFill>
                <a:latin typeface="Calibri" panose="020F0502020204030204"/>
                <a:ea typeface="等线" panose="02010600030101010101" pitchFamily="2" charset="-122"/>
              </a:rPr>
              <a:t>		Mar 2024</a:t>
            </a:r>
            <a:endParaRPr lang="en-US" sz="1200" dirty="0">
              <a:solidFill>
                <a:prstClr val="black"/>
              </a:solidFill>
              <a:latin typeface="Calibri" panose="020F0502020204030204"/>
            </a:endParaRPr>
          </a:p>
        </p:txBody>
      </p:sp>
      <p:sp>
        <p:nvSpPr>
          <p:cNvPr id="11" name="左大括号 10">
            <a:extLst>
              <a:ext uri="{FF2B5EF4-FFF2-40B4-BE49-F238E27FC236}">
                <a16:creationId xmlns:a16="http://schemas.microsoft.com/office/drawing/2014/main" id="{A10E825F-8B8D-4663-83AF-13B2DA7A6B3C}"/>
              </a:ext>
            </a:extLst>
          </p:cNvPr>
          <p:cNvSpPr/>
          <p:nvPr/>
        </p:nvSpPr>
        <p:spPr bwMode="auto">
          <a:xfrm>
            <a:off x="5603013" y="2938635"/>
            <a:ext cx="328864" cy="642766"/>
          </a:xfrm>
          <a:prstGeom prst="leftBrace">
            <a:avLst>
              <a:gd name="adj1" fmla="val 8333"/>
              <a:gd name="adj2" fmla="val 61563"/>
            </a:avLst>
          </a:prstGeom>
          <a:noFill/>
          <a:ln w="28575" cap="flat" cmpd="sng" algn="ctr">
            <a:solidFill>
              <a:schemeClr val="tx1"/>
            </a:solidFill>
            <a:prstDash val="solid"/>
            <a:round/>
            <a:headEnd type="none" w="med" len="med"/>
            <a:tailEnd type="none" w="med" len="med"/>
          </a:ln>
          <a:effectLst/>
        </p:spPr>
        <p:txBody>
          <a:bodyPr vert="horz" wrap="square" lIns="68580" tIns="34290" rIns="68580" bIns="34290" numCol="1" rtlCol="0" anchor="t" anchorCtr="0" compatLnSpc="1">
            <a:prstTxWarp prst="textNoShape">
              <a:avLst/>
            </a:prstTxWarp>
          </a:bodyPr>
          <a:lstStyle/>
          <a:p>
            <a:pPr defTabSz="336947">
              <a:buClr>
                <a:srgbClr val="000000"/>
              </a:buClr>
              <a:buSzPct val="100000"/>
            </a:pPr>
            <a:endParaRPr lang="zh-CN" altLang="en-US" sz="1600" dirty="0">
              <a:solidFill>
                <a:schemeClr val="bg1"/>
              </a:solidFill>
              <a:latin typeface="Times New Roman" pitchFamily="16" charset="0"/>
              <a:ea typeface="MS Gothic" charset="-128"/>
            </a:endParaRPr>
          </a:p>
        </p:txBody>
      </p:sp>
    </p:spTree>
    <p:extLst>
      <p:ext uri="{BB962C8B-B14F-4D97-AF65-F5344CB8AC3E}">
        <p14:creationId xmlns:p14="http://schemas.microsoft.com/office/powerpoint/2010/main" val="4233863334"/>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7"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solidFill>
                  <a:schemeClr val="tx2"/>
                </a:solidFill>
              </a:rPr>
              <a:t>Call for contribution </a:t>
            </a:r>
          </a:p>
        </p:txBody>
      </p:sp>
      <p:sp>
        <p:nvSpPr>
          <p:cNvPr id="26628" name="Rectangle 3"/>
          <p:cNvSpPr txBox="1">
            <a:spLocks noChangeArrowheads="1"/>
          </p:cNvSpPr>
          <p:nvPr/>
        </p:nvSpPr>
        <p:spPr bwMode="auto">
          <a:xfrm>
            <a:off x="457200" y="1676400"/>
            <a:ext cx="11277600" cy="4724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r>
              <a:rPr lang="en-US" altLang="zh-CN" sz="2800" dirty="0"/>
              <a:t>Call for submissions for the following topics</a:t>
            </a:r>
          </a:p>
          <a:p>
            <a:pPr lvl="1" algn="just"/>
            <a:r>
              <a:rPr lang="en-US" altLang="zh-CN" sz="2400" dirty="0"/>
              <a:t>Technology and standardization gaps to support WLAN sensing</a:t>
            </a:r>
          </a:p>
          <a:p>
            <a:pPr lvl="1" algn="just"/>
            <a:r>
              <a:rPr lang="en-US" altLang="zh-CN" sz="2400" dirty="0">
                <a:solidFill>
                  <a:srgbClr val="FF0000"/>
                </a:solidFill>
              </a:rPr>
              <a:t>Proposed Draft Text, comment resolution </a:t>
            </a:r>
          </a:p>
          <a:p>
            <a:pPr lvl="1" algn="just"/>
            <a:r>
              <a:rPr lang="en-US" altLang="zh-CN" sz="2400" dirty="0"/>
              <a:t>Other?</a:t>
            </a:r>
          </a:p>
        </p:txBody>
      </p:sp>
    </p:spTree>
    <p:extLst>
      <p:ext uri="{BB962C8B-B14F-4D97-AF65-F5344CB8AC3E}">
        <p14:creationId xmlns:p14="http://schemas.microsoft.com/office/powerpoint/2010/main" val="4098415286"/>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685800"/>
            <a:ext cx="11201400" cy="533400"/>
          </a:xfrm>
        </p:spPr>
        <p:txBody>
          <a:bodyPr/>
          <a:lstStyle/>
          <a:p>
            <a:r>
              <a:rPr lang="en-US" altLang="zh-CN" dirty="0"/>
              <a:t>1st SA Ballot Recirculation (D5.0) CR Status</a:t>
            </a:r>
            <a:endParaRPr lang="en-GB" dirty="0"/>
          </a:p>
        </p:txBody>
      </p:sp>
      <p:sp>
        <p:nvSpPr>
          <p:cNvPr id="9218" name="Rectangle 2"/>
          <p:cNvSpPr>
            <a:spLocks noGrp="1" noChangeArrowheads="1"/>
          </p:cNvSpPr>
          <p:nvPr>
            <p:ph idx="1"/>
          </p:nvPr>
        </p:nvSpPr>
        <p:spPr>
          <a:xfrm>
            <a:off x="457200" y="1524000"/>
            <a:ext cx="8229600" cy="1905000"/>
          </a:xfrm>
          <a:ln/>
        </p:spPr>
        <p:txBody>
          <a:bodyPr/>
          <a:lstStyle/>
          <a:p>
            <a:pPr algn="just">
              <a:spcBef>
                <a:spcPts val="0"/>
              </a:spcBef>
              <a:spcAft>
                <a:spcPts val="600"/>
              </a:spcAft>
              <a:buFont typeface="Arial" panose="020B0604020202020204" pitchFamily="34" charset="0"/>
              <a:buChar char="•"/>
            </a:pPr>
            <a:r>
              <a:rPr lang="en-US" sz="2000" dirty="0"/>
              <a:t>Comment resolution for D5.0 (</a:t>
            </a:r>
            <a:r>
              <a:rPr lang="en-US" altLang="zh-CN" sz="2000" dirty="0"/>
              <a:t>1st SA Ballot Recirculation </a:t>
            </a:r>
            <a:r>
              <a:rPr lang="en-US" sz="2000" dirty="0"/>
              <a:t>comments)</a:t>
            </a:r>
          </a:p>
          <a:p>
            <a:pPr lvl="1" algn="just">
              <a:spcBef>
                <a:spcPts val="0"/>
              </a:spcBef>
              <a:spcAft>
                <a:spcPts val="600"/>
              </a:spcAft>
              <a:buFont typeface="Arial" panose="020B0604020202020204" pitchFamily="34" charset="0"/>
              <a:buChar char="•"/>
            </a:pPr>
            <a:r>
              <a:rPr lang="en-US" altLang="zh-CN" sz="1600" dirty="0">
                <a:solidFill>
                  <a:srgbClr val="FF0000"/>
                </a:solidFill>
              </a:rPr>
              <a:t>0</a:t>
            </a:r>
            <a:r>
              <a:rPr lang="en-US" altLang="zh-CN" sz="1600" dirty="0"/>
              <a:t>% of all SA110 comments are now resolved or marked as “ready for motion” </a:t>
            </a:r>
          </a:p>
          <a:p>
            <a:pPr lvl="1" algn="just">
              <a:spcBef>
                <a:spcPts val="0"/>
              </a:spcBef>
              <a:spcAft>
                <a:spcPts val="600"/>
              </a:spcAft>
              <a:buFont typeface="Arial" panose="020B0604020202020204" pitchFamily="34" charset="0"/>
              <a:buChar char="•"/>
            </a:pPr>
            <a:r>
              <a:rPr lang="en-US" altLang="zh-CN" sz="1600" dirty="0"/>
              <a:t>(</a:t>
            </a:r>
            <a:r>
              <a:rPr lang="en-US" altLang="zh-CN" sz="1600" dirty="0">
                <a:solidFill>
                  <a:srgbClr val="FF0000"/>
                </a:solidFill>
              </a:rPr>
              <a:t>0/36,</a:t>
            </a:r>
            <a:r>
              <a:rPr lang="en-US" altLang="zh-CN" sz="1600" dirty="0"/>
              <a:t> Please refer to the figure)</a:t>
            </a:r>
          </a:p>
          <a:p>
            <a:pPr marL="361950" lvl="1" indent="0" algn="just">
              <a:spcBef>
                <a:spcPts val="0"/>
              </a:spcBef>
              <a:spcAft>
                <a:spcPts val="600"/>
              </a:spcAft>
              <a:buNone/>
            </a:pPr>
            <a:endParaRPr lang="en-US" altLang="zh-CN" sz="1600" dirty="0"/>
          </a:p>
        </p:txBody>
      </p:sp>
      <p:graphicFrame>
        <p:nvGraphicFramePr>
          <p:cNvPr id="8" name="Chart 6">
            <a:extLst>
              <a:ext uri="{FF2B5EF4-FFF2-40B4-BE49-F238E27FC236}">
                <a16:creationId xmlns:a16="http://schemas.microsoft.com/office/drawing/2014/main" id="{5913DE59-0E1E-4D6B-B0B4-4E37CCBA3423}"/>
              </a:ext>
            </a:extLst>
          </p:cNvPr>
          <p:cNvGraphicFramePr/>
          <p:nvPr>
            <p:extLst>
              <p:ext uri="{D42A27DB-BD31-4B8C-83A1-F6EECF244321}">
                <p14:modId xmlns:p14="http://schemas.microsoft.com/office/powerpoint/2010/main" val="1241531270"/>
              </p:ext>
            </p:extLst>
          </p:nvPr>
        </p:nvGraphicFramePr>
        <p:xfrm>
          <a:off x="7696200" y="2286000"/>
          <a:ext cx="3962400" cy="411480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7" name="表格 6">
            <a:extLst>
              <a:ext uri="{FF2B5EF4-FFF2-40B4-BE49-F238E27FC236}">
                <a16:creationId xmlns:a16="http://schemas.microsoft.com/office/drawing/2014/main" id="{E84B6C98-CECC-41C8-AD6E-CF1B16B2B4E6}"/>
              </a:ext>
            </a:extLst>
          </p:cNvPr>
          <p:cNvGraphicFramePr>
            <a:graphicFrameLocks noGrp="1"/>
          </p:cNvGraphicFramePr>
          <p:nvPr>
            <p:extLst>
              <p:ext uri="{D42A27DB-BD31-4B8C-83A1-F6EECF244321}">
                <p14:modId xmlns:p14="http://schemas.microsoft.com/office/powerpoint/2010/main" val="3563814125"/>
              </p:ext>
            </p:extLst>
          </p:nvPr>
        </p:nvGraphicFramePr>
        <p:xfrm>
          <a:off x="838200" y="3606181"/>
          <a:ext cx="6781800" cy="2794619"/>
        </p:xfrm>
        <a:graphic>
          <a:graphicData uri="http://schemas.openxmlformats.org/drawingml/2006/table">
            <a:tbl>
              <a:tblPr/>
              <a:tblGrid>
                <a:gridCol w="1371600">
                  <a:extLst>
                    <a:ext uri="{9D8B030D-6E8A-4147-A177-3AD203B41FA5}">
                      <a16:colId xmlns:a16="http://schemas.microsoft.com/office/drawing/2014/main" val="611200940"/>
                    </a:ext>
                  </a:extLst>
                </a:gridCol>
                <a:gridCol w="990600">
                  <a:extLst>
                    <a:ext uri="{9D8B030D-6E8A-4147-A177-3AD203B41FA5}">
                      <a16:colId xmlns:a16="http://schemas.microsoft.com/office/drawing/2014/main" val="4059359357"/>
                    </a:ext>
                  </a:extLst>
                </a:gridCol>
                <a:gridCol w="895723">
                  <a:extLst>
                    <a:ext uri="{9D8B030D-6E8A-4147-A177-3AD203B41FA5}">
                      <a16:colId xmlns:a16="http://schemas.microsoft.com/office/drawing/2014/main" val="1158145895"/>
                    </a:ext>
                  </a:extLst>
                </a:gridCol>
                <a:gridCol w="731371">
                  <a:extLst>
                    <a:ext uri="{9D8B030D-6E8A-4147-A177-3AD203B41FA5}">
                      <a16:colId xmlns:a16="http://schemas.microsoft.com/office/drawing/2014/main" val="517798951"/>
                    </a:ext>
                  </a:extLst>
                </a:gridCol>
                <a:gridCol w="930835">
                  <a:extLst>
                    <a:ext uri="{9D8B030D-6E8A-4147-A177-3AD203B41FA5}">
                      <a16:colId xmlns:a16="http://schemas.microsoft.com/office/drawing/2014/main" val="1306143447"/>
                    </a:ext>
                  </a:extLst>
                </a:gridCol>
                <a:gridCol w="1861671">
                  <a:extLst>
                    <a:ext uri="{9D8B030D-6E8A-4147-A177-3AD203B41FA5}">
                      <a16:colId xmlns:a16="http://schemas.microsoft.com/office/drawing/2014/main" val="875986001"/>
                    </a:ext>
                  </a:extLst>
                </a:gridCol>
              </a:tblGrid>
              <a:tr h="364542">
                <a:tc>
                  <a:txBody>
                    <a:bodyPr/>
                    <a:lstStyle/>
                    <a:p>
                      <a:pPr algn="l" fontAlgn="b"/>
                      <a:endParaRPr lang="zh-CN" altLang="en-US" sz="12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b"/>
                      <a:r>
                        <a:rPr lang="en-US" sz="1200" b="1" i="0" u="none" strike="noStrike" dirty="0">
                          <a:solidFill>
                            <a:srgbClr val="000000"/>
                          </a:solidFill>
                          <a:effectLst/>
                          <a:latin typeface="等线" panose="02010600030101010101" pitchFamily="2" charset="-122"/>
                          <a:ea typeface="等线" panose="02010600030101010101" pitchFamily="2" charset="-122"/>
                        </a:rPr>
                        <a:t>Assigned</a:t>
                      </a: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b"/>
                      <a:r>
                        <a:rPr lang="en-US" sz="1200" b="1" i="0" u="none" strike="noStrike" dirty="0">
                          <a:solidFill>
                            <a:srgbClr val="000000"/>
                          </a:solidFill>
                          <a:effectLst/>
                          <a:latin typeface="等线" panose="02010600030101010101" pitchFamily="2" charset="-122"/>
                          <a:ea typeface="等线" panose="02010600030101010101" pitchFamily="2" charset="-122"/>
                        </a:rPr>
                        <a:t>Ready for Motion</a:t>
                      </a: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b"/>
                      <a:r>
                        <a:rPr lang="en-US" sz="1200" b="1" i="0" u="none" strike="noStrike">
                          <a:solidFill>
                            <a:srgbClr val="000000"/>
                          </a:solidFill>
                          <a:effectLst/>
                          <a:latin typeface="等线" panose="02010600030101010101" pitchFamily="2" charset="-122"/>
                          <a:ea typeface="等线" panose="02010600030101010101" pitchFamily="2" charset="-122"/>
                        </a:rPr>
                        <a:t>Approved</a:t>
                      </a: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b"/>
                      <a:r>
                        <a:rPr lang="en-US" sz="1200" b="1" i="0" u="none" strike="noStrike" dirty="0" err="1">
                          <a:solidFill>
                            <a:srgbClr val="000000"/>
                          </a:solidFill>
                          <a:effectLst/>
                          <a:latin typeface="等线" panose="02010600030101010101" pitchFamily="2" charset="-122"/>
                          <a:ea typeface="等线" panose="02010600030101010101" pitchFamily="2" charset="-122"/>
                        </a:rPr>
                        <a:t>RfM+A</a:t>
                      </a:r>
                      <a:endParaRPr lang="en-US" sz="1200" b="1"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en-US" altLang="zh-CN" sz="1200" b="1" dirty="0">
                          <a:solidFill>
                            <a:srgbClr val="0000FF"/>
                          </a:solidFill>
                          <a:effectLst/>
                          <a:latin typeface="Calibri" panose="020F0502020204030204" pitchFamily="34" charset="0"/>
                          <a:ea typeface="宋体" panose="02010600030101010101" pitchFamily="2" charset="-122"/>
                        </a:rPr>
                        <a:t>Confirm to</a:t>
                      </a:r>
                      <a:r>
                        <a:rPr lang="en-US" altLang="zh-CN" sz="1200" b="1" baseline="0" dirty="0">
                          <a:solidFill>
                            <a:srgbClr val="0000FF"/>
                          </a:solidFill>
                          <a:effectLst/>
                          <a:latin typeface="Calibri" panose="020F0502020204030204" pitchFamily="34" charset="0"/>
                          <a:ea typeface="宋体" panose="02010600030101010101" pitchFamily="2" charset="-122"/>
                        </a:rPr>
                        <a:t> resolve all, b</a:t>
                      </a:r>
                      <a:r>
                        <a:rPr lang="en-US" altLang="zh-CN" sz="1200" b="1" dirty="0">
                          <a:solidFill>
                            <a:srgbClr val="0000FF"/>
                          </a:solidFill>
                          <a:effectLst/>
                          <a:latin typeface="Calibri" panose="020F0502020204030204" pitchFamily="34" charset="0"/>
                          <a:ea typeface="宋体" panose="02010600030101010101" pitchFamily="2" charset="-122"/>
                        </a:rPr>
                        <a:t>efore/at January</a:t>
                      </a:r>
                      <a:r>
                        <a:rPr lang="en-US" altLang="zh-CN" sz="1200" b="1" baseline="0" dirty="0">
                          <a:solidFill>
                            <a:srgbClr val="0000FF"/>
                          </a:solidFill>
                          <a:effectLst/>
                          <a:latin typeface="Calibri" panose="020F0502020204030204" pitchFamily="34" charset="0"/>
                          <a:ea typeface="宋体" panose="02010600030101010101" pitchFamily="2" charset="-122"/>
                        </a:rPr>
                        <a:t> Interim</a:t>
                      </a:r>
                      <a:endParaRPr lang="zh-CN" altLang="zh-CN" sz="1200" dirty="0">
                        <a:solidFill>
                          <a:srgbClr val="0000FF"/>
                        </a:solidFill>
                        <a:effectLst/>
                        <a:latin typeface="Calibri" panose="020F0502020204030204" pitchFamily="34" charset="0"/>
                        <a:ea typeface="宋体"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4093168364"/>
                  </a:ext>
                </a:extLst>
              </a:tr>
              <a:tr h="219985">
                <a:tc>
                  <a:txBody>
                    <a:bodyPr/>
                    <a:lstStyle/>
                    <a:p>
                      <a:pPr>
                        <a:spcAft>
                          <a:spcPts val="0"/>
                        </a:spcAft>
                      </a:pPr>
                      <a:r>
                        <a:rPr lang="en-US" sz="1100" dirty="0">
                          <a:solidFill>
                            <a:srgbClr val="000000"/>
                          </a:solidFill>
                          <a:effectLst/>
                          <a:latin typeface="Calibri" panose="020F0502020204030204" pitchFamily="34" charset="0"/>
                          <a:ea typeface="等线" panose="02010600030101010101" pitchFamily="2" charset="-122"/>
                        </a:rPr>
                        <a:t>Ali</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r>
                        <a:rPr lang="en-US" altLang="zh-CN" sz="1100" dirty="0">
                          <a:effectLst/>
                          <a:latin typeface="Calibri" panose="020F0502020204030204" pitchFamily="34" charset="0"/>
                          <a:ea typeface="等线" panose="02010600030101010101" pitchFamily="2" charset="-122"/>
                        </a:rPr>
                        <a:t>8</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b"/>
                      <a:endParaRPr lang="en-US" altLang="zh-CN" sz="11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731258224"/>
                  </a:ext>
                </a:extLst>
              </a:tr>
              <a:tr h="219985">
                <a:tc>
                  <a:txBody>
                    <a:bodyPr/>
                    <a:lstStyle/>
                    <a:p>
                      <a:pPr>
                        <a:spcAft>
                          <a:spcPts val="0"/>
                        </a:spcAft>
                      </a:pPr>
                      <a:r>
                        <a:rPr lang="en-US" sz="1100">
                          <a:solidFill>
                            <a:srgbClr val="000000"/>
                          </a:solidFill>
                          <a:effectLst/>
                          <a:latin typeface="Calibri" panose="020F0502020204030204" pitchFamily="34" charset="0"/>
                          <a:ea typeface="等线" panose="02010600030101010101" pitchFamily="2" charset="-122"/>
                        </a:rPr>
                        <a:t>Cheng</a:t>
                      </a: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r>
                        <a:rPr lang="en-US" altLang="zh-CN" sz="1100" dirty="0">
                          <a:effectLst/>
                          <a:latin typeface="Calibri" panose="020F0502020204030204" pitchFamily="34" charset="0"/>
                          <a:ea typeface="等线" panose="02010600030101010101" pitchFamily="2" charset="-122"/>
                        </a:rPr>
                        <a:t>3</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b"/>
                      <a:endParaRPr lang="en-US" altLang="zh-CN" sz="11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210357643"/>
                  </a:ext>
                </a:extLst>
              </a:tr>
              <a:tr h="219985">
                <a:tc>
                  <a:txBody>
                    <a:bodyPr/>
                    <a:lstStyle/>
                    <a:p>
                      <a:pPr>
                        <a:spcAft>
                          <a:spcPts val="0"/>
                        </a:spcAft>
                      </a:pPr>
                      <a:r>
                        <a:rPr lang="en-US" sz="1100">
                          <a:solidFill>
                            <a:srgbClr val="000000"/>
                          </a:solidFill>
                          <a:effectLst/>
                          <a:latin typeface="Calibri" panose="020F0502020204030204" pitchFamily="34" charset="0"/>
                          <a:ea typeface="等线" panose="02010600030101010101" pitchFamily="2" charset="-122"/>
                        </a:rPr>
                        <a:t>Chris Beg</a:t>
                      </a: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r>
                        <a:rPr lang="en-US" altLang="zh-CN" sz="1100" dirty="0">
                          <a:effectLst/>
                          <a:latin typeface="Calibri" panose="020F0502020204030204" pitchFamily="34" charset="0"/>
                          <a:ea typeface="等线" panose="02010600030101010101" pitchFamily="2" charset="-122"/>
                        </a:rPr>
                        <a:t>4</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b"/>
                      <a:endParaRPr lang="en-US" altLang="zh-CN" sz="11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577779994"/>
                  </a:ext>
                </a:extLst>
              </a:tr>
              <a:tr h="219985">
                <a:tc>
                  <a:txBody>
                    <a:bodyPr/>
                    <a:lstStyle/>
                    <a:p>
                      <a:pPr>
                        <a:spcAft>
                          <a:spcPts val="0"/>
                        </a:spcAft>
                      </a:pPr>
                      <a:r>
                        <a:rPr lang="en-US" sz="1100">
                          <a:solidFill>
                            <a:srgbClr val="000000"/>
                          </a:solidFill>
                          <a:effectLst/>
                          <a:latin typeface="Calibri" panose="020F0502020204030204" pitchFamily="34" charset="0"/>
                          <a:ea typeface="等线" panose="02010600030101010101" pitchFamily="2" charset="-122"/>
                        </a:rPr>
                        <a:t>Claudio</a:t>
                      </a: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r>
                        <a:rPr lang="en-US" altLang="zh-CN" sz="1100" dirty="0">
                          <a:effectLst/>
                          <a:latin typeface="Calibri" panose="020F0502020204030204" pitchFamily="34" charset="0"/>
                          <a:ea typeface="等线" panose="02010600030101010101" pitchFamily="2" charset="-122"/>
                        </a:rPr>
                        <a:t>7</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b"/>
                      <a:endParaRPr lang="en-US" altLang="zh-CN" sz="11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181458438"/>
                  </a:ext>
                </a:extLst>
              </a:tr>
              <a:tr h="219985">
                <a:tc>
                  <a:txBody>
                    <a:bodyPr/>
                    <a:lstStyle/>
                    <a:p>
                      <a:pPr>
                        <a:spcAft>
                          <a:spcPts val="0"/>
                        </a:spcAft>
                      </a:pPr>
                      <a:r>
                        <a:rPr lang="en-US" sz="1100" dirty="0" err="1">
                          <a:solidFill>
                            <a:srgbClr val="000000"/>
                          </a:solidFill>
                          <a:effectLst/>
                          <a:latin typeface="Calibri" panose="020F0502020204030204" pitchFamily="34" charset="0"/>
                          <a:ea typeface="等线" panose="02010600030101010101" pitchFamily="2" charset="-122"/>
                        </a:rPr>
                        <a:t>Naren</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r>
                        <a:rPr lang="en-US" altLang="zh-CN" sz="1100" dirty="0">
                          <a:effectLst/>
                          <a:latin typeface="Calibri" panose="020F0502020204030204" pitchFamily="34" charset="0"/>
                          <a:ea typeface="等线" panose="02010600030101010101" pitchFamily="2" charset="-122"/>
                        </a:rPr>
                        <a:t>1</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b"/>
                      <a:endParaRPr lang="en-US" altLang="zh-CN" sz="11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206060167"/>
                  </a:ext>
                </a:extLst>
              </a:tr>
              <a:tr h="219985">
                <a:tc>
                  <a:txBody>
                    <a:bodyPr/>
                    <a:lstStyle/>
                    <a:p>
                      <a:pPr>
                        <a:spcAft>
                          <a:spcPts val="0"/>
                        </a:spcAft>
                      </a:pPr>
                      <a:r>
                        <a:rPr lang="en-US" altLang="zh-CN" sz="1100" dirty="0">
                          <a:solidFill>
                            <a:srgbClr val="000000"/>
                          </a:solidFill>
                          <a:effectLst/>
                          <a:latin typeface="Calibri" panose="020F0502020204030204" pitchFamily="34" charset="0"/>
                          <a:ea typeface="等线" panose="02010600030101010101" pitchFamily="2" charset="-122"/>
                        </a:rPr>
                        <a:t>Po-Kai Huang</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r>
                        <a:rPr lang="en-US" altLang="zh-CN" sz="1100" dirty="0">
                          <a:effectLst/>
                          <a:latin typeface="Calibri" panose="020F0502020204030204" pitchFamily="34" charset="0"/>
                          <a:ea typeface="等线" panose="02010600030101010101" pitchFamily="2" charset="-122"/>
                        </a:rPr>
                        <a:t>5</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b"/>
                      <a:endParaRPr lang="en-US" altLang="zh-CN" sz="11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141818337"/>
                  </a:ext>
                </a:extLst>
              </a:tr>
              <a:tr h="219985">
                <a:tc>
                  <a:txBody>
                    <a:bodyPr/>
                    <a:lstStyle/>
                    <a:p>
                      <a:pPr>
                        <a:spcAft>
                          <a:spcPts val="0"/>
                        </a:spcAft>
                      </a:pPr>
                      <a:r>
                        <a:rPr lang="en-US" sz="1100">
                          <a:solidFill>
                            <a:srgbClr val="000000"/>
                          </a:solidFill>
                          <a:effectLst/>
                          <a:latin typeface="Calibri" panose="020F0502020204030204" pitchFamily="34" charset="0"/>
                          <a:ea typeface="等线" panose="02010600030101010101" pitchFamily="2" charset="-122"/>
                        </a:rPr>
                        <a:t>Rui Du</a:t>
                      </a: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r>
                        <a:rPr lang="en-US" altLang="zh-CN" sz="1100" dirty="0">
                          <a:effectLst/>
                          <a:latin typeface="Calibri" panose="020F0502020204030204" pitchFamily="34" charset="0"/>
                          <a:ea typeface="等线" panose="02010600030101010101" pitchFamily="2" charset="-122"/>
                        </a:rPr>
                        <a:t>3</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b"/>
                      <a:endParaRPr lang="en-US" altLang="zh-CN" sz="11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995864541"/>
                  </a:ext>
                </a:extLst>
              </a:tr>
              <a:tr h="219985">
                <a:tc>
                  <a:txBody>
                    <a:bodyPr/>
                    <a:lstStyle/>
                    <a:p>
                      <a:pPr>
                        <a:spcAft>
                          <a:spcPts val="0"/>
                        </a:spcAft>
                      </a:pPr>
                      <a:r>
                        <a:rPr lang="en-US" sz="1100" dirty="0" err="1">
                          <a:solidFill>
                            <a:srgbClr val="000000"/>
                          </a:solidFill>
                          <a:effectLst/>
                          <a:latin typeface="Calibri" panose="020F0502020204030204" pitchFamily="34" charset="0"/>
                          <a:ea typeface="等线" panose="02010600030101010101" pitchFamily="2" charset="-122"/>
                        </a:rPr>
                        <a:t>Shuling</a:t>
                      </a:r>
                      <a:r>
                        <a:rPr lang="en-US" sz="1100" dirty="0">
                          <a:solidFill>
                            <a:srgbClr val="000000"/>
                          </a:solidFill>
                          <a:effectLst/>
                          <a:latin typeface="Calibri" panose="020F0502020204030204" pitchFamily="34" charset="0"/>
                          <a:ea typeface="等线" panose="02010600030101010101" pitchFamily="2" charset="-122"/>
                        </a:rPr>
                        <a:t> (Julia) Feng</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r>
                        <a:rPr lang="en-US" altLang="zh-CN" sz="1100" dirty="0">
                          <a:effectLst/>
                          <a:latin typeface="Calibri" panose="020F0502020204030204" pitchFamily="34" charset="0"/>
                          <a:ea typeface="等线" panose="02010600030101010101" pitchFamily="2" charset="-122"/>
                        </a:rPr>
                        <a:t>2</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b"/>
                      <a:endParaRPr lang="en-US" altLang="zh-CN" sz="11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3996981589"/>
                  </a:ext>
                </a:extLst>
              </a:tr>
              <a:tr h="219985">
                <a:tc>
                  <a:txBody>
                    <a:bodyPr/>
                    <a:lstStyle/>
                    <a:p>
                      <a:pPr>
                        <a:spcAft>
                          <a:spcPts val="0"/>
                        </a:spcAft>
                      </a:pPr>
                      <a:r>
                        <a:rPr lang="en-US" sz="1100">
                          <a:solidFill>
                            <a:srgbClr val="000000"/>
                          </a:solidFill>
                          <a:effectLst/>
                          <a:latin typeface="Calibri" panose="020F0502020204030204" pitchFamily="34" charset="0"/>
                          <a:ea typeface="等线" panose="02010600030101010101" pitchFamily="2" charset="-122"/>
                        </a:rPr>
                        <a:t>Zhuqing</a:t>
                      </a: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r>
                        <a:rPr lang="en-US" altLang="zh-CN" sz="1100" dirty="0">
                          <a:effectLst/>
                          <a:latin typeface="Calibri" panose="020F0502020204030204" pitchFamily="34" charset="0"/>
                          <a:ea typeface="等线" panose="02010600030101010101" pitchFamily="2" charset="-122"/>
                        </a:rPr>
                        <a:t>3</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b"/>
                      <a:endParaRPr lang="en-US" altLang="zh-CN" sz="11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349183664"/>
                  </a:ext>
                </a:extLst>
              </a:tr>
              <a:tr h="219985">
                <a:tc>
                  <a:txBody>
                    <a:bodyPr/>
                    <a:lstStyle/>
                    <a:p>
                      <a:endParaRPr lang="zh-CN" sz="1100">
                        <a:effectLst/>
                        <a:latin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lang="zh-CN" sz="1100">
                        <a:effectLst/>
                        <a:latin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lang="zh-CN" sz="1100">
                        <a:effectLst/>
                        <a:latin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lang="zh-CN" sz="1100">
                        <a:effectLst/>
                        <a:latin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lang="zh-CN" sz="1100" dirty="0">
                        <a:effectLst/>
                        <a:latin typeface="Times New Roman" panose="02020603050405020304" pitchFamily="18" charset="0"/>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tc>
                  <a:txBody>
                    <a:bodyPr/>
                    <a:lstStyle/>
                    <a:p>
                      <a:pPr algn="ctr" fontAlgn="b"/>
                      <a:endParaRPr lang="en-US" altLang="zh-CN" sz="11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865660413"/>
                  </a:ext>
                </a:extLst>
              </a:tr>
              <a:tr h="219985">
                <a:tc>
                  <a:txBody>
                    <a:bodyPr/>
                    <a:lstStyle/>
                    <a:p>
                      <a:pPr>
                        <a:spcAft>
                          <a:spcPts val="0"/>
                        </a:spcAft>
                      </a:pPr>
                      <a:r>
                        <a:rPr lang="en-US" sz="1100" b="1">
                          <a:effectLst/>
                          <a:latin typeface="Calibri" panose="020F0502020204030204" pitchFamily="34" charset="0"/>
                          <a:ea typeface="等线" panose="02010600030101010101" pitchFamily="2" charset="-122"/>
                        </a:rPr>
                        <a:t>All</a:t>
                      </a: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r">
                        <a:spcAft>
                          <a:spcPts val="0"/>
                        </a:spcAft>
                      </a:pPr>
                      <a:r>
                        <a:rPr lang="en-US" altLang="zh-CN" sz="1100" dirty="0">
                          <a:effectLst/>
                          <a:latin typeface="Calibri" panose="020F0502020204030204" pitchFamily="34" charset="0"/>
                          <a:ea typeface="等线" panose="02010600030101010101" pitchFamily="2" charset="-122"/>
                        </a:rPr>
                        <a:t>36</a:t>
                      </a: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r">
                        <a:spcAft>
                          <a:spcPts val="0"/>
                        </a:spcAft>
                      </a:pP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r">
                        <a:spcAft>
                          <a:spcPts val="0"/>
                        </a:spcAft>
                      </a:pPr>
                      <a:endParaRPr lang="zh-CN" sz="110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r">
                        <a:spcAft>
                          <a:spcPts val="0"/>
                        </a:spcAft>
                      </a:pPr>
                      <a:endParaRPr lang="zh-CN" sz="1100" dirty="0">
                        <a:effectLst/>
                        <a:latin typeface="Calibri" panose="020F0502020204030204" pitchFamily="34" charset="0"/>
                        <a:ea typeface="等线" panose="02010600030101010101" pitchFamily="2" charset="-122"/>
                      </a:endParaRPr>
                    </a:p>
                  </a:txBody>
                  <a:tcPr marL="68580" marR="68580" marT="0"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tc>
                  <a:txBody>
                    <a:bodyPr/>
                    <a:lstStyle/>
                    <a:p>
                      <a:pPr algn="ctr" fontAlgn="b"/>
                      <a:endParaRPr lang="zh-CN" altLang="en-US" sz="1100" b="0" i="0" u="none" strike="noStrike" dirty="0">
                        <a:solidFill>
                          <a:srgbClr val="000000"/>
                        </a:solidFill>
                        <a:effectLst/>
                        <a:latin typeface="等线" panose="02010600030101010101" pitchFamily="2" charset="-122"/>
                        <a:ea typeface="等线" panose="02010600030101010101" pitchFamily="2" charset="-122"/>
                      </a:endParaRPr>
                    </a:p>
                  </a:txBody>
                  <a:tcPr marL="9024" marR="9024" marT="9024" marB="0" anchor="b">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tcPr>
                </a:tc>
                <a:extLst>
                  <a:ext uri="{0D108BD9-81ED-4DB2-BD59-A6C34878D82A}">
                    <a16:rowId xmlns:a16="http://schemas.microsoft.com/office/drawing/2014/main" val="2510782417"/>
                  </a:ext>
                </a:extLst>
              </a:tr>
            </a:tbl>
          </a:graphicData>
        </a:graphic>
      </p:graphicFrame>
    </p:spTree>
    <p:extLst>
      <p:ext uri="{BB962C8B-B14F-4D97-AF65-F5344CB8AC3E}">
        <p14:creationId xmlns:p14="http://schemas.microsoft.com/office/powerpoint/2010/main" val="3537130937"/>
      </p:ext>
    </p:extLst>
  </p:cSld>
  <p:clrMapOvr>
    <a:masterClrMapping/>
  </p:clrMapOvr>
  <p:transition spd="med"/>
  <p:timing>
    <p:tnLst>
      <p:par>
        <p:cTn id="1" dur="indefinite" restart="never" nodeType="tmRoot">
          <p:childTnLst>
            <p:seq concurrent="1" nextAc="seek">
              <p:cTn id="2" dur="0" nodeType="mainSeq"/>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Title 1"/>
          <p:cNvSpPr>
            <a:spLocks noGrp="1"/>
          </p:cNvSpPr>
          <p:nvPr>
            <p:ph type="title"/>
          </p:nvPr>
        </p:nvSpPr>
        <p:spPr>
          <a:xfrm>
            <a:off x="457200" y="1295400"/>
            <a:ext cx="11277600" cy="1066800"/>
          </a:xfrm>
        </p:spPr>
        <p:txBody>
          <a:bodyPr/>
          <a:lstStyle/>
          <a:p>
            <a:r>
              <a:rPr lang="en-US" altLang="en-US" sz="3600" dirty="0">
                <a:solidFill>
                  <a:srgbClr val="0000FF"/>
                </a:solidFill>
                <a:cs typeface="Times New Roman" panose="02020603050405020304" pitchFamily="18" charset="0"/>
              </a:rPr>
              <a:t>IEEE 802.11 Task Group bf</a:t>
            </a:r>
            <a:br>
              <a:rPr lang="en-US" altLang="en-US" sz="3600" dirty="0">
                <a:solidFill>
                  <a:srgbClr val="0000FF"/>
                </a:solidFill>
                <a:cs typeface="Times New Roman" panose="02020603050405020304" pitchFamily="18" charset="0"/>
              </a:rPr>
            </a:br>
            <a:r>
              <a:rPr lang="en-US" altLang="en-US" sz="3600" dirty="0">
                <a:solidFill>
                  <a:srgbClr val="0000FF"/>
                </a:solidFill>
                <a:cs typeface="Times New Roman" panose="02020603050405020304" pitchFamily="18" charset="0"/>
              </a:rPr>
              <a:t>WLAN Sensing</a:t>
            </a:r>
            <a:br>
              <a:rPr lang="en-US" altLang="en-US" sz="3600" dirty="0">
                <a:solidFill>
                  <a:srgbClr val="0000FF"/>
                </a:solidFill>
                <a:cs typeface="Times New Roman" panose="02020603050405020304" pitchFamily="18" charset="0"/>
              </a:rPr>
            </a:br>
            <a:endParaRPr lang="en-CA" altLang="en-US" sz="2000" dirty="0">
              <a:cs typeface="Times New Roman" panose="02020603050405020304" pitchFamily="18" charset="0"/>
            </a:endParaRPr>
          </a:p>
        </p:txBody>
      </p:sp>
      <p:sp>
        <p:nvSpPr>
          <p:cNvPr id="5123" name="Content Placeholder 2"/>
          <p:cNvSpPr>
            <a:spLocks noGrp="1"/>
          </p:cNvSpPr>
          <p:nvPr>
            <p:ph idx="1"/>
          </p:nvPr>
        </p:nvSpPr>
        <p:spPr>
          <a:xfrm>
            <a:off x="1295400" y="2667000"/>
            <a:ext cx="9982200" cy="3352800"/>
          </a:xfrm>
        </p:spPr>
        <p:txBody>
          <a:bodyPr/>
          <a:lstStyle/>
          <a:p>
            <a:pPr algn="just" defTabSz="917575">
              <a:lnSpc>
                <a:spcPct val="90000"/>
              </a:lnSpc>
              <a:buNone/>
            </a:pPr>
            <a:r>
              <a:rPr lang="en-US" altLang="zh-CN" dirty="0"/>
              <a:t>		</a:t>
            </a:r>
            <a:endParaRPr lang="en-US" altLang="en-US" dirty="0">
              <a:cs typeface="Times New Roman" panose="02020603050405020304" pitchFamily="18" charset="0"/>
            </a:endParaRPr>
          </a:p>
          <a:p>
            <a:pPr algn="just">
              <a:lnSpc>
                <a:spcPct val="90000"/>
              </a:lnSpc>
              <a:buFontTx/>
              <a:buNone/>
            </a:pPr>
            <a:r>
              <a:rPr lang="en-US" altLang="en-US" dirty="0">
                <a:latin typeface="Arial" panose="020B0604020202020204" pitchFamily="34" charset="0"/>
                <a:cs typeface="MS PGothic" panose="020B0600070205080204" pitchFamily="34" charset="-128"/>
              </a:rPr>
              <a:t>		   	        Chair:	</a:t>
            </a:r>
            <a:r>
              <a:rPr lang="en-US" altLang="en-US" dirty="0">
                <a:cs typeface="Times New Roman" panose="02020603050405020304" pitchFamily="18" charset="0"/>
              </a:rPr>
              <a:t>Tony Xiao Han (Huawei)</a:t>
            </a:r>
          </a:p>
          <a:p>
            <a:pPr algn="just">
              <a:lnSpc>
                <a:spcPct val="90000"/>
              </a:lnSpc>
              <a:buNone/>
            </a:pPr>
            <a:r>
              <a:rPr lang="en-US" altLang="en-US" dirty="0">
                <a:latin typeface="Arial" panose="020B0604020202020204" pitchFamily="34" charset="0"/>
                <a:cs typeface="MS PGothic" panose="020B0600070205080204" pitchFamily="34" charset="-128"/>
              </a:rPr>
              <a:t>			Vice Chair: 	</a:t>
            </a:r>
            <a:r>
              <a:rPr lang="en-US" altLang="en-US" dirty="0">
                <a:cs typeface="Times New Roman" panose="02020603050405020304" pitchFamily="18" charset="0"/>
              </a:rPr>
              <a:t>Sang Kim (LG Electronics)</a:t>
            </a:r>
          </a:p>
          <a:p>
            <a:pPr algn="just">
              <a:lnSpc>
                <a:spcPct val="90000"/>
              </a:lnSpc>
              <a:buNone/>
            </a:pPr>
            <a:r>
              <a:rPr lang="en-US" altLang="en-US" dirty="0">
                <a:latin typeface="Arial" panose="020B0604020202020204" pitchFamily="34" charset="0"/>
                <a:cs typeface="MS PGothic" panose="020B0600070205080204" pitchFamily="34" charset="-128"/>
              </a:rPr>
              <a:t> 					</a:t>
            </a:r>
            <a:r>
              <a:rPr lang="en-US" altLang="zh-CN" dirty="0"/>
              <a:t>Assaf Kasher (Self)</a:t>
            </a:r>
            <a:endParaRPr lang="en-US" altLang="en-US" dirty="0">
              <a:cs typeface="Times New Roman" panose="02020603050405020304" pitchFamily="18" charset="0"/>
            </a:endParaRPr>
          </a:p>
          <a:p>
            <a:pPr algn="just">
              <a:lnSpc>
                <a:spcPct val="90000"/>
              </a:lnSpc>
              <a:buNone/>
            </a:pPr>
            <a:r>
              <a:rPr lang="en-US" altLang="en-US" dirty="0">
                <a:latin typeface="Arial" panose="020B0604020202020204" pitchFamily="34" charset="0"/>
                <a:cs typeface="MS PGothic" panose="020B0600070205080204" pitchFamily="34" charset="-128"/>
              </a:rPr>
              <a:t>			 Secretary: 	</a:t>
            </a:r>
            <a:r>
              <a:rPr lang="en-US" altLang="zh-CN" dirty="0"/>
              <a:t>Leif Wilhelmsson </a:t>
            </a:r>
            <a:r>
              <a:rPr lang="en-US" altLang="en-US" dirty="0"/>
              <a:t>(</a:t>
            </a:r>
            <a:r>
              <a:rPr lang="en-US" altLang="zh-CN" dirty="0"/>
              <a:t>Ericsson</a:t>
            </a:r>
            <a:r>
              <a:rPr lang="en-US" altLang="en-US" dirty="0"/>
              <a:t>)</a:t>
            </a:r>
          </a:p>
          <a:p>
            <a:pPr algn="just">
              <a:lnSpc>
                <a:spcPct val="90000"/>
              </a:lnSpc>
              <a:buNone/>
            </a:pPr>
            <a:r>
              <a:rPr lang="en-US" altLang="en-US" dirty="0">
                <a:latin typeface="Arial" panose="020B0604020202020204" pitchFamily="34" charset="0"/>
                <a:cs typeface="MS PGothic" panose="020B0600070205080204" pitchFamily="34" charset="-128"/>
              </a:rPr>
              <a:t>		Tech</a:t>
            </a:r>
            <a:r>
              <a:rPr lang="en-US" altLang="zh-CN" dirty="0">
                <a:latin typeface="Arial" panose="020B0604020202020204" pitchFamily="34" charset="0"/>
                <a:cs typeface="MS PGothic" panose="020B0600070205080204" pitchFamily="34" charset="-128"/>
              </a:rPr>
              <a:t>nical </a:t>
            </a:r>
            <a:r>
              <a:rPr lang="en-US" altLang="en-US" dirty="0">
                <a:latin typeface="Arial" panose="020B0604020202020204" pitchFamily="34" charset="0"/>
                <a:cs typeface="MS PGothic" panose="020B0600070205080204" pitchFamily="34" charset="-128"/>
              </a:rPr>
              <a:t>Editor:	</a:t>
            </a:r>
            <a:r>
              <a:rPr lang="en-US" altLang="zh-CN" dirty="0"/>
              <a:t>Claudio Da Silva </a:t>
            </a:r>
            <a:r>
              <a:rPr lang="en-US" altLang="en-US" dirty="0">
                <a:cs typeface="Times New Roman" panose="02020603050405020304" pitchFamily="18" charset="0"/>
              </a:rPr>
              <a:t>(</a:t>
            </a:r>
            <a:r>
              <a:rPr lang="en-US" altLang="zh-CN" dirty="0">
                <a:cs typeface="Times New Roman" panose="02020603050405020304" pitchFamily="18" charset="0"/>
              </a:rPr>
              <a:t>Meta Platforms</a:t>
            </a:r>
            <a:r>
              <a:rPr lang="en-US" altLang="en-US" dirty="0">
                <a:cs typeface="Times New Roman" panose="02020603050405020304" pitchFamily="18" charset="0"/>
              </a:rPr>
              <a:t>)</a:t>
            </a:r>
          </a:p>
        </p:txBody>
      </p:sp>
    </p:spTree>
    <p:extLst>
      <p:ext uri="{BB962C8B-B14F-4D97-AF65-F5344CB8AC3E}">
        <p14:creationId xmlns:p14="http://schemas.microsoft.com/office/powerpoint/2010/main" val="198425518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2" name="Rectangle 2"/>
          <p:cNvSpPr txBox="1">
            <a:spLocks noChangeArrowheads="1"/>
          </p:cNvSpPr>
          <p:nvPr/>
        </p:nvSpPr>
        <p:spPr bwMode="auto">
          <a:xfrm>
            <a:off x="0" y="533400"/>
            <a:ext cx="12192000" cy="533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zh-CN" sz="3200" dirty="0"/>
              <a:t>Teleconference Times </a:t>
            </a:r>
            <a:r>
              <a:rPr lang="en-US" altLang="zh-CN" b="0" dirty="0"/>
              <a:t>(plan after </a:t>
            </a:r>
            <a:r>
              <a:rPr lang="en-US" altLang="zh-CN" b="0" dirty="0">
                <a:solidFill>
                  <a:srgbClr val="0000FF"/>
                </a:solidFill>
              </a:rPr>
              <a:t>September Interim</a:t>
            </a:r>
            <a:r>
              <a:rPr lang="en-US" altLang="zh-CN" b="0" dirty="0"/>
              <a:t>)</a:t>
            </a:r>
            <a:endParaRPr lang="en-US" altLang="en-US" b="0" dirty="0">
              <a:solidFill>
                <a:schemeClr val="tx2"/>
              </a:solidFill>
            </a:endParaRPr>
          </a:p>
        </p:txBody>
      </p:sp>
      <p:sp>
        <p:nvSpPr>
          <p:cNvPr id="6" name="Rectangle 3"/>
          <p:cNvSpPr txBox="1">
            <a:spLocks noChangeArrowheads="1"/>
          </p:cNvSpPr>
          <p:nvPr/>
        </p:nvSpPr>
        <p:spPr bwMode="auto">
          <a:xfrm>
            <a:off x="157348" y="1143000"/>
            <a:ext cx="5100452" cy="52605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defTabSz="449263">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228600" indent="-285750" defTabSz="449263">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defTabSz="449263">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defTabSz="449263">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defTabSz="449263">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1" indent="-228600" algn="just">
              <a:spcBef>
                <a:spcPct val="0"/>
              </a:spcBef>
              <a:spcAft>
                <a:spcPts val="300"/>
              </a:spcAft>
              <a:buClr>
                <a:srgbClr val="000000"/>
              </a:buClr>
              <a:buFont typeface="Arial" panose="020B0604020202020204" pitchFamily="34" charset="0"/>
              <a:buChar char="•"/>
              <a:defRPr/>
            </a:pPr>
            <a:r>
              <a:rPr lang="en-US" altLang="zh-CN" b="1" dirty="0">
                <a:solidFill>
                  <a:srgbClr val="FF0000"/>
                </a:solidFill>
                <a:cs typeface="Times New Roman" panose="02020603050405020304" pitchFamily="18" charset="0"/>
              </a:rPr>
              <a:t>Confirmed:</a:t>
            </a:r>
          </a:p>
          <a:p>
            <a:pPr marL="685800" lvl="2" indent="-285750" algn="just">
              <a:spcBef>
                <a:spcPct val="0"/>
              </a:spcBef>
              <a:spcAft>
                <a:spcPts val="300"/>
              </a:spcAft>
              <a:buClr>
                <a:srgbClr val="000000"/>
              </a:buClr>
              <a:buFont typeface="Times New Roman" panose="02020603050405020304" pitchFamily="18" charset="0"/>
              <a:buChar char="―"/>
              <a:defRPr/>
            </a:pPr>
            <a:r>
              <a:rPr lang="en-US" altLang="zh-CN" sz="1800" b="1" strike="sngStrike" dirty="0">
                <a:solidFill>
                  <a:schemeClr val="bg1">
                    <a:lumMod val="50000"/>
                  </a:schemeClr>
                </a:solidFill>
                <a:cs typeface="Times New Roman" panose="02020603050405020304" pitchFamily="18" charset="0"/>
              </a:rPr>
              <a:t>Oct 	  22 (Tuesday)	  9</a:t>
            </a:r>
            <a:r>
              <a:rPr lang="zh-CN" altLang="en-US" sz="1800" b="1" strike="sngStrike" dirty="0">
                <a:solidFill>
                  <a:schemeClr val="bg1">
                    <a:lumMod val="50000"/>
                  </a:schemeClr>
                </a:solidFill>
                <a:cs typeface="Times New Roman" panose="02020603050405020304" pitchFamily="18" charset="0"/>
              </a:rPr>
              <a:t>：</a:t>
            </a:r>
            <a:r>
              <a:rPr lang="en-US" altLang="zh-CN" sz="1800" b="1" strike="sngStrike" dirty="0">
                <a:solidFill>
                  <a:schemeClr val="bg1">
                    <a:lumMod val="50000"/>
                  </a:schemeClr>
                </a:solidFill>
                <a:cs typeface="Times New Roman" panose="02020603050405020304" pitchFamily="18" charset="0"/>
              </a:rPr>
              <a:t>00 - 11:00 ET</a:t>
            </a:r>
          </a:p>
          <a:p>
            <a:pPr marL="685800" lvl="2" indent="-285750" algn="just">
              <a:spcBef>
                <a:spcPct val="0"/>
              </a:spcBef>
              <a:spcAft>
                <a:spcPts val="300"/>
              </a:spcAft>
              <a:buClr>
                <a:srgbClr val="000000"/>
              </a:buClr>
              <a:buFont typeface="Times New Roman" panose="02020603050405020304" pitchFamily="18" charset="0"/>
              <a:buChar char="―"/>
              <a:defRPr/>
            </a:pPr>
            <a:r>
              <a:rPr lang="en-US" altLang="zh-CN" sz="1800" b="1" strike="sngStrike" dirty="0">
                <a:solidFill>
                  <a:schemeClr val="bg1">
                    <a:lumMod val="50000"/>
                  </a:schemeClr>
                </a:solidFill>
                <a:cs typeface="Times New Roman" panose="02020603050405020304" pitchFamily="18" charset="0"/>
              </a:rPr>
              <a:t>Oct 	  24 (Thursday)	22</a:t>
            </a:r>
            <a:r>
              <a:rPr lang="zh-CN" altLang="en-US" sz="1800" b="1" strike="sngStrike" dirty="0">
                <a:solidFill>
                  <a:schemeClr val="bg1">
                    <a:lumMod val="50000"/>
                  </a:schemeClr>
                </a:solidFill>
                <a:cs typeface="Times New Roman" panose="02020603050405020304" pitchFamily="18" charset="0"/>
              </a:rPr>
              <a:t>：</a:t>
            </a:r>
            <a:r>
              <a:rPr lang="en-US" altLang="zh-CN" sz="1800" b="1" strike="sngStrike" dirty="0">
                <a:solidFill>
                  <a:schemeClr val="bg1">
                    <a:lumMod val="50000"/>
                  </a:schemeClr>
                </a:solidFill>
                <a:cs typeface="Times New Roman" panose="02020603050405020304" pitchFamily="18" charset="0"/>
              </a:rPr>
              <a:t>00 - 00:00 ET</a:t>
            </a: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strike="sngStrike" dirty="0">
              <a:solidFill>
                <a:schemeClr val="bg1">
                  <a:lumMod val="50000"/>
                </a:schemeClr>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r>
              <a:rPr lang="en-US" altLang="zh-CN" sz="1800" b="1" strike="sngStrike" dirty="0">
                <a:solidFill>
                  <a:schemeClr val="bg1">
                    <a:lumMod val="50000"/>
                  </a:schemeClr>
                </a:solidFill>
                <a:cs typeface="Times New Roman" panose="02020603050405020304" pitchFamily="18" charset="0"/>
              </a:rPr>
              <a:t>Oct 	  29 (Tuesday)	  9</a:t>
            </a:r>
            <a:r>
              <a:rPr lang="zh-CN" altLang="en-US" sz="1800" b="1" strike="sngStrike" dirty="0">
                <a:solidFill>
                  <a:schemeClr val="bg1">
                    <a:lumMod val="50000"/>
                  </a:schemeClr>
                </a:solidFill>
                <a:cs typeface="Times New Roman" panose="02020603050405020304" pitchFamily="18" charset="0"/>
              </a:rPr>
              <a:t>：</a:t>
            </a:r>
            <a:r>
              <a:rPr lang="en-US" altLang="zh-CN" sz="1800" b="1" strike="sngStrike" dirty="0">
                <a:solidFill>
                  <a:schemeClr val="bg1">
                    <a:lumMod val="50000"/>
                  </a:schemeClr>
                </a:solidFill>
                <a:cs typeface="Times New Roman" panose="02020603050405020304" pitchFamily="18" charset="0"/>
              </a:rPr>
              <a:t>00 - 11:00 ET</a:t>
            </a:r>
          </a:p>
          <a:p>
            <a:pPr marL="685800" lvl="2" indent="-285750" algn="just">
              <a:spcBef>
                <a:spcPct val="0"/>
              </a:spcBef>
              <a:spcAft>
                <a:spcPts val="300"/>
              </a:spcAft>
              <a:buClr>
                <a:srgbClr val="000000"/>
              </a:buClr>
              <a:buFont typeface="Times New Roman" panose="02020603050405020304" pitchFamily="18" charset="0"/>
              <a:buChar char="―"/>
              <a:defRPr/>
            </a:pPr>
            <a:r>
              <a:rPr lang="en-US" altLang="zh-CN" sz="1800" b="1" strike="sngStrike" dirty="0">
                <a:solidFill>
                  <a:schemeClr val="bg1">
                    <a:lumMod val="50000"/>
                  </a:schemeClr>
                </a:solidFill>
                <a:cs typeface="Times New Roman" panose="02020603050405020304" pitchFamily="18" charset="0"/>
              </a:rPr>
              <a:t>Oct 	  31 (Thursday)	22</a:t>
            </a:r>
            <a:r>
              <a:rPr lang="zh-CN" altLang="en-US" sz="1800" b="1" strike="sngStrike" dirty="0">
                <a:solidFill>
                  <a:schemeClr val="bg1">
                    <a:lumMod val="50000"/>
                  </a:schemeClr>
                </a:solidFill>
                <a:cs typeface="Times New Roman" panose="02020603050405020304" pitchFamily="18" charset="0"/>
              </a:rPr>
              <a:t>：</a:t>
            </a:r>
            <a:r>
              <a:rPr lang="en-US" altLang="zh-CN" sz="1800" b="1" strike="sngStrike" dirty="0">
                <a:solidFill>
                  <a:schemeClr val="bg1">
                    <a:lumMod val="50000"/>
                  </a:schemeClr>
                </a:solidFill>
                <a:cs typeface="Times New Roman" panose="02020603050405020304" pitchFamily="18" charset="0"/>
              </a:rPr>
              <a:t>00 - 00:00 ET</a:t>
            </a: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r>
              <a:rPr lang="en-US" altLang="zh-CN" sz="1800" b="1" dirty="0">
                <a:cs typeface="Times New Roman" panose="02020603050405020304" pitchFamily="18" charset="0"/>
              </a:rPr>
              <a:t>Nov 	    5 (Tuesday)	 9</a:t>
            </a:r>
            <a:r>
              <a:rPr lang="zh-CN" altLang="en-US" sz="1800" b="1" dirty="0">
                <a:cs typeface="Times New Roman" panose="02020603050405020304" pitchFamily="18" charset="0"/>
              </a:rPr>
              <a:t>：</a:t>
            </a:r>
            <a:r>
              <a:rPr lang="en-US" altLang="zh-CN" sz="1800" b="1" dirty="0">
                <a:cs typeface="Times New Roman" panose="02020603050405020304" pitchFamily="18" charset="0"/>
              </a:rPr>
              <a:t>00 - 11:00 ET</a:t>
            </a: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cs typeface="Times New Roman" panose="02020603050405020304" pitchFamily="18" charset="0"/>
            </a:endParaRPr>
          </a:p>
        </p:txBody>
      </p:sp>
      <p:sp>
        <p:nvSpPr>
          <p:cNvPr id="9" name="矩形 8">
            <a:extLst>
              <a:ext uri="{FF2B5EF4-FFF2-40B4-BE49-F238E27FC236}">
                <a16:creationId xmlns:a16="http://schemas.microsoft.com/office/drawing/2014/main" id="{CFA717C7-7EE1-44F8-A8E4-764E8A05AA8F}"/>
              </a:ext>
            </a:extLst>
          </p:cNvPr>
          <p:cNvSpPr/>
          <p:nvPr/>
        </p:nvSpPr>
        <p:spPr>
          <a:xfrm>
            <a:off x="7010400" y="5295458"/>
            <a:ext cx="4121910" cy="1038746"/>
          </a:xfrm>
          <a:prstGeom prst="rect">
            <a:avLst/>
          </a:prstGeom>
        </p:spPr>
        <p:txBody>
          <a:bodyPr wrap="square">
            <a:spAutoFit/>
          </a:bodyPr>
          <a:lstStyle/>
          <a:p>
            <a:pPr marL="0" lvl="1" algn="just">
              <a:spcAft>
                <a:spcPts val="300"/>
              </a:spcAft>
              <a:buClr>
                <a:srgbClr val="000000"/>
              </a:buClr>
              <a:defRPr/>
            </a:pPr>
            <a:r>
              <a:rPr lang="en-US" altLang="zh-CN" sz="900" dirty="0">
                <a:cs typeface="Times New Roman" panose="02020603050405020304" pitchFamily="18" charset="0"/>
              </a:rPr>
              <a:t>** Note: </a:t>
            </a:r>
          </a:p>
          <a:p>
            <a:pPr marL="228600" lvl="1" indent="-228600" algn="just">
              <a:spcAft>
                <a:spcPts val="300"/>
              </a:spcAft>
              <a:buClr>
                <a:srgbClr val="000000"/>
              </a:buClr>
              <a:buFont typeface="+mj-lt"/>
              <a:buAutoNum type="arabicPeriod"/>
              <a:defRPr/>
            </a:pPr>
            <a:r>
              <a:rPr lang="en-US" altLang="zh-CN" sz="900" dirty="0">
                <a:cs typeface="Times New Roman" panose="02020603050405020304" pitchFamily="18" charset="0"/>
              </a:rPr>
              <a:t>When conflict with CAC, the call may be changed. </a:t>
            </a:r>
          </a:p>
          <a:p>
            <a:pPr marL="0" lvl="1" algn="just">
              <a:spcAft>
                <a:spcPts val="300"/>
              </a:spcAft>
              <a:buClr>
                <a:srgbClr val="000000"/>
              </a:buClr>
              <a:defRPr/>
            </a:pPr>
            <a:r>
              <a:rPr lang="en-US" altLang="zh-CN" sz="900" dirty="0">
                <a:cs typeface="Times New Roman" panose="02020603050405020304" pitchFamily="18" charset="0"/>
              </a:rPr>
              <a:t>        ()</a:t>
            </a:r>
          </a:p>
          <a:p>
            <a:pPr marL="228600" lvl="1" indent="-228600" algn="just">
              <a:spcAft>
                <a:spcPts val="300"/>
              </a:spcAft>
              <a:buClr>
                <a:srgbClr val="000000"/>
              </a:buClr>
              <a:buFont typeface="+mj-lt"/>
              <a:buAutoNum type="arabicPeriod" startAt="2"/>
              <a:defRPr/>
            </a:pPr>
            <a:r>
              <a:rPr lang="en-US" altLang="zh-CN" sz="900" strike="sngStrike" dirty="0">
                <a:cs typeface="MS PGothic" charset="0"/>
              </a:rPr>
              <a:t>Thursday </a:t>
            </a:r>
            <a:r>
              <a:rPr lang="en-US" altLang="zh-CN" sz="900" strike="sngStrike" dirty="0">
                <a:solidFill>
                  <a:srgbClr val="00B0F0"/>
                </a:solidFill>
                <a:cs typeface="Times New Roman" panose="02020603050405020304" pitchFamily="18" charset="0"/>
              </a:rPr>
              <a:t>23:00 - 01:00am ET </a:t>
            </a:r>
            <a:r>
              <a:rPr lang="en-US" altLang="zh-CN" sz="900" strike="sngStrike" dirty="0">
                <a:cs typeface="MS PGothic" charset="0"/>
              </a:rPr>
              <a:t>(Thursday 20</a:t>
            </a:r>
            <a:r>
              <a:rPr lang="zh-CN" altLang="en-US" sz="900" strike="sngStrike" dirty="0">
                <a:cs typeface="MS PGothic" charset="0"/>
              </a:rPr>
              <a:t>：</a:t>
            </a:r>
            <a:r>
              <a:rPr lang="en-US" altLang="zh-CN" sz="900" strike="sngStrike" dirty="0">
                <a:cs typeface="MS PGothic" charset="0"/>
              </a:rPr>
              <a:t>00  – 22:00 PT, Friday 11am-13:00 in China, Friday 6am-8am in Israel, Friday 5am – 7am in Central Europe), and </a:t>
            </a:r>
            <a:r>
              <a:rPr lang="en-US" altLang="zh-CN" sz="900" strike="sngStrike" dirty="0">
                <a:solidFill>
                  <a:srgbClr val="0000FF"/>
                </a:solidFill>
                <a:cs typeface="MS PGothic" charset="0"/>
              </a:rPr>
              <a:t>Sang Kim </a:t>
            </a:r>
            <a:r>
              <a:rPr lang="en-US" altLang="zh-CN" sz="900" strike="sngStrike" dirty="0">
                <a:cs typeface="MS PGothic" charset="0"/>
              </a:rPr>
              <a:t>will help to take the minutes for these slots.</a:t>
            </a:r>
            <a:endParaRPr lang="zh-CN" altLang="en-US" sz="900" strike="sngStrike" dirty="0"/>
          </a:p>
        </p:txBody>
      </p:sp>
      <p:sp>
        <p:nvSpPr>
          <p:cNvPr id="10" name="矩形 9">
            <a:extLst>
              <a:ext uri="{FF2B5EF4-FFF2-40B4-BE49-F238E27FC236}">
                <a16:creationId xmlns:a16="http://schemas.microsoft.com/office/drawing/2014/main" id="{BCF07398-29C7-4114-B1BF-7DDDD7294B7C}"/>
              </a:ext>
            </a:extLst>
          </p:cNvPr>
          <p:cNvSpPr/>
          <p:nvPr/>
        </p:nvSpPr>
        <p:spPr>
          <a:xfrm>
            <a:off x="7010400" y="4495800"/>
            <a:ext cx="4572000" cy="600164"/>
          </a:xfrm>
          <a:prstGeom prst="rect">
            <a:avLst/>
          </a:prstGeom>
          <a:solidFill>
            <a:schemeClr val="bg1"/>
          </a:solidFill>
        </p:spPr>
        <p:txBody>
          <a:bodyPr wrap="square">
            <a:spAutoFit/>
          </a:bodyPr>
          <a:lstStyle/>
          <a:p>
            <a:pPr marL="171450" indent="-171450" algn="just">
              <a:spcBef>
                <a:spcPts val="0"/>
              </a:spcBef>
              <a:buFont typeface="Arial" panose="020B0604020202020204" pitchFamily="34" charset="0"/>
              <a:buChar char="•"/>
            </a:pPr>
            <a:r>
              <a:rPr lang="en-US" altLang="zh-CN" sz="1100" b="1" dirty="0"/>
              <a:t>3 Nov 2024 - </a:t>
            </a:r>
            <a:r>
              <a:rPr lang="en-US" altLang="zh-CN" sz="1100" b="1" dirty="0">
                <a:solidFill>
                  <a:srgbClr val="FF0000"/>
                </a:solidFill>
              </a:rPr>
              <a:t>Daylight Saving Time Ends (US)</a:t>
            </a:r>
          </a:p>
          <a:p>
            <a:pPr marL="171450" indent="-171450" algn="just">
              <a:spcBef>
                <a:spcPts val="0"/>
              </a:spcBef>
              <a:buFont typeface="Arial" panose="020B0604020202020204" pitchFamily="34" charset="0"/>
              <a:buChar char="•"/>
            </a:pPr>
            <a:r>
              <a:rPr lang="en-US" altLang="zh-CN" sz="1100" dirty="0"/>
              <a:t>Sunday, 3 November 2024, 02:00:00 clocks are turned backward 1 hour to Sunday, 3 November 2024, 01:00:00 local standard time instead.</a:t>
            </a:r>
          </a:p>
        </p:txBody>
      </p:sp>
    </p:spTree>
    <p:extLst>
      <p:ext uri="{BB962C8B-B14F-4D97-AF65-F5344CB8AC3E}">
        <p14:creationId xmlns:p14="http://schemas.microsoft.com/office/powerpoint/2010/main" val="4223993263"/>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2" name="Rectangle 2"/>
          <p:cNvSpPr txBox="1">
            <a:spLocks noChangeArrowheads="1"/>
          </p:cNvSpPr>
          <p:nvPr/>
        </p:nvSpPr>
        <p:spPr bwMode="auto">
          <a:xfrm>
            <a:off x="0" y="533400"/>
            <a:ext cx="12192000" cy="533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zh-CN" sz="3200" dirty="0"/>
              <a:t>F2F meeting</a:t>
            </a:r>
            <a:endParaRPr lang="en-US" altLang="en-US" b="0" dirty="0">
              <a:solidFill>
                <a:schemeClr val="tx2"/>
              </a:solidFill>
            </a:endParaRPr>
          </a:p>
        </p:txBody>
      </p:sp>
      <p:sp>
        <p:nvSpPr>
          <p:cNvPr id="7" name="Rectangle 3"/>
          <p:cNvSpPr txBox="1">
            <a:spLocks noChangeArrowheads="1"/>
          </p:cNvSpPr>
          <p:nvPr/>
        </p:nvSpPr>
        <p:spPr bwMode="auto">
          <a:xfrm>
            <a:off x="457200" y="1371600"/>
            <a:ext cx="6553200" cy="838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defTabSz="449263">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228600" indent="-285750" defTabSz="449263">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defTabSz="449263">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defTabSz="449263">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defTabSz="449263">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marL="361950" lvl="1" indent="-361950" algn="just">
              <a:spcBef>
                <a:spcPct val="0"/>
              </a:spcBef>
              <a:spcAft>
                <a:spcPts val="600"/>
              </a:spcAft>
              <a:buClr>
                <a:srgbClr val="000000"/>
              </a:buClr>
              <a:buFont typeface="Arial" panose="020B0604020202020204" pitchFamily="34" charset="0"/>
              <a:buChar char="•"/>
              <a:defRPr/>
            </a:pPr>
            <a:r>
              <a:rPr lang="en-US" altLang="zh-CN" b="1" dirty="0">
                <a:solidFill>
                  <a:srgbClr val="FF0000"/>
                </a:solidFill>
              </a:rPr>
              <a:t>November</a:t>
            </a:r>
            <a:r>
              <a:rPr lang="en-US" altLang="zh-CN" b="1" dirty="0"/>
              <a:t> Plenary 2024, </a:t>
            </a:r>
            <a:r>
              <a:rPr lang="en-US" altLang="zh-CN" b="1" dirty="0">
                <a:solidFill>
                  <a:srgbClr val="FF0000"/>
                </a:solidFill>
              </a:rPr>
              <a:t>to be </a:t>
            </a:r>
            <a:r>
              <a:rPr lang="en-US" altLang="zh-CN" b="1" dirty="0">
                <a:solidFill>
                  <a:srgbClr val="FF0000"/>
                </a:solidFill>
                <a:cs typeface="Times New Roman" panose="02020603050405020304" pitchFamily="18" charset="0"/>
              </a:rPr>
              <a:t>Confirmed: </a:t>
            </a:r>
          </a:p>
        </p:txBody>
      </p:sp>
      <p:graphicFrame>
        <p:nvGraphicFramePr>
          <p:cNvPr id="6" name="Table 6">
            <a:extLst>
              <a:ext uri="{FF2B5EF4-FFF2-40B4-BE49-F238E27FC236}">
                <a16:creationId xmlns:a16="http://schemas.microsoft.com/office/drawing/2014/main" id="{5CCF5190-D621-488B-9830-E025634DFF8A}"/>
              </a:ext>
            </a:extLst>
          </p:cNvPr>
          <p:cNvGraphicFramePr>
            <a:graphicFrameLocks noGrp="1"/>
          </p:cNvGraphicFramePr>
          <p:nvPr>
            <p:extLst>
              <p:ext uri="{D42A27DB-BD31-4B8C-83A1-F6EECF244321}">
                <p14:modId xmlns:p14="http://schemas.microsoft.com/office/powerpoint/2010/main" val="1599805943"/>
              </p:ext>
            </p:extLst>
          </p:nvPr>
        </p:nvGraphicFramePr>
        <p:xfrm>
          <a:off x="907860" y="1981200"/>
          <a:ext cx="7016939" cy="2197545"/>
        </p:xfrm>
        <a:graphic>
          <a:graphicData uri="http://schemas.openxmlformats.org/drawingml/2006/table">
            <a:tbl>
              <a:tblPr firstRow="1" bandRow="1">
                <a:tableStyleId>{5940675A-B579-460E-94D1-54222C63F5DA}</a:tableStyleId>
              </a:tblPr>
              <a:tblGrid>
                <a:gridCol w="768539">
                  <a:extLst>
                    <a:ext uri="{9D8B030D-6E8A-4147-A177-3AD203B41FA5}">
                      <a16:colId xmlns:a16="http://schemas.microsoft.com/office/drawing/2014/main" val="20000"/>
                    </a:ext>
                  </a:extLst>
                </a:gridCol>
                <a:gridCol w="1622871">
                  <a:extLst>
                    <a:ext uri="{9D8B030D-6E8A-4147-A177-3AD203B41FA5}">
                      <a16:colId xmlns:a16="http://schemas.microsoft.com/office/drawing/2014/main" val="20001"/>
                    </a:ext>
                  </a:extLst>
                </a:gridCol>
                <a:gridCol w="1541843">
                  <a:extLst>
                    <a:ext uri="{9D8B030D-6E8A-4147-A177-3AD203B41FA5}">
                      <a16:colId xmlns:a16="http://schemas.microsoft.com/office/drawing/2014/main" val="20002"/>
                    </a:ext>
                  </a:extLst>
                </a:gridCol>
                <a:gridCol w="1541843">
                  <a:extLst>
                    <a:ext uri="{9D8B030D-6E8A-4147-A177-3AD203B41FA5}">
                      <a16:colId xmlns:a16="http://schemas.microsoft.com/office/drawing/2014/main" val="20004"/>
                    </a:ext>
                  </a:extLst>
                </a:gridCol>
                <a:gridCol w="1541843">
                  <a:extLst>
                    <a:ext uri="{9D8B030D-6E8A-4147-A177-3AD203B41FA5}">
                      <a16:colId xmlns:a16="http://schemas.microsoft.com/office/drawing/2014/main" val="20006"/>
                    </a:ext>
                  </a:extLst>
                </a:gridCol>
              </a:tblGrid>
              <a:tr h="210711">
                <a:tc>
                  <a:txBody>
                    <a:bodyPr/>
                    <a:lstStyle/>
                    <a:p>
                      <a:pPr algn="ctr"/>
                      <a:endParaRPr lang="en-US" b="1" dirty="0"/>
                    </a:p>
                  </a:txBody>
                  <a:tcPr>
                    <a:solidFill>
                      <a:schemeClr val="bg1">
                        <a:lumMod val="85000"/>
                      </a:schemeClr>
                    </a:solidFill>
                  </a:tcPr>
                </a:tc>
                <a:tc>
                  <a:txBody>
                    <a:bodyPr/>
                    <a:lstStyle/>
                    <a:p>
                      <a:pPr algn="ctr"/>
                      <a:r>
                        <a:rPr lang="en-US" b="1" dirty="0"/>
                        <a:t>Monday</a:t>
                      </a:r>
                    </a:p>
                  </a:txBody>
                  <a:tcPr>
                    <a:solidFill>
                      <a:schemeClr val="bg1">
                        <a:lumMod val="85000"/>
                      </a:schemeClr>
                    </a:solidFill>
                  </a:tcPr>
                </a:tc>
                <a:tc>
                  <a:txBody>
                    <a:bodyPr/>
                    <a:lstStyle/>
                    <a:p>
                      <a:pPr algn="ctr"/>
                      <a:r>
                        <a:rPr lang="en-US" b="1" dirty="0"/>
                        <a:t>Tuesday</a:t>
                      </a:r>
                    </a:p>
                  </a:txBody>
                  <a:tcPr>
                    <a:solidFill>
                      <a:schemeClr val="bg1">
                        <a:lumMod val="85000"/>
                      </a:schemeClr>
                    </a:solidFill>
                  </a:tcPr>
                </a:tc>
                <a:tc>
                  <a:txBody>
                    <a:bodyPr/>
                    <a:lstStyle/>
                    <a:p>
                      <a:pPr algn="ctr"/>
                      <a:r>
                        <a:rPr lang="en-US" b="1" dirty="0"/>
                        <a:t>Wednesday</a:t>
                      </a:r>
                    </a:p>
                  </a:txBody>
                  <a:tcPr>
                    <a:solidFill>
                      <a:schemeClr val="bg1">
                        <a:lumMod val="85000"/>
                      </a:schemeClr>
                    </a:solidFill>
                  </a:tcPr>
                </a:tc>
                <a:tc>
                  <a:txBody>
                    <a:bodyPr/>
                    <a:lstStyle/>
                    <a:p>
                      <a:pPr algn="ctr"/>
                      <a:r>
                        <a:rPr lang="en-US" b="1" dirty="0"/>
                        <a:t>Thursday</a:t>
                      </a:r>
                    </a:p>
                  </a:txBody>
                  <a:tcPr>
                    <a:solidFill>
                      <a:schemeClr val="bg1">
                        <a:lumMod val="85000"/>
                      </a:schemeClr>
                    </a:solidFill>
                  </a:tcPr>
                </a:tc>
                <a:extLst>
                  <a:ext uri="{0D108BD9-81ED-4DB2-BD59-A6C34878D82A}">
                    <a16:rowId xmlns:a16="http://schemas.microsoft.com/office/drawing/2014/main" val="10000"/>
                  </a:ext>
                </a:extLst>
              </a:tr>
              <a:tr h="312409">
                <a:tc>
                  <a:txBody>
                    <a:bodyPr/>
                    <a:lstStyle/>
                    <a:p>
                      <a:pPr algn="ctr"/>
                      <a:r>
                        <a:rPr lang="en-US" b="1" dirty="0"/>
                        <a:t>AM 1</a:t>
                      </a:r>
                    </a:p>
                  </a:txBody>
                  <a:tcPr>
                    <a:solidFill>
                      <a:schemeClr val="bg1">
                        <a:lumMod val="85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altLang="zh-CN"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sz="1800" b="0" kern="1200" dirty="0">
                        <a:solidFill>
                          <a:schemeClr val="tx1"/>
                        </a:solidFill>
                        <a:latin typeface="+mn-lt"/>
                        <a:ea typeface="+mn-ea"/>
                        <a:cs typeface="+mn-cs"/>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dirty="0" err="1">
                          <a:solidFill>
                            <a:schemeClr val="tx1"/>
                          </a:solidFill>
                        </a:rPr>
                        <a:t>TGbf</a:t>
                      </a:r>
                      <a:endParaRPr lang="en-US" altLang="zh-CN"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sz="1800" b="0" dirty="0">
                        <a:solidFill>
                          <a:schemeClr val="tx1"/>
                        </a:solidFill>
                      </a:endParaRPr>
                    </a:p>
                  </a:txBody>
                  <a:tcPr/>
                </a:tc>
                <a:extLst>
                  <a:ext uri="{0D108BD9-81ED-4DB2-BD59-A6C34878D82A}">
                    <a16:rowId xmlns:a16="http://schemas.microsoft.com/office/drawing/2014/main" val="10001"/>
                  </a:ext>
                </a:extLst>
              </a:tr>
              <a:tr h="210711">
                <a:tc>
                  <a:txBody>
                    <a:bodyPr/>
                    <a:lstStyle/>
                    <a:p>
                      <a:pPr algn="ctr"/>
                      <a:r>
                        <a:rPr lang="en-US" b="1" dirty="0"/>
                        <a:t>AM 2</a:t>
                      </a:r>
                    </a:p>
                  </a:txBody>
                  <a:tcPr>
                    <a:solidFill>
                      <a:schemeClr val="bg1">
                        <a:lumMod val="85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dirty="0">
                          <a:solidFill>
                            <a:schemeClr val="bg1">
                              <a:lumMod val="50000"/>
                            </a:schemeClr>
                          </a:solidFill>
                        </a:rPr>
                        <a:t>Opening</a:t>
                      </a:r>
                      <a:endParaRPr lang="en-US" sz="1800" b="0" dirty="0">
                        <a:solidFill>
                          <a:schemeClr val="bg1">
                            <a:lumMod val="50000"/>
                          </a:schemeClr>
                        </a:solidFill>
                      </a:endParaRPr>
                    </a:p>
                  </a:txBody>
                  <a:tcPr/>
                </a:tc>
                <a:tc>
                  <a:txBody>
                    <a:bodyPr/>
                    <a:lstStyle/>
                    <a:p>
                      <a:endParaRPr lang="zh-CN" altLang="en-US" dirty="0"/>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kern="1200" dirty="0" err="1">
                          <a:solidFill>
                            <a:schemeClr val="tx1"/>
                          </a:solidFill>
                          <a:latin typeface="+mn-lt"/>
                          <a:ea typeface="+mn-ea"/>
                          <a:cs typeface="+mn-cs"/>
                        </a:rPr>
                        <a:t>TGbf</a:t>
                      </a:r>
                      <a:endParaRPr lang="en-US" altLang="zh-CN" sz="1800" b="0" kern="1200" dirty="0">
                        <a:solidFill>
                          <a:schemeClr val="tx1"/>
                        </a:solidFill>
                        <a:latin typeface="+mn-lt"/>
                        <a:ea typeface="+mn-ea"/>
                        <a:cs typeface="+mn-cs"/>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kern="1200" dirty="0" err="1">
                          <a:solidFill>
                            <a:schemeClr val="tx1"/>
                          </a:solidFill>
                          <a:latin typeface="+mn-lt"/>
                          <a:ea typeface="+mn-ea"/>
                          <a:cs typeface="+mn-cs"/>
                        </a:rPr>
                        <a:t>TGbf</a:t>
                      </a:r>
                      <a:endParaRPr lang="en-US" altLang="zh-CN" sz="1800" b="0" kern="1200" dirty="0">
                        <a:solidFill>
                          <a:schemeClr val="tx1"/>
                        </a:solidFill>
                        <a:latin typeface="+mn-lt"/>
                        <a:ea typeface="+mn-ea"/>
                        <a:cs typeface="+mn-cs"/>
                      </a:endParaRPr>
                    </a:p>
                  </a:txBody>
                  <a:tcPr/>
                </a:tc>
                <a:extLst>
                  <a:ext uri="{0D108BD9-81ED-4DB2-BD59-A6C34878D82A}">
                    <a16:rowId xmlns:a16="http://schemas.microsoft.com/office/drawing/2014/main" val="10002"/>
                  </a:ext>
                </a:extLst>
              </a:tr>
              <a:tr h="368745">
                <a:tc>
                  <a:txBody>
                    <a:bodyPr/>
                    <a:lstStyle/>
                    <a:p>
                      <a:pPr algn="ctr"/>
                      <a:r>
                        <a:rPr lang="en-US" b="1" dirty="0"/>
                        <a:t>PM 1</a:t>
                      </a:r>
                    </a:p>
                  </a:txBody>
                  <a:tcPr>
                    <a:solidFill>
                      <a:schemeClr val="bg1">
                        <a:lumMod val="85000"/>
                      </a:schemeClr>
                    </a:solidFill>
                  </a:tcPr>
                </a:tc>
                <a:tc>
                  <a:txBody>
                    <a:bodyPr/>
                    <a:lstStyle/>
                    <a:p>
                      <a:pPr algn="ctr"/>
                      <a:endParaRPr lang="en-US"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altLang="zh-CN"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dirty="0">
                          <a:solidFill>
                            <a:schemeClr val="bg1">
                              <a:lumMod val="50000"/>
                            </a:schemeClr>
                          </a:solidFill>
                        </a:rPr>
                        <a:t>Mid week</a:t>
                      </a: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sz="1800" b="0" dirty="0">
                        <a:solidFill>
                          <a:schemeClr val="tx1"/>
                        </a:solidFill>
                      </a:endParaRPr>
                    </a:p>
                  </a:txBody>
                  <a:tcPr/>
                </a:tc>
                <a:extLst>
                  <a:ext uri="{0D108BD9-81ED-4DB2-BD59-A6C34878D82A}">
                    <a16:rowId xmlns:a16="http://schemas.microsoft.com/office/drawing/2014/main" val="10003"/>
                  </a:ext>
                </a:extLst>
              </a:tr>
              <a:tr h="210711">
                <a:tc>
                  <a:txBody>
                    <a:bodyPr/>
                    <a:lstStyle/>
                    <a:p>
                      <a:pPr algn="ctr"/>
                      <a:r>
                        <a:rPr lang="en-US" b="1" dirty="0"/>
                        <a:t>PM</a:t>
                      </a:r>
                      <a:r>
                        <a:rPr lang="en-US" b="1" baseline="0" dirty="0"/>
                        <a:t> 2</a:t>
                      </a:r>
                      <a:endParaRPr lang="en-US" b="1" dirty="0"/>
                    </a:p>
                  </a:txBody>
                  <a:tcPr>
                    <a:solidFill>
                      <a:schemeClr val="bg1">
                        <a:lumMod val="85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dirty="0" err="1">
                          <a:solidFill>
                            <a:schemeClr val="tx1"/>
                          </a:solidFill>
                        </a:rPr>
                        <a:t>TGbf</a:t>
                      </a:r>
                      <a:endParaRPr lang="en-US" altLang="zh-CN"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kern="1200" dirty="0" err="1">
                          <a:solidFill>
                            <a:schemeClr val="tx1"/>
                          </a:solidFill>
                          <a:latin typeface="+mn-lt"/>
                          <a:ea typeface="+mn-ea"/>
                          <a:cs typeface="+mn-cs"/>
                        </a:rPr>
                        <a:t>TGbf</a:t>
                      </a:r>
                      <a:endParaRPr lang="en-US" altLang="zh-CN" sz="1800" b="0" strike="sngStrike" dirty="0">
                        <a:solidFill>
                          <a:schemeClr val="bg1">
                            <a:lumMod val="50000"/>
                          </a:schemeClr>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altLang="zh-CN" sz="1800" b="0" dirty="0">
                        <a:solidFill>
                          <a:schemeClr val="bg1">
                            <a:lumMod val="50000"/>
                          </a:schemeClr>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altLang="zh-CN" sz="1800" b="0" dirty="0">
                        <a:solidFill>
                          <a:schemeClr val="tx1"/>
                        </a:solidFill>
                      </a:endParaRPr>
                    </a:p>
                  </a:txBody>
                  <a:tcPr/>
                </a:tc>
                <a:extLst>
                  <a:ext uri="{0D108BD9-81ED-4DB2-BD59-A6C34878D82A}">
                    <a16:rowId xmlns:a16="http://schemas.microsoft.com/office/drawing/2014/main" val="10004"/>
                  </a:ext>
                </a:extLst>
              </a:tr>
              <a:tr h="210711">
                <a:tc>
                  <a:txBody>
                    <a:bodyPr/>
                    <a:lstStyle/>
                    <a:p>
                      <a:pPr algn="ctr"/>
                      <a:r>
                        <a:rPr lang="en-US" b="1" dirty="0"/>
                        <a:t>EVE</a:t>
                      </a:r>
                    </a:p>
                  </a:txBody>
                  <a:tcPr>
                    <a:solidFill>
                      <a:schemeClr val="bg1">
                        <a:lumMod val="85000"/>
                      </a:schemeClr>
                    </a:solidFill>
                  </a:tcPr>
                </a:tc>
                <a:tc>
                  <a:txBody>
                    <a:bodyPr/>
                    <a:lstStyle/>
                    <a:p>
                      <a:pPr algn="ctr"/>
                      <a:endParaRPr lang="en-US" sz="1800" b="0" dirty="0">
                        <a:solidFill>
                          <a:schemeClr val="tx1"/>
                        </a:solidFill>
                      </a:endParaRPr>
                    </a:p>
                  </a:txBody>
                  <a:tcPr/>
                </a:tc>
                <a:tc>
                  <a:txBody>
                    <a:bodyPr/>
                    <a:lstStyle/>
                    <a:p>
                      <a:pPr algn="ctr"/>
                      <a:endParaRPr lang="en-US"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sz="1800" b="0" kern="1200" noProof="0" dirty="0">
                        <a:solidFill>
                          <a:schemeClr val="tx1"/>
                        </a:solidFill>
                        <a:latin typeface="+mn-lt"/>
                        <a:ea typeface="+mn-ea"/>
                        <a:cs typeface="+mn-cs"/>
                      </a:endParaRPr>
                    </a:p>
                  </a:txBody>
                  <a:tcPr/>
                </a:tc>
                <a:tc>
                  <a:txBody>
                    <a:bodyPr/>
                    <a:lstStyle/>
                    <a:p>
                      <a:pPr algn="ctr"/>
                      <a:endParaRPr lang="en-US" b="0" dirty="0">
                        <a:solidFill>
                          <a:schemeClr val="tx1"/>
                        </a:solidFill>
                      </a:endParaRPr>
                    </a:p>
                  </a:txBody>
                  <a:tcPr/>
                </a:tc>
                <a:extLst>
                  <a:ext uri="{0D108BD9-81ED-4DB2-BD59-A6C34878D82A}">
                    <a16:rowId xmlns:a16="http://schemas.microsoft.com/office/drawing/2014/main" val="10005"/>
                  </a:ext>
                </a:extLst>
              </a:tr>
            </a:tbl>
          </a:graphicData>
        </a:graphic>
      </p:graphicFrame>
      <p:graphicFrame>
        <p:nvGraphicFramePr>
          <p:cNvPr id="9" name="表格 8">
            <a:extLst>
              <a:ext uri="{FF2B5EF4-FFF2-40B4-BE49-F238E27FC236}">
                <a16:creationId xmlns:a16="http://schemas.microsoft.com/office/drawing/2014/main" id="{F0B371B4-6548-465F-9F06-9D2004C14050}"/>
              </a:ext>
            </a:extLst>
          </p:cNvPr>
          <p:cNvGraphicFramePr>
            <a:graphicFrameLocks noGrp="1"/>
          </p:cNvGraphicFramePr>
          <p:nvPr>
            <p:extLst>
              <p:ext uri="{D42A27DB-BD31-4B8C-83A1-F6EECF244321}">
                <p14:modId xmlns:p14="http://schemas.microsoft.com/office/powerpoint/2010/main" val="1420917110"/>
              </p:ext>
            </p:extLst>
          </p:nvPr>
        </p:nvGraphicFramePr>
        <p:xfrm>
          <a:off x="907860" y="4572000"/>
          <a:ext cx="7016940" cy="1727136"/>
        </p:xfrm>
        <a:graphic>
          <a:graphicData uri="http://schemas.openxmlformats.org/drawingml/2006/table">
            <a:tbl>
              <a:tblPr firstRow="1" firstCol="1" bandRow="1"/>
              <a:tblGrid>
                <a:gridCol w="768540">
                  <a:extLst>
                    <a:ext uri="{9D8B030D-6E8A-4147-A177-3AD203B41FA5}">
                      <a16:colId xmlns:a16="http://schemas.microsoft.com/office/drawing/2014/main" val="20000"/>
                    </a:ext>
                  </a:extLst>
                </a:gridCol>
                <a:gridCol w="907862">
                  <a:extLst>
                    <a:ext uri="{9D8B030D-6E8A-4147-A177-3AD203B41FA5}">
                      <a16:colId xmlns:a16="http://schemas.microsoft.com/office/drawing/2014/main" val="20001"/>
                    </a:ext>
                  </a:extLst>
                </a:gridCol>
                <a:gridCol w="1073338">
                  <a:extLst>
                    <a:ext uri="{9D8B030D-6E8A-4147-A177-3AD203B41FA5}">
                      <a16:colId xmlns:a16="http://schemas.microsoft.com/office/drawing/2014/main" val="20002"/>
                    </a:ext>
                  </a:extLst>
                </a:gridCol>
                <a:gridCol w="1295400">
                  <a:extLst>
                    <a:ext uri="{9D8B030D-6E8A-4147-A177-3AD203B41FA5}">
                      <a16:colId xmlns:a16="http://schemas.microsoft.com/office/drawing/2014/main" val="20003"/>
                    </a:ext>
                  </a:extLst>
                </a:gridCol>
                <a:gridCol w="984062">
                  <a:extLst>
                    <a:ext uri="{9D8B030D-6E8A-4147-A177-3AD203B41FA5}">
                      <a16:colId xmlns:a16="http://schemas.microsoft.com/office/drawing/2014/main" val="20004"/>
                    </a:ext>
                  </a:extLst>
                </a:gridCol>
                <a:gridCol w="990600">
                  <a:extLst>
                    <a:ext uri="{9D8B030D-6E8A-4147-A177-3AD203B41FA5}">
                      <a16:colId xmlns:a16="http://schemas.microsoft.com/office/drawing/2014/main" val="20005"/>
                    </a:ext>
                  </a:extLst>
                </a:gridCol>
                <a:gridCol w="997138">
                  <a:extLst>
                    <a:ext uri="{9D8B030D-6E8A-4147-A177-3AD203B41FA5}">
                      <a16:colId xmlns:a16="http://schemas.microsoft.com/office/drawing/2014/main" val="20006"/>
                    </a:ext>
                  </a:extLst>
                </a:gridCol>
              </a:tblGrid>
              <a:tr h="296231">
                <a:tc>
                  <a:txBody>
                    <a:bodyPr/>
                    <a:lstStyle/>
                    <a:p>
                      <a:pPr marL="0" algn="ctr" defTabSz="914400" rtl="0" eaLnBrk="1" latinLnBrk="0" hangingPunct="1">
                        <a:spcAft>
                          <a:spcPts val="600"/>
                        </a:spcAft>
                      </a:pPr>
                      <a:r>
                        <a:rPr lang="en-US" sz="1600" b="1" kern="1200" dirty="0">
                          <a:solidFill>
                            <a:schemeClr val="tx1"/>
                          </a:solidFill>
                          <a:effectLst/>
                          <a:latin typeface="Calibri" panose="020F0502020204030204" pitchFamily="34" charset="0"/>
                          <a:ea typeface="宋体" panose="02010600030101010101" pitchFamily="2" charset="-122"/>
                          <a:cs typeface="+mn-cs"/>
                        </a:rPr>
                        <a:t> </a:t>
                      </a:r>
                      <a:endParaRPr lang="zh-CN" sz="16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algn="ctr" defTabSz="914400" rtl="0" eaLnBrk="1" latinLnBrk="0" hangingPunct="1">
                        <a:spcAft>
                          <a:spcPts val="600"/>
                        </a:spcAft>
                      </a:pPr>
                      <a:r>
                        <a:rPr lang="en-US" altLang="zh-CN" sz="1200" b="1" kern="1200" dirty="0">
                          <a:solidFill>
                            <a:schemeClr val="tx1"/>
                          </a:solidFill>
                          <a:effectLst/>
                          <a:latin typeface="Calibri" panose="020F0502020204030204" pitchFamily="34" charset="0"/>
                          <a:ea typeface="宋体" panose="02010600030101010101" pitchFamily="2" charset="-122"/>
                          <a:cs typeface="+mn-cs"/>
                        </a:rPr>
                        <a:t>Vancouver</a:t>
                      </a:r>
                      <a:endParaRPr lang="zh-CN" sz="1200" b="1" kern="1200" dirty="0">
                        <a:solidFill>
                          <a:schemeClr val="tx1"/>
                        </a:solidFill>
                        <a:effectLst/>
                        <a:highlight>
                          <a:srgbClr val="FFFF00"/>
                        </a:highligh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00"/>
                    </a:solidFill>
                  </a:tcPr>
                </a:tc>
                <a:tc>
                  <a:txBody>
                    <a:bodyPr/>
                    <a:lstStyle/>
                    <a:p>
                      <a:pPr marL="0" algn="ctr" defTabSz="914400" rtl="0" eaLnBrk="1" latinLnBrk="0" hangingPunct="1">
                        <a:spcAft>
                          <a:spcPts val="600"/>
                        </a:spcAft>
                      </a:pPr>
                      <a:r>
                        <a:rPr lang="en-US" sz="1200" b="1" kern="1200" dirty="0">
                          <a:solidFill>
                            <a:schemeClr val="tx1"/>
                          </a:solidFill>
                          <a:effectLst/>
                          <a:latin typeface="Calibri" panose="020F0502020204030204" pitchFamily="34" charset="0"/>
                          <a:ea typeface="宋体" panose="02010600030101010101" pitchFamily="2" charset="-122"/>
                          <a:cs typeface="+mn-cs"/>
                        </a:rPr>
                        <a:t>Beijing</a:t>
                      </a:r>
                      <a:endParaRPr lang="zh-CN" sz="12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marR="0" lvl="0" indent="0" algn="ctr" defTabSz="914400" rtl="0" eaLnBrk="1" fontAlgn="auto" latinLnBrk="0" hangingPunct="1">
                        <a:lnSpc>
                          <a:spcPct val="100000"/>
                        </a:lnSpc>
                        <a:spcBef>
                          <a:spcPts val="0"/>
                        </a:spcBef>
                        <a:spcAft>
                          <a:spcPts val="600"/>
                        </a:spcAft>
                        <a:buClrTx/>
                        <a:buSzTx/>
                        <a:buFontTx/>
                        <a:buNone/>
                        <a:tabLst/>
                        <a:defRPr/>
                      </a:pPr>
                      <a:r>
                        <a:rPr lang="en-US" altLang="zh-CN" sz="1200" b="1" kern="1200" dirty="0">
                          <a:solidFill>
                            <a:schemeClr val="tx1"/>
                          </a:solidFill>
                          <a:effectLst/>
                          <a:latin typeface="Calibri" panose="020F0502020204030204" pitchFamily="34" charset="0"/>
                          <a:ea typeface="宋体" panose="02010600030101010101" pitchFamily="2" charset="-122"/>
                          <a:cs typeface="+mn-cs"/>
                        </a:rPr>
                        <a:t>Central Europe</a:t>
                      </a:r>
                      <a:endParaRPr lang="zh-CN" altLang="zh-CN" sz="12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marR="0" lvl="0" indent="0" algn="ctr" defTabSz="914400" rtl="0" eaLnBrk="1" fontAlgn="auto" latinLnBrk="0" hangingPunct="1">
                        <a:lnSpc>
                          <a:spcPct val="100000"/>
                        </a:lnSpc>
                        <a:spcBef>
                          <a:spcPts val="0"/>
                        </a:spcBef>
                        <a:spcAft>
                          <a:spcPts val="600"/>
                        </a:spcAft>
                        <a:buClrTx/>
                        <a:buSzTx/>
                        <a:buFontTx/>
                        <a:buNone/>
                        <a:tabLst/>
                        <a:defRPr/>
                      </a:pPr>
                      <a:r>
                        <a:rPr lang="en-US" altLang="zh-CN" sz="1200" b="1" kern="1200" dirty="0">
                          <a:solidFill>
                            <a:schemeClr val="tx1"/>
                          </a:solidFill>
                          <a:effectLst/>
                          <a:latin typeface="Calibri" panose="020F0502020204030204" pitchFamily="34" charset="0"/>
                          <a:ea typeface="宋体" panose="02010600030101010101" pitchFamily="2" charset="-122"/>
                          <a:cs typeface="+mn-cs"/>
                        </a:rPr>
                        <a:t>Israel</a:t>
                      </a:r>
                      <a:endParaRPr lang="zh-CN" altLang="zh-CN" sz="12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algn="ctr" defTabSz="914400" rtl="0" eaLnBrk="1" latinLnBrk="0" hangingPunct="1">
                        <a:spcAft>
                          <a:spcPts val="600"/>
                        </a:spcAft>
                      </a:pPr>
                      <a:r>
                        <a:rPr lang="en-US" sz="1200" b="1" kern="1200" dirty="0">
                          <a:solidFill>
                            <a:schemeClr val="tx1"/>
                          </a:solidFill>
                          <a:effectLst/>
                          <a:latin typeface="Calibri" panose="020F0502020204030204" pitchFamily="34" charset="0"/>
                          <a:ea typeface="宋体" panose="02010600030101010101" pitchFamily="2" charset="-122"/>
                          <a:cs typeface="+mn-cs"/>
                        </a:rPr>
                        <a:t>Eastern</a:t>
                      </a:r>
                      <a:endParaRPr lang="zh-CN" sz="12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algn="ctr" defTabSz="914400" rtl="0" eaLnBrk="1" latinLnBrk="0" hangingPunct="1">
                        <a:spcAft>
                          <a:spcPts val="600"/>
                        </a:spcAft>
                      </a:pPr>
                      <a:r>
                        <a:rPr lang="en-US" sz="1200" b="1" kern="1200" dirty="0">
                          <a:solidFill>
                            <a:schemeClr val="tx1"/>
                          </a:solidFill>
                          <a:effectLst/>
                          <a:latin typeface="Calibri" panose="020F0502020204030204" pitchFamily="34" charset="0"/>
                          <a:ea typeface="宋体" panose="02010600030101010101" pitchFamily="2" charset="-122"/>
                          <a:cs typeface="+mn-cs"/>
                        </a:rPr>
                        <a:t>Pacific</a:t>
                      </a:r>
                      <a:endParaRPr lang="zh-CN" sz="12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extLst>
                  <a:ext uri="{0D108BD9-81ED-4DB2-BD59-A6C34878D82A}">
                    <a16:rowId xmlns:a16="http://schemas.microsoft.com/office/drawing/2014/main" val="10000"/>
                  </a:ext>
                </a:extLst>
              </a:tr>
              <a:tr h="222173">
                <a:tc>
                  <a:txBody>
                    <a:bodyPr/>
                    <a:lstStyle/>
                    <a:p>
                      <a:pPr>
                        <a:spcAft>
                          <a:spcPts val="600"/>
                        </a:spcAft>
                      </a:pPr>
                      <a:r>
                        <a:rPr lang="en-US" sz="1200" b="1" dirty="0">
                          <a:solidFill>
                            <a:srgbClr val="00B050"/>
                          </a:solidFill>
                          <a:effectLst/>
                          <a:latin typeface="Calibri" panose="020F0502020204030204" pitchFamily="34" charset="0"/>
                          <a:ea typeface="宋体" panose="02010600030101010101" pitchFamily="2" charset="-122"/>
                        </a:rPr>
                        <a:t>AM1</a:t>
                      </a:r>
                      <a:endParaRPr lang="zh-CN" sz="1200" b="1"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a:spcAft>
                          <a:spcPts val="600"/>
                        </a:spcAft>
                      </a:pPr>
                      <a:r>
                        <a:rPr lang="en-US" sz="1050" dirty="0">
                          <a:solidFill>
                            <a:srgbClr val="00B050"/>
                          </a:solidFill>
                          <a:effectLst/>
                          <a:latin typeface="Calibri" panose="020F0502020204030204" pitchFamily="34" charset="0"/>
                          <a:ea typeface="宋体" panose="02010600030101010101" pitchFamily="2" charset="-122"/>
                        </a:rPr>
                        <a:t>08:00-10:00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50"/>
                          </a:solidFill>
                          <a:effectLst/>
                          <a:latin typeface="Calibri" panose="020F0502020204030204" pitchFamily="34" charset="0"/>
                          <a:ea typeface="宋体" panose="02010600030101010101" pitchFamily="2" charset="-122"/>
                        </a:rPr>
                        <a:t>00:00-02:00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50"/>
                          </a:solidFill>
                          <a:effectLst/>
                          <a:latin typeface="Calibri" panose="020F0502020204030204" pitchFamily="34" charset="0"/>
                          <a:ea typeface="宋体" panose="02010600030101010101" pitchFamily="2" charset="-122"/>
                        </a:rPr>
                        <a:t>17:00-19:00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50"/>
                          </a:solidFill>
                          <a:effectLst/>
                          <a:latin typeface="Calibri" panose="020F0502020204030204" pitchFamily="34" charset="0"/>
                          <a:ea typeface="宋体" panose="02010600030101010101" pitchFamily="2" charset="-122"/>
                        </a:rPr>
                        <a:t>18:00-20:00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50"/>
                          </a:solidFill>
                          <a:effectLst/>
                          <a:latin typeface="Calibri" panose="020F0502020204030204" pitchFamily="34" charset="0"/>
                          <a:ea typeface="宋体" panose="02010600030101010101" pitchFamily="2" charset="-122"/>
                        </a:rPr>
                        <a:t>11:00-13:00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600"/>
                        </a:spcAft>
                      </a:pPr>
                      <a:r>
                        <a:rPr lang="en-US" sz="1050" dirty="0">
                          <a:solidFill>
                            <a:srgbClr val="00B050"/>
                          </a:solidFill>
                          <a:effectLst/>
                          <a:latin typeface="Calibri" panose="020F0502020204030204" pitchFamily="34" charset="0"/>
                          <a:ea typeface="宋体" panose="02010600030101010101" pitchFamily="2" charset="-122"/>
                        </a:rPr>
                        <a:t>08:00-10:00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1"/>
                  </a:ext>
                </a:extLst>
              </a:tr>
              <a:tr h="222173">
                <a:tc>
                  <a:txBody>
                    <a:bodyPr/>
                    <a:lstStyle/>
                    <a:p>
                      <a:pPr>
                        <a:spcAft>
                          <a:spcPts val="600"/>
                        </a:spcAft>
                      </a:pPr>
                      <a:r>
                        <a:rPr lang="en-US" sz="1200" b="1" dirty="0">
                          <a:solidFill>
                            <a:srgbClr val="00B0F0"/>
                          </a:solidFill>
                          <a:effectLst/>
                          <a:latin typeface="Calibri" panose="020F0502020204030204" pitchFamily="34" charset="0"/>
                          <a:ea typeface="宋体" panose="02010600030101010101" pitchFamily="2" charset="-122"/>
                        </a:rPr>
                        <a:t>AM2</a:t>
                      </a:r>
                      <a:endParaRPr lang="zh-CN" sz="1200" b="1"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a:spcAft>
                          <a:spcPts val="600"/>
                        </a:spcAft>
                      </a:pPr>
                      <a:r>
                        <a:rPr lang="en-US" sz="1050" dirty="0">
                          <a:solidFill>
                            <a:srgbClr val="00B0F0"/>
                          </a:solidFill>
                          <a:effectLst/>
                          <a:latin typeface="Calibri" panose="020F0502020204030204" pitchFamily="34" charset="0"/>
                          <a:ea typeface="宋体" panose="02010600030101010101" pitchFamily="2" charset="-122"/>
                        </a:rPr>
                        <a:t>10:30-12:30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F0"/>
                          </a:solidFill>
                          <a:effectLst/>
                          <a:latin typeface="Calibri" panose="020F0502020204030204" pitchFamily="34" charset="0"/>
                          <a:ea typeface="宋体" panose="02010600030101010101" pitchFamily="2" charset="-122"/>
                        </a:rPr>
                        <a:t>02:30-04:30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F0"/>
                          </a:solidFill>
                          <a:effectLst/>
                          <a:latin typeface="Calibri" panose="020F0502020204030204" pitchFamily="34" charset="0"/>
                          <a:ea typeface="宋体" panose="02010600030101010101" pitchFamily="2" charset="-122"/>
                        </a:rPr>
                        <a:t>19:30-21:30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F0"/>
                          </a:solidFill>
                          <a:effectLst/>
                          <a:latin typeface="Calibri" panose="020F0502020204030204" pitchFamily="34" charset="0"/>
                          <a:ea typeface="宋体" panose="02010600030101010101" pitchFamily="2" charset="-122"/>
                        </a:rPr>
                        <a:t>20:30-22:30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F0"/>
                          </a:solidFill>
                          <a:effectLst/>
                          <a:latin typeface="Calibri" panose="020F0502020204030204" pitchFamily="34" charset="0"/>
                          <a:ea typeface="宋体" panose="02010600030101010101" pitchFamily="2" charset="-122"/>
                        </a:rPr>
                        <a:t>13:30-15:30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600"/>
                        </a:spcAft>
                      </a:pPr>
                      <a:r>
                        <a:rPr lang="en-US" sz="1050" dirty="0">
                          <a:solidFill>
                            <a:srgbClr val="00B0F0"/>
                          </a:solidFill>
                          <a:effectLst/>
                          <a:latin typeface="Calibri" panose="020F0502020204030204" pitchFamily="34" charset="0"/>
                          <a:ea typeface="宋体" panose="02010600030101010101" pitchFamily="2" charset="-122"/>
                        </a:rPr>
                        <a:t>10:30-12:30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2"/>
                  </a:ext>
                </a:extLst>
              </a:tr>
              <a:tr h="134651">
                <a:tc>
                  <a:txBody>
                    <a:bodyPr/>
                    <a:lstStyle/>
                    <a:p>
                      <a:pPr>
                        <a:spcAft>
                          <a:spcPts val="600"/>
                        </a:spcAft>
                      </a:pPr>
                      <a:r>
                        <a:rPr lang="en-US" sz="800" b="1" dirty="0">
                          <a:solidFill>
                            <a:srgbClr val="1F497D"/>
                          </a:solidFill>
                          <a:effectLst/>
                          <a:latin typeface="Calibri" panose="020F0502020204030204" pitchFamily="34" charset="0"/>
                          <a:ea typeface="宋体" panose="02010600030101010101" pitchFamily="2" charset="-122"/>
                        </a:rPr>
                        <a:t> </a:t>
                      </a:r>
                      <a:endParaRPr lang="zh-CN" sz="800" b="1"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noFill/>
                  </a:tcPr>
                </a:tc>
                <a:tc>
                  <a:txBody>
                    <a:bodyPr/>
                    <a:lstStyle/>
                    <a:p>
                      <a:pPr>
                        <a:spcAft>
                          <a:spcPts val="600"/>
                        </a:spcAft>
                      </a:pPr>
                      <a:r>
                        <a:rPr lang="zh-CN" sz="800" dirty="0">
                          <a:solidFill>
                            <a:srgbClr val="1F497D"/>
                          </a:solidFill>
                          <a:effectLst/>
                          <a:latin typeface="Calibri" panose="020F0502020204030204" pitchFamily="34" charset="0"/>
                          <a:ea typeface="微软雅黑" panose="020B0503020204020204" pitchFamily="34" charset="-122"/>
                        </a:rPr>
                        <a:t>　</a:t>
                      </a:r>
                      <a:endParaRPr lang="zh-CN" sz="80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zh-CN" sz="1050" dirty="0">
                          <a:solidFill>
                            <a:srgbClr val="1F497D"/>
                          </a:solidFill>
                          <a:effectLst/>
                          <a:latin typeface="Calibri" panose="020F0502020204030204" pitchFamily="34" charset="0"/>
                          <a:ea typeface="微软雅黑" panose="020B0503020204020204" pitchFamily="34" charset="-122"/>
                        </a:rPr>
                        <a:t>　</a:t>
                      </a:r>
                      <a:endParaRPr lang="zh-CN" sz="105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zh-CN" sz="1050" dirty="0">
                          <a:solidFill>
                            <a:srgbClr val="1F497D"/>
                          </a:solidFill>
                          <a:effectLst/>
                          <a:latin typeface="Calibri" panose="020F0502020204030204" pitchFamily="34" charset="0"/>
                          <a:ea typeface="微软雅黑" panose="020B0503020204020204" pitchFamily="34" charset="-122"/>
                        </a:rPr>
                        <a:t>　</a:t>
                      </a:r>
                      <a:endParaRPr lang="zh-CN" sz="105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zh-CN" sz="1050" dirty="0">
                          <a:solidFill>
                            <a:srgbClr val="1F497D"/>
                          </a:solidFill>
                          <a:effectLst/>
                          <a:latin typeface="Calibri" panose="020F0502020204030204" pitchFamily="34" charset="0"/>
                          <a:ea typeface="微软雅黑" panose="020B0503020204020204" pitchFamily="34" charset="-122"/>
                        </a:rPr>
                        <a:t>　</a:t>
                      </a:r>
                      <a:endParaRPr lang="zh-CN" sz="105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zh-CN" sz="1050" dirty="0">
                          <a:solidFill>
                            <a:srgbClr val="1F497D"/>
                          </a:solidFill>
                          <a:effectLst/>
                          <a:latin typeface="Calibri" panose="020F0502020204030204" pitchFamily="34" charset="0"/>
                          <a:ea typeface="微软雅黑" panose="020B0503020204020204" pitchFamily="34" charset="-122"/>
                        </a:rPr>
                        <a:t>　</a:t>
                      </a:r>
                      <a:endParaRPr lang="zh-CN" sz="105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600"/>
                        </a:spcAft>
                      </a:pPr>
                      <a:r>
                        <a:rPr lang="zh-CN" sz="800" dirty="0">
                          <a:solidFill>
                            <a:srgbClr val="1F497D"/>
                          </a:solidFill>
                          <a:effectLst/>
                          <a:latin typeface="Calibri" panose="020F0502020204030204" pitchFamily="34" charset="0"/>
                          <a:ea typeface="微软雅黑" panose="020B0503020204020204" pitchFamily="34" charset="-122"/>
                        </a:rPr>
                        <a:t>　</a:t>
                      </a:r>
                      <a:endParaRPr lang="zh-CN" sz="80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3"/>
                  </a:ext>
                </a:extLst>
              </a:tr>
              <a:tr h="222173">
                <a:tc>
                  <a:txBody>
                    <a:bodyPr/>
                    <a:lstStyle/>
                    <a:p>
                      <a:pPr>
                        <a:spcAft>
                          <a:spcPts val="600"/>
                        </a:spcAft>
                      </a:pPr>
                      <a:r>
                        <a:rPr lang="en-US" sz="1200" b="1" dirty="0">
                          <a:solidFill>
                            <a:srgbClr val="7030A0"/>
                          </a:solidFill>
                          <a:effectLst/>
                          <a:latin typeface="Calibri" panose="020F0502020204030204" pitchFamily="34" charset="0"/>
                          <a:ea typeface="宋体" panose="02010600030101010101" pitchFamily="2" charset="-122"/>
                        </a:rPr>
                        <a:t>PM1</a:t>
                      </a:r>
                      <a:endParaRPr lang="zh-CN" sz="1200" b="1" dirty="0">
                        <a:solidFill>
                          <a:srgbClr val="7030A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a:spcAft>
                          <a:spcPts val="600"/>
                        </a:spcAft>
                      </a:pPr>
                      <a:r>
                        <a:rPr lang="en-US" sz="1050" dirty="0">
                          <a:solidFill>
                            <a:srgbClr val="7030A0"/>
                          </a:solidFill>
                          <a:effectLst/>
                          <a:latin typeface="Calibri" panose="020F0502020204030204" pitchFamily="34" charset="0"/>
                          <a:ea typeface="宋体" panose="02010600030101010101" pitchFamily="2" charset="-122"/>
                        </a:rPr>
                        <a:t>13:30-15:30</a:t>
                      </a:r>
                      <a:endParaRPr lang="zh-CN" sz="1050" dirty="0">
                        <a:solidFill>
                          <a:srgbClr val="7030A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kern="1200" dirty="0">
                          <a:solidFill>
                            <a:srgbClr val="7030A0"/>
                          </a:solidFill>
                          <a:effectLst/>
                          <a:latin typeface="Calibri" panose="020F0502020204030204" pitchFamily="34" charset="0"/>
                          <a:ea typeface="宋体" panose="02010600030101010101" pitchFamily="2" charset="-122"/>
                          <a:cs typeface="+mn-cs"/>
                        </a:rPr>
                        <a:t>05:30-07:30</a:t>
                      </a:r>
                      <a:endParaRPr lang="zh-CN" altLang="en-US" sz="1050" kern="1200" dirty="0">
                        <a:solidFill>
                          <a:srgbClr val="7030A0"/>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kern="1200" dirty="0">
                          <a:solidFill>
                            <a:srgbClr val="7030A0"/>
                          </a:solidFill>
                          <a:effectLst/>
                          <a:latin typeface="Calibri" panose="020F0502020204030204" pitchFamily="34" charset="0"/>
                          <a:ea typeface="宋体" panose="02010600030101010101" pitchFamily="2" charset="-122"/>
                          <a:cs typeface="+mn-cs"/>
                        </a:rPr>
                        <a:t>12:30-00:30</a:t>
                      </a:r>
                      <a:endParaRPr lang="zh-CN" altLang="en-US" sz="1050" kern="1200" dirty="0">
                        <a:solidFill>
                          <a:srgbClr val="7030A0"/>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kern="1200" dirty="0">
                          <a:solidFill>
                            <a:srgbClr val="7030A0"/>
                          </a:solidFill>
                          <a:effectLst/>
                          <a:latin typeface="Calibri" panose="020F0502020204030204" pitchFamily="34" charset="0"/>
                          <a:ea typeface="宋体" panose="02010600030101010101" pitchFamily="2" charset="-122"/>
                          <a:cs typeface="+mn-cs"/>
                        </a:rPr>
                        <a:t>23:30-01:30</a:t>
                      </a:r>
                      <a:endParaRPr lang="zh-CN" altLang="en-US" sz="1050" kern="1200" dirty="0">
                        <a:solidFill>
                          <a:srgbClr val="7030A0"/>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kern="1200" dirty="0">
                          <a:solidFill>
                            <a:srgbClr val="7030A0"/>
                          </a:solidFill>
                          <a:effectLst/>
                          <a:latin typeface="Calibri" panose="020F0502020204030204" pitchFamily="34" charset="0"/>
                          <a:ea typeface="宋体" panose="02010600030101010101" pitchFamily="2" charset="-122"/>
                          <a:cs typeface="+mn-cs"/>
                        </a:rPr>
                        <a:t>16:30-18:30</a:t>
                      </a:r>
                      <a:endParaRPr lang="zh-CN" altLang="en-US" sz="1050" kern="1200" dirty="0">
                        <a:solidFill>
                          <a:srgbClr val="7030A0"/>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600"/>
                        </a:spcAft>
                      </a:pPr>
                      <a:r>
                        <a:rPr lang="en-US" sz="1050" dirty="0">
                          <a:solidFill>
                            <a:srgbClr val="7030A0"/>
                          </a:solidFill>
                          <a:effectLst/>
                          <a:latin typeface="Calibri" panose="020F0502020204030204" pitchFamily="34" charset="0"/>
                          <a:ea typeface="宋体" panose="02010600030101010101" pitchFamily="2" charset="-122"/>
                        </a:rPr>
                        <a:t>13:30-15:30</a:t>
                      </a:r>
                      <a:endParaRPr lang="zh-CN" sz="1050" dirty="0">
                        <a:solidFill>
                          <a:srgbClr val="7030A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4"/>
                  </a:ext>
                </a:extLst>
              </a:tr>
              <a:tr h="222173">
                <a:tc>
                  <a:txBody>
                    <a:bodyPr/>
                    <a:lstStyle/>
                    <a:p>
                      <a:pPr marL="0" algn="l" defTabSz="914400" rtl="0" eaLnBrk="1" latinLnBrk="0" hangingPunct="1">
                        <a:spcAft>
                          <a:spcPts val="600"/>
                        </a:spcAft>
                      </a:pPr>
                      <a:r>
                        <a:rPr lang="en-US" sz="1200" b="1" kern="1200" dirty="0">
                          <a:solidFill>
                            <a:srgbClr val="1F497D"/>
                          </a:solidFill>
                          <a:effectLst/>
                          <a:latin typeface="Calibri" panose="020F0502020204030204" pitchFamily="34" charset="0"/>
                          <a:ea typeface="宋体" panose="02010600030101010101" pitchFamily="2" charset="-122"/>
                          <a:cs typeface="+mn-cs"/>
                        </a:rPr>
                        <a:t>PM2</a:t>
                      </a:r>
                      <a:endParaRPr lang="zh-CN" sz="1200" b="1"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algn="l" defTabSz="914400" rtl="0" eaLnBrk="1" latinLnBrk="0" hangingPunct="1">
                        <a:spcAft>
                          <a:spcPts val="600"/>
                        </a:spcAft>
                      </a:pPr>
                      <a:r>
                        <a:rPr lang="en-US" sz="1050" kern="1200" dirty="0">
                          <a:solidFill>
                            <a:srgbClr val="1F497D"/>
                          </a:solidFill>
                          <a:effectLst/>
                          <a:latin typeface="Calibri" panose="020F0502020204030204" pitchFamily="34" charset="0"/>
                          <a:ea typeface="宋体" panose="02010600030101010101" pitchFamily="2" charset="-122"/>
                          <a:cs typeface="+mn-cs"/>
                        </a:rPr>
                        <a:t>16:00-18:00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08:00-10:00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01:00-3:00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02:00-04:00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19:00-21:00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600"/>
                        </a:spcAft>
                      </a:pPr>
                      <a:r>
                        <a:rPr lang="en-US" sz="1050" kern="1200" dirty="0">
                          <a:solidFill>
                            <a:srgbClr val="1F497D"/>
                          </a:solidFill>
                          <a:effectLst/>
                          <a:latin typeface="Calibri" panose="020F0502020204030204" pitchFamily="34" charset="0"/>
                          <a:ea typeface="宋体" panose="02010600030101010101" pitchFamily="2" charset="-122"/>
                          <a:cs typeface="+mn-cs"/>
                        </a:rPr>
                        <a:t>16:00-18:00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5"/>
                  </a:ext>
                </a:extLst>
              </a:tr>
              <a:tr h="134651">
                <a:tc>
                  <a:txBody>
                    <a:bodyPr/>
                    <a:lstStyle/>
                    <a:p>
                      <a:pPr marL="0" algn="l" defTabSz="914400" rtl="0" eaLnBrk="1" latinLnBrk="0" hangingPunct="1">
                        <a:spcAft>
                          <a:spcPts val="600"/>
                        </a:spcAft>
                      </a:pPr>
                      <a:r>
                        <a:rPr lang="en-US" sz="800" b="1" kern="1200" dirty="0">
                          <a:solidFill>
                            <a:srgbClr val="1F497D"/>
                          </a:solidFill>
                          <a:effectLst/>
                          <a:latin typeface="Calibri" panose="020F0502020204030204" pitchFamily="34" charset="0"/>
                          <a:ea typeface="宋体" panose="02010600030101010101" pitchFamily="2" charset="-122"/>
                          <a:cs typeface="+mn-cs"/>
                        </a:rPr>
                        <a:t> </a:t>
                      </a:r>
                      <a:endParaRPr lang="zh-CN" sz="800" b="1"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noFill/>
                  </a:tcPr>
                </a:tc>
                <a:tc>
                  <a:txBody>
                    <a:bodyPr/>
                    <a:lstStyle/>
                    <a:p>
                      <a:pPr marL="0" algn="l" defTabSz="914400" rtl="0" eaLnBrk="1" latinLnBrk="0" hangingPunct="1">
                        <a:spcAft>
                          <a:spcPts val="600"/>
                        </a:spcAft>
                      </a:pPr>
                      <a:r>
                        <a:rPr lang="zh-CN" sz="80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zh-CN" sz="105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zh-CN" sz="105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zh-CN" sz="105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zh-CN" sz="105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600"/>
                        </a:spcAft>
                      </a:pPr>
                      <a:r>
                        <a:rPr lang="zh-CN" sz="80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6"/>
                  </a:ext>
                </a:extLst>
              </a:tr>
              <a:tr h="222173">
                <a:tc>
                  <a:txBody>
                    <a:bodyPr/>
                    <a:lstStyle/>
                    <a:p>
                      <a:pPr marL="0" algn="l" defTabSz="914400" rtl="0" eaLnBrk="1" latinLnBrk="0" hangingPunct="1">
                        <a:spcAft>
                          <a:spcPts val="600"/>
                        </a:spcAft>
                      </a:pPr>
                      <a:r>
                        <a:rPr lang="en-US" sz="1200" b="1" kern="1200" dirty="0">
                          <a:solidFill>
                            <a:srgbClr val="1F497D"/>
                          </a:solidFill>
                          <a:effectLst/>
                          <a:latin typeface="Calibri" panose="020F0502020204030204" pitchFamily="34" charset="0"/>
                          <a:ea typeface="宋体" panose="02010600030101010101" pitchFamily="2" charset="-122"/>
                          <a:cs typeface="+mn-cs"/>
                        </a:rPr>
                        <a:t>EVE</a:t>
                      </a:r>
                      <a:endParaRPr lang="zh-CN" sz="1200" b="1"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algn="l" defTabSz="914400" rtl="0" eaLnBrk="1" latinLnBrk="0" hangingPunct="1">
                        <a:spcAft>
                          <a:spcPts val="600"/>
                        </a:spcAft>
                      </a:pPr>
                      <a:r>
                        <a:rPr lang="en-US" sz="1050" kern="1200" dirty="0">
                          <a:solidFill>
                            <a:srgbClr val="385D8B"/>
                          </a:solidFill>
                          <a:effectLst/>
                          <a:latin typeface="Calibri" panose="020F0502020204030204" pitchFamily="34" charset="0"/>
                          <a:ea typeface="宋体" panose="02010600030101010101" pitchFamily="2" charset="-122"/>
                          <a:cs typeface="+mn-cs"/>
                        </a:rPr>
                        <a:t>19:30-21:30</a:t>
                      </a:r>
                      <a:endParaRPr lang="zh-CN" sz="1050" kern="1200" dirty="0">
                        <a:solidFill>
                          <a:srgbClr val="385D8B"/>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11:30-13:30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04:30-06:30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05:30-07:30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22:30-00:30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600"/>
                        </a:spcAft>
                      </a:pPr>
                      <a:r>
                        <a:rPr lang="en-US" sz="1050" kern="1200" dirty="0">
                          <a:solidFill>
                            <a:srgbClr val="385D8B"/>
                          </a:solidFill>
                          <a:effectLst/>
                          <a:latin typeface="Calibri" panose="020F0502020204030204" pitchFamily="34" charset="0"/>
                          <a:ea typeface="宋体" panose="02010600030101010101" pitchFamily="2" charset="-122"/>
                          <a:cs typeface="+mn-cs"/>
                        </a:rPr>
                        <a:t>19:30-21:30</a:t>
                      </a:r>
                      <a:endParaRPr lang="zh-CN" sz="1050" kern="1200" dirty="0">
                        <a:solidFill>
                          <a:srgbClr val="385D8B"/>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7"/>
                  </a:ext>
                </a:extLst>
              </a:tr>
            </a:tbl>
          </a:graphicData>
        </a:graphic>
      </p:graphicFrame>
    </p:spTree>
    <p:extLst>
      <p:ext uri="{BB962C8B-B14F-4D97-AF65-F5344CB8AC3E}">
        <p14:creationId xmlns:p14="http://schemas.microsoft.com/office/powerpoint/2010/main" val="87263314"/>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2" name="Rectangle 2"/>
          <p:cNvSpPr txBox="1">
            <a:spLocks noChangeArrowheads="1"/>
          </p:cNvSpPr>
          <p:nvPr/>
        </p:nvSpPr>
        <p:spPr bwMode="auto">
          <a:xfrm>
            <a:off x="0" y="533400"/>
            <a:ext cx="12192000" cy="533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zh-CN" sz="3200" dirty="0"/>
              <a:t>Teleconference Times </a:t>
            </a:r>
            <a:r>
              <a:rPr lang="en-US" altLang="zh-CN" b="0" dirty="0"/>
              <a:t>(plan after </a:t>
            </a:r>
            <a:r>
              <a:rPr lang="en-US" altLang="zh-CN" b="0" dirty="0">
                <a:solidFill>
                  <a:srgbClr val="0000FF"/>
                </a:solidFill>
              </a:rPr>
              <a:t>November Plenary</a:t>
            </a:r>
            <a:r>
              <a:rPr lang="en-US" altLang="zh-CN" b="0" dirty="0"/>
              <a:t>)</a:t>
            </a:r>
            <a:endParaRPr lang="en-US" altLang="en-US" b="0" dirty="0">
              <a:solidFill>
                <a:schemeClr val="tx2"/>
              </a:solidFill>
            </a:endParaRPr>
          </a:p>
        </p:txBody>
      </p:sp>
      <p:sp>
        <p:nvSpPr>
          <p:cNvPr id="6" name="Rectangle 3"/>
          <p:cNvSpPr txBox="1">
            <a:spLocks noChangeArrowheads="1"/>
          </p:cNvSpPr>
          <p:nvPr/>
        </p:nvSpPr>
        <p:spPr bwMode="auto">
          <a:xfrm>
            <a:off x="157348" y="1143000"/>
            <a:ext cx="7081652" cy="52605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defTabSz="449263">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228600" indent="-285750" defTabSz="449263">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defTabSz="449263">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defTabSz="449263">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defTabSz="449263">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lvl="1" indent="-228600" algn="just">
              <a:spcBef>
                <a:spcPct val="0"/>
              </a:spcBef>
              <a:spcAft>
                <a:spcPts val="300"/>
              </a:spcAft>
              <a:buClr>
                <a:srgbClr val="000000"/>
              </a:buClr>
              <a:buFont typeface="Arial" panose="020B0604020202020204" pitchFamily="34" charset="0"/>
              <a:buChar char="•"/>
              <a:defRPr/>
            </a:pPr>
            <a:r>
              <a:rPr lang="en-US" altLang="zh-CN" b="1" dirty="0">
                <a:solidFill>
                  <a:srgbClr val="FF0000"/>
                </a:solidFill>
                <a:cs typeface="Times New Roman" panose="02020603050405020304" pitchFamily="18" charset="0"/>
              </a:rPr>
              <a:t>To be Confirmed:</a:t>
            </a: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r>
              <a:rPr lang="en-US" altLang="zh-CN" sz="1800" b="1" dirty="0">
                <a:cs typeface="Times New Roman" panose="02020603050405020304" pitchFamily="18" charset="0"/>
              </a:rPr>
              <a:t>Nov 	  26 (Tuesday)	 9</a:t>
            </a:r>
            <a:r>
              <a:rPr lang="zh-CN" altLang="en-US" sz="1800" b="1" dirty="0">
                <a:cs typeface="Times New Roman" panose="02020603050405020304" pitchFamily="18" charset="0"/>
              </a:rPr>
              <a:t>：</a:t>
            </a:r>
            <a:r>
              <a:rPr lang="en-US" altLang="zh-CN" sz="1800" b="1" dirty="0">
                <a:cs typeface="Times New Roman" panose="02020603050405020304" pitchFamily="18" charset="0"/>
              </a:rPr>
              <a:t>00 - 11:00 ET</a:t>
            </a: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r>
              <a:rPr lang="en-US" altLang="zh-CN" sz="1800" b="1" dirty="0">
                <a:solidFill>
                  <a:srgbClr val="00B0F0"/>
                </a:solidFill>
                <a:cs typeface="Times New Roman" panose="02020603050405020304" pitchFamily="18" charset="0"/>
              </a:rPr>
              <a:t>Dec 	   5 (Thursday)	22</a:t>
            </a:r>
            <a:r>
              <a:rPr lang="zh-CN" altLang="en-US" sz="1800" b="1" dirty="0">
                <a:solidFill>
                  <a:srgbClr val="00B0F0"/>
                </a:solidFill>
                <a:cs typeface="Times New Roman" panose="02020603050405020304" pitchFamily="18" charset="0"/>
              </a:rPr>
              <a:t>：</a:t>
            </a:r>
            <a:r>
              <a:rPr lang="en-US" altLang="zh-CN" sz="1800" b="1" dirty="0">
                <a:solidFill>
                  <a:srgbClr val="00B0F0"/>
                </a:solidFill>
                <a:cs typeface="Times New Roman" panose="02020603050405020304" pitchFamily="18" charset="0"/>
              </a:rPr>
              <a:t>00 - 00:00 ET</a:t>
            </a: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r>
              <a:rPr lang="en-US" altLang="zh-CN" sz="1800" b="1" dirty="0">
                <a:cs typeface="Times New Roman" panose="02020603050405020304" pitchFamily="18" charset="0"/>
              </a:rPr>
              <a:t>Dec 	  10 (Tuesday)	 9</a:t>
            </a:r>
            <a:r>
              <a:rPr lang="zh-CN" altLang="en-US" sz="1800" b="1" dirty="0">
                <a:cs typeface="Times New Roman" panose="02020603050405020304" pitchFamily="18" charset="0"/>
              </a:rPr>
              <a:t>：</a:t>
            </a:r>
            <a:r>
              <a:rPr lang="en-US" altLang="zh-CN" sz="1800" b="1" dirty="0">
                <a:cs typeface="Times New Roman" panose="02020603050405020304" pitchFamily="18" charset="0"/>
              </a:rPr>
              <a:t>00 - 11:00 ET</a:t>
            </a: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r>
              <a:rPr lang="en-US" altLang="zh-CN" sz="1800" b="1" dirty="0">
                <a:solidFill>
                  <a:srgbClr val="00B0F0"/>
                </a:solidFill>
                <a:cs typeface="Times New Roman" panose="02020603050405020304" pitchFamily="18" charset="0"/>
              </a:rPr>
              <a:t>Dec 	  19 (Thursday)	22</a:t>
            </a:r>
            <a:r>
              <a:rPr lang="zh-CN" altLang="en-US" sz="1800" b="1" dirty="0">
                <a:solidFill>
                  <a:srgbClr val="00B0F0"/>
                </a:solidFill>
                <a:cs typeface="Times New Roman" panose="02020603050405020304" pitchFamily="18" charset="0"/>
              </a:rPr>
              <a:t>：</a:t>
            </a:r>
            <a:r>
              <a:rPr lang="en-US" altLang="zh-CN" sz="1800" b="1" dirty="0">
                <a:solidFill>
                  <a:srgbClr val="00B0F0"/>
                </a:solidFill>
                <a:cs typeface="Times New Roman" panose="02020603050405020304" pitchFamily="18" charset="0"/>
              </a:rPr>
              <a:t>00 - 00:00 ET</a:t>
            </a: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r>
              <a:rPr lang="en-US" altLang="zh-CN" sz="1800" b="1" strike="sngStrike" dirty="0">
                <a:solidFill>
                  <a:schemeClr val="bg1">
                    <a:lumMod val="50000"/>
                  </a:schemeClr>
                </a:solidFill>
                <a:cs typeface="Times New Roman" panose="02020603050405020304" pitchFamily="18" charset="0"/>
              </a:rPr>
              <a:t>Dec 	  24 (Tuesday)	 9</a:t>
            </a:r>
            <a:r>
              <a:rPr lang="zh-CN" altLang="en-US" sz="1800" b="1" strike="sngStrike" dirty="0">
                <a:solidFill>
                  <a:schemeClr val="bg1">
                    <a:lumMod val="50000"/>
                  </a:schemeClr>
                </a:solidFill>
                <a:cs typeface="Times New Roman" panose="02020603050405020304" pitchFamily="18" charset="0"/>
              </a:rPr>
              <a:t>：</a:t>
            </a:r>
            <a:r>
              <a:rPr lang="en-US" altLang="zh-CN" sz="1800" b="1" strike="sngStrike" dirty="0">
                <a:solidFill>
                  <a:schemeClr val="bg1">
                    <a:lumMod val="50000"/>
                  </a:schemeClr>
                </a:solidFill>
                <a:cs typeface="Times New Roman" panose="02020603050405020304" pitchFamily="18" charset="0"/>
              </a:rPr>
              <a:t>00 - 11:00 ET</a:t>
            </a: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cs typeface="Times New Roman" panose="02020603050405020304" pitchFamily="18" charset="0"/>
            </a:endParaRPr>
          </a:p>
        </p:txBody>
      </p:sp>
      <p:sp>
        <p:nvSpPr>
          <p:cNvPr id="9" name="矩形 8">
            <a:extLst>
              <a:ext uri="{FF2B5EF4-FFF2-40B4-BE49-F238E27FC236}">
                <a16:creationId xmlns:a16="http://schemas.microsoft.com/office/drawing/2014/main" id="{CFA717C7-7EE1-44F8-A8E4-764E8A05AA8F}"/>
              </a:ext>
            </a:extLst>
          </p:cNvPr>
          <p:cNvSpPr/>
          <p:nvPr/>
        </p:nvSpPr>
        <p:spPr>
          <a:xfrm>
            <a:off x="7010400" y="5295458"/>
            <a:ext cx="4121910" cy="1038746"/>
          </a:xfrm>
          <a:prstGeom prst="rect">
            <a:avLst/>
          </a:prstGeom>
        </p:spPr>
        <p:txBody>
          <a:bodyPr wrap="square">
            <a:spAutoFit/>
          </a:bodyPr>
          <a:lstStyle/>
          <a:p>
            <a:pPr marL="0" lvl="1" algn="just">
              <a:spcAft>
                <a:spcPts val="300"/>
              </a:spcAft>
              <a:buClr>
                <a:srgbClr val="000000"/>
              </a:buClr>
              <a:defRPr/>
            </a:pPr>
            <a:r>
              <a:rPr lang="en-US" altLang="zh-CN" sz="900" dirty="0">
                <a:cs typeface="Times New Roman" panose="02020603050405020304" pitchFamily="18" charset="0"/>
              </a:rPr>
              <a:t>** Note: </a:t>
            </a:r>
          </a:p>
          <a:p>
            <a:pPr marL="228600" lvl="1" indent="-228600" algn="just">
              <a:spcAft>
                <a:spcPts val="300"/>
              </a:spcAft>
              <a:buClr>
                <a:srgbClr val="000000"/>
              </a:buClr>
              <a:buFont typeface="+mj-lt"/>
              <a:buAutoNum type="arabicPeriod"/>
              <a:defRPr/>
            </a:pPr>
            <a:r>
              <a:rPr lang="en-US" altLang="zh-CN" sz="900" dirty="0">
                <a:cs typeface="Times New Roman" panose="02020603050405020304" pitchFamily="18" charset="0"/>
              </a:rPr>
              <a:t>When conflict with CAC, the call may be changed. </a:t>
            </a:r>
          </a:p>
          <a:p>
            <a:pPr marL="0" lvl="1" algn="just">
              <a:spcAft>
                <a:spcPts val="300"/>
              </a:spcAft>
              <a:buClr>
                <a:srgbClr val="000000"/>
              </a:buClr>
              <a:defRPr/>
            </a:pPr>
            <a:r>
              <a:rPr lang="en-US" altLang="zh-CN" sz="900" dirty="0">
                <a:cs typeface="Times New Roman" panose="02020603050405020304" pitchFamily="18" charset="0"/>
              </a:rPr>
              <a:t>        ()</a:t>
            </a:r>
          </a:p>
          <a:p>
            <a:pPr marL="228600" lvl="1" indent="-228600" algn="just">
              <a:spcAft>
                <a:spcPts val="300"/>
              </a:spcAft>
              <a:buClr>
                <a:srgbClr val="000000"/>
              </a:buClr>
              <a:buFont typeface="+mj-lt"/>
              <a:buAutoNum type="arabicPeriod" startAt="2"/>
              <a:defRPr/>
            </a:pPr>
            <a:r>
              <a:rPr lang="en-US" altLang="zh-CN" sz="900" strike="sngStrike" dirty="0">
                <a:cs typeface="MS PGothic" charset="0"/>
              </a:rPr>
              <a:t>Thursday </a:t>
            </a:r>
            <a:r>
              <a:rPr lang="en-US" altLang="zh-CN" sz="900" strike="sngStrike" dirty="0">
                <a:solidFill>
                  <a:srgbClr val="00B0F0"/>
                </a:solidFill>
                <a:cs typeface="Times New Roman" panose="02020603050405020304" pitchFamily="18" charset="0"/>
              </a:rPr>
              <a:t>23:00 - 01:00am ET </a:t>
            </a:r>
            <a:r>
              <a:rPr lang="en-US" altLang="zh-CN" sz="900" strike="sngStrike" dirty="0">
                <a:cs typeface="MS PGothic" charset="0"/>
              </a:rPr>
              <a:t>(Thursday 20</a:t>
            </a:r>
            <a:r>
              <a:rPr lang="zh-CN" altLang="en-US" sz="900" strike="sngStrike" dirty="0">
                <a:cs typeface="MS PGothic" charset="0"/>
              </a:rPr>
              <a:t>：</a:t>
            </a:r>
            <a:r>
              <a:rPr lang="en-US" altLang="zh-CN" sz="900" strike="sngStrike" dirty="0">
                <a:cs typeface="MS PGothic" charset="0"/>
              </a:rPr>
              <a:t>00  – 22:00 PT, Friday 11am-13:00 in China, Friday 6am-8am in Israel, Friday 5am – 7am in Central Europe), and </a:t>
            </a:r>
            <a:r>
              <a:rPr lang="en-US" altLang="zh-CN" sz="900" strike="sngStrike" dirty="0">
                <a:solidFill>
                  <a:srgbClr val="0000FF"/>
                </a:solidFill>
                <a:cs typeface="MS PGothic" charset="0"/>
              </a:rPr>
              <a:t>Sang Kim </a:t>
            </a:r>
            <a:r>
              <a:rPr lang="en-US" altLang="zh-CN" sz="900" strike="sngStrike" dirty="0">
                <a:cs typeface="MS PGothic" charset="0"/>
              </a:rPr>
              <a:t>will help to take the minutes for these slots.</a:t>
            </a:r>
            <a:endParaRPr lang="zh-CN" altLang="en-US" sz="900" strike="sngStrike" dirty="0"/>
          </a:p>
        </p:txBody>
      </p:sp>
      <p:sp>
        <p:nvSpPr>
          <p:cNvPr id="10" name="矩形 9">
            <a:extLst>
              <a:ext uri="{FF2B5EF4-FFF2-40B4-BE49-F238E27FC236}">
                <a16:creationId xmlns:a16="http://schemas.microsoft.com/office/drawing/2014/main" id="{BCF07398-29C7-4114-B1BF-7DDDD7294B7C}"/>
              </a:ext>
            </a:extLst>
          </p:cNvPr>
          <p:cNvSpPr/>
          <p:nvPr/>
        </p:nvSpPr>
        <p:spPr>
          <a:xfrm>
            <a:off x="7010400" y="4495800"/>
            <a:ext cx="4572000" cy="600164"/>
          </a:xfrm>
          <a:prstGeom prst="rect">
            <a:avLst/>
          </a:prstGeom>
          <a:solidFill>
            <a:schemeClr val="bg1"/>
          </a:solidFill>
        </p:spPr>
        <p:txBody>
          <a:bodyPr wrap="square">
            <a:spAutoFit/>
          </a:bodyPr>
          <a:lstStyle/>
          <a:p>
            <a:pPr marL="171450" indent="-171450" algn="just">
              <a:spcBef>
                <a:spcPts val="0"/>
              </a:spcBef>
              <a:buFont typeface="Arial" panose="020B0604020202020204" pitchFamily="34" charset="0"/>
              <a:buChar char="•"/>
            </a:pPr>
            <a:r>
              <a:rPr lang="en-US" altLang="zh-CN" sz="1100" b="1" dirty="0"/>
              <a:t>3 Nov 2024 - </a:t>
            </a:r>
            <a:r>
              <a:rPr lang="en-US" altLang="zh-CN" sz="1100" b="1" dirty="0">
                <a:solidFill>
                  <a:srgbClr val="FF0000"/>
                </a:solidFill>
              </a:rPr>
              <a:t>Daylight Saving Time Ends (US)</a:t>
            </a:r>
          </a:p>
          <a:p>
            <a:pPr marL="171450" indent="-171450" algn="just">
              <a:spcBef>
                <a:spcPts val="0"/>
              </a:spcBef>
              <a:buFont typeface="Arial" panose="020B0604020202020204" pitchFamily="34" charset="0"/>
              <a:buChar char="•"/>
            </a:pPr>
            <a:r>
              <a:rPr lang="en-US" altLang="zh-CN" sz="1100" dirty="0"/>
              <a:t>Sunday, 3 November 2024, 02:00:00 clocks are turned backward 1 hour to Sunday, 3 November 2024, 01:00:00 local standard time instead.</a:t>
            </a:r>
          </a:p>
        </p:txBody>
      </p:sp>
    </p:spTree>
    <p:extLst>
      <p:ext uri="{BB962C8B-B14F-4D97-AF65-F5344CB8AC3E}">
        <p14:creationId xmlns:p14="http://schemas.microsoft.com/office/powerpoint/2010/main" val="322900870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2" name="Rectangle 2"/>
          <p:cNvSpPr txBox="1">
            <a:spLocks noChangeArrowheads="1"/>
          </p:cNvSpPr>
          <p:nvPr/>
        </p:nvSpPr>
        <p:spPr bwMode="auto">
          <a:xfrm>
            <a:off x="0" y="533400"/>
            <a:ext cx="12192000" cy="533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zh-CN" sz="3200" dirty="0"/>
              <a:t>F2F meeting</a:t>
            </a:r>
            <a:endParaRPr lang="en-US" altLang="en-US" b="0" dirty="0">
              <a:solidFill>
                <a:schemeClr val="tx2"/>
              </a:solidFill>
            </a:endParaRPr>
          </a:p>
        </p:txBody>
      </p:sp>
      <p:sp>
        <p:nvSpPr>
          <p:cNvPr id="7" name="Rectangle 3"/>
          <p:cNvSpPr txBox="1">
            <a:spLocks noChangeArrowheads="1"/>
          </p:cNvSpPr>
          <p:nvPr/>
        </p:nvSpPr>
        <p:spPr bwMode="auto">
          <a:xfrm>
            <a:off x="457200" y="1371600"/>
            <a:ext cx="6553200" cy="838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defTabSz="449263">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228600" indent="-285750" defTabSz="449263">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defTabSz="449263">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defTabSz="449263">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defTabSz="449263">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marL="361950" lvl="1" indent="-361950" algn="just">
              <a:spcBef>
                <a:spcPct val="0"/>
              </a:spcBef>
              <a:spcAft>
                <a:spcPts val="600"/>
              </a:spcAft>
              <a:buClr>
                <a:srgbClr val="000000"/>
              </a:buClr>
              <a:buFont typeface="Arial" panose="020B0604020202020204" pitchFamily="34" charset="0"/>
              <a:buChar char="•"/>
              <a:defRPr/>
            </a:pPr>
            <a:r>
              <a:rPr lang="en-US" altLang="zh-CN" b="1" dirty="0">
                <a:solidFill>
                  <a:srgbClr val="FF0000"/>
                </a:solidFill>
              </a:rPr>
              <a:t>January</a:t>
            </a:r>
            <a:r>
              <a:rPr lang="en-US" altLang="zh-CN" b="1" dirty="0"/>
              <a:t> Interim 2025, </a:t>
            </a:r>
            <a:r>
              <a:rPr lang="en-US" altLang="zh-CN" b="1" dirty="0">
                <a:solidFill>
                  <a:srgbClr val="FF0000"/>
                </a:solidFill>
              </a:rPr>
              <a:t>to be </a:t>
            </a:r>
            <a:r>
              <a:rPr lang="en-US" altLang="zh-CN" b="1" dirty="0">
                <a:solidFill>
                  <a:srgbClr val="FF0000"/>
                </a:solidFill>
                <a:cs typeface="Times New Roman" panose="02020603050405020304" pitchFamily="18" charset="0"/>
              </a:rPr>
              <a:t>Confirmed: </a:t>
            </a:r>
          </a:p>
        </p:txBody>
      </p:sp>
      <p:graphicFrame>
        <p:nvGraphicFramePr>
          <p:cNvPr id="6" name="Table 6">
            <a:extLst>
              <a:ext uri="{FF2B5EF4-FFF2-40B4-BE49-F238E27FC236}">
                <a16:creationId xmlns:a16="http://schemas.microsoft.com/office/drawing/2014/main" id="{5CCF5190-D621-488B-9830-E025634DFF8A}"/>
              </a:ext>
            </a:extLst>
          </p:cNvPr>
          <p:cNvGraphicFramePr>
            <a:graphicFrameLocks noGrp="1"/>
          </p:cNvGraphicFramePr>
          <p:nvPr>
            <p:extLst>
              <p:ext uri="{D42A27DB-BD31-4B8C-83A1-F6EECF244321}">
                <p14:modId xmlns:p14="http://schemas.microsoft.com/office/powerpoint/2010/main" val="2337290987"/>
              </p:ext>
            </p:extLst>
          </p:nvPr>
        </p:nvGraphicFramePr>
        <p:xfrm>
          <a:off x="907860" y="1981200"/>
          <a:ext cx="7016939" cy="2197545"/>
        </p:xfrm>
        <a:graphic>
          <a:graphicData uri="http://schemas.openxmlformats.org/drawingml/2006/table">
            <a:tbl>
              <a:tblPr firstRow="1" bandRow="1">
                <a:tableStyleId>{5940675A-B579-460E-94D1-54222C63F5DA}</a:tableStyleId>
              </a:tblPr>
              <a:tblGrid>
                <a:gridCol w="768539">
                  <a:extLst>
                    <a:ext uri="{9D8B030D-6E8A-4147-A177-3AD203B41FA5}">
                      <a16:colId xmlns:a16="http://schemas.microsoft.com/office/drawing/2014/main" val="20000"/>
                    </a:ext>
                  </a:extLst>
                </a:gridCol>
                <a:gridCol w="1622871">
                  <a:extLst>
                    <a:ext uri="{9D8B030D-6E8A-4147-A177-3AD203B41FA5}">
                      <a16:colId xmlns:a16="http://schemas.microsoft.com/office/drawing/2014/main" val="20001"/>
                    </a:ext>
                  </a:extLst>
                </a:gridCol>
                <a:gridCol w="1541843">
                  <a:extLst>
                    <a:ext uri="{9D8B030D-6E8A-4147-A177-3AD203B41FA5}">
                      <a16:colId xmlns:a16="http://schemas.microsoft.com/office/drawing/2014/main" val="20002"/>
                    </a:ext>
                  </a:extLst>
                </a:gridCol>
                <a:gridCol w="1541843">
                  <a:extLst>
                    <a:ext uri="{9D8B030D-6E8A-4147-A177-3AD203B41FA5}">
                      <a16:colId xmlns:a16="http://schemas.microsoft.com/office/drawing/2014/main" val="20004"/>
                    </a:ext>
                  </a:extLst>
                </a:gridCol>
                <a:gridCol w="1541843">
                  <a:extLst>
                    <a:ext uri="{9D8B030D-6E8A-4147-A177-3AD203B41FA5}">
                      <a16:colId xmlns:a16="http://schemas.microsoft.com/office/drawing/2014/main" val="20006"/>
                    </a:ext>
                  </a:extLst>
                </a:gridCol>
              </a:tblGrid>
              <a:tr h="210711">
                <a:tc>
                  <a:txBody>
                    <a:bodyPr/>
                    <a:lstStyle/>
                    <a:p>
                      <a:pPr algn="ctr"/>
                      <a:endParaRPr lang="en-US" b="1" dirty="0"/>
                    </a:p>
                  </a:txBody>
                  <a:tcPr>
                    <a:solidFill>
                      <a:schemeClr val="bg1">
                        <a:lumMod val="85000"/>
                      </a:schemeClr>
                    </a:solidFill>
                  </a:tcPr>
                </a:tc>
                <a:tc>
                  <a:txBody>
                    <a:bodyPr/>
                    <a:lstStyle/>
                    <a:p>
                      <a:pPr algn="ctr"/>
                      <a:r>
                        <a:rPr lang="en-US" b="1" dirty="0"/>
                        <a:t>Monday</a:t>
                      </a:r>
                    </a:p>
                  </a:txBody>
                  <a:tcPr>
                    <a:solidFill>
                      <a:schemeClr val="bg1">
                        <a:lumMod val="85000"/>
                      </a:schemeClr>
                    </a:solidFill>
                  </a:tcPr>
                </a:tc>
                <a:tc>
                  <a:txBody>
                    <a:bodyPr/>
                    <a:lstStyle/>
                    <a:p>
                      <a:pPr algn="ctr"/>
                      <a:r>
                        <a:rPr lang="en-US" b="1" dirty="0"/>
                        <a:t>Tuesday</a:t>
                      </a:r>
                    </a:p>
                  </a:txBody>
                  <a:tcPr>
                    <a:solidFill>
                      <a:schemeClr val="bg1">
                        <a:lumMod val="85000"/>
                      </a:schemeClr>
                    </a:solidFill>
                  </a:tcPr>
                </a:tc>
                <a:tc>
                  <a:txBody>
                    <a:bodyPr/>
                    <a:lstStyle/>
                    <a:p>
                      <a:pPr algn="ctr"/>
                      <a:r>
                        <a:rPr lang="en-US" b="1" dirty="0"/>
                        <a:t>Wednesday</a:t>
                      </a:r>
                    </a:p>
                  </a:txBody>
                  <a:tcPr>
                    <a:solidFill>
                      <a:schemeClr val="bg1">
                        <a:lumMod val="85000"/>
                      </a:schemeClr>
                    </a:solidFill>
                  </a:tcPr>
                </a:tc>
                <a:tc>
                  <a:txBody>
                    <a:bodyPr/>
                    <a:lstStyle/>
                    <a:p>
                      <a:pPr algn="ctr"/>
                      <a:r>
                        <a:rPr lang="en-US" b="1" dirty="0"/>
                        <a:t>Thursday</a:t>
                      </a:r>
                    </a:p>
                  </a:txBody>
                  <a:tcPr>
                    <a:solidFill>
                      <a:schemeClr val="bg1">
                        <a:lumMod val="85000"/>
                      </a:schemeClr>
                    </a:solidFill>
                  </a:tcPr>
                </a:tc>
                <a:extLst>
                  <a:ext uri="{0D108BD9-81ED-4DB2-BD59-A6C34878D82A}">
                    <a16:rowId xmlns:a16="http://schemas.microsoft.com/office/drawing/2014/main" val="10000"/>
                  </a:ext>
                </a:extLst>
              </a:tr>
              <a:tr h="312409">
                <a:tc>
                  <a:txBody>
                    <a:bodyPr/>
                    <a:lstStyle/>
                    <a:p>
                      <a:pPr algn="ctr"/>
                      <a:r>
                        <a:rPr lang="en-US" b="1" dirty="0"/>
                        <a:t>AM 1</a:t>
                      </a:r>
                    </a:p>
                  </a:txBody>
                  <a:tcPr>
                    <a:solidFill>
                      <a:schemeClr val="bg1">
                        <a:lumMod val="85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altLang="zh-CN"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sz="1800" b="0" kern="1200" dirty="0">
                        <a:solidFill>
                          <a:schemeClr val="tx1"/>
                        </a:solidFill>
                        <a:latin typeface="+mn-lt"/>
                        <a:ea typeface="+mn-ea"/>
                        <a:cs typeface="+mn-cs"/>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altLang="zh-CN"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sz="1800" b="0" dirty="0">
                        <a:solidFill>
                          <a:schemeClr val="tx1"/>
                        </a:solidFill>
                      </a:endParaRPr>
                    </a:p>
                  </a:txBody>
                  <a:tcPr/>
                </a:tc>
                <a:extLst>
                  <a:ext uri="{0D108BD9-81ED-4DB2-BD59-A6C34878D82A}">
                    <a16:rowId xmlns:a16="http://schemas.microsoft.com/office/drawing/2014/main" val="10001"/>
                  </a:ext>
                </a:extLst>
              </a:tr>
              <a:tr h="210711">
                <a:tc>
                  <a:txBody>
                    <a:bodyPr/>
                    <a:lstStyle/>
                    <a:p>
                      <a:pPr algn="ctr"/>
                      <a:r>
                        <a:rPr lang="en-US" b="1" dirty="0"/>
                        <a:t>AM 2</a:t>
                      </a:r>
                    </a:p>
                  </a:txBody>
                  <a:tcPr>
                    <a:solidFill>
                      <a:schemeClr val="bg1">
                        <a:lumMod val="85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dirty="0">
                          <a:solidFill>
                            <a:schemeClr val="bg1">
                              <a:lumMod val="50000"/>
                            </a:schemeClr>
                          </a:solidFill>
                        </a:rPr>
                        <a:t>Opening</a:t>
                      </a:r>
                      <a:endParaRPr lang="en-US" sz="1800" b="0" dirty="0">
                        <a:solidFill>
                          <a:schemeClr val="bg1">
                            <a:lumMod val="50000"/>
                          </a:schemeClr>
                        </a:solidFill>
                      </a:endParaRPr>
                    </a:p>
                  </a:txBody>
                  <a:tcPr/>
                </a:tc>
                <a:tc>
                  <a:txBody>
                    <a:bodyPr/>
                    <a:lstStyle/>
                    <a:p>
                      <a:endParaRPr lang="zh-CN" altLang="en-US" dirty="0"/>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kern="1200" dirty="0" err="1">
                          <a:solidFill>
                            <a:schemeClr val="tx1"/>
                          </a:solidFill>
                          <a:latin typeface="+mn-lt"/>
                          <a:ea typeface="+mn-ea"/>
                          <a:cs typeface="+mn-cs"/>
                        </a:rPr>
                        <a:t>TGbf</a:t>
                      </a:r>
                      <a:endParaRPr lang="en-US" altLang="zh-CN" sz="1800" b="0" kern="1200" dirty="0">
                        <a:solidFill>
                          <a:schemeClr val="tx1"/>
                        </a:solidFill>
                        <a:latin typeface="+mn-lt"/>
                        <a:ea typeface="+mn-ea"/>
                        <a:cs typeface="+mn-cs"/>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kern="1200" dirty="0" err="1">
                          <a:solidFill>
                            <a:schemeClr val="tx1"/>
                          </a:solidFill>
                          <a:latin typeface="+mn-lt"/>
                          <a:ea typeface="+mn-ea"/>
                          <a:cs typeface="+mn-cs"/>
                        </a:rPr>
                        <a:t>TGbf</a:t>
                      </a:r>
                      <a:endParaRPr lang="en-US" altLang="zh-CN" sz="1800" b="0" kern="1200" dirty="0">
                        <a:solidFill>
                          <a:schemeClr val="tx1"/>
                        </a:solidFill>
                        <a:latin typeface="+mn-lt"/>
                        <a:ea typeface="+mn-ea"/>
                        <a:cs typeface="+mn-cs"/>
                      </a:endParaRPr>
                    </a:p>
                  </a:txBody>
                  <a:tcPr/>
                </a:tc>
                <a:extLst>
                  <a:ext uri="{0D108BD9-81ED-4DB2-BD59-A6C34878D82A}">
                    <a16:rowId xmlns:a16="http://schemas.microsoft.com/office/drawing/2014/main" val="10002"/>
                  </a:ext>
                </a:extLst>
              </a:tr>
              <a:tr h="368745">
                <a:tc>
                  <a:txBody>
                    <a:bodyPr/>
                    <a:lstStyle/>
                    <a:p>
                      <a:pPr algn="ctr"/>
                      <a:r>
                        <a:rPr lang="en-US" b="1" dirty="0"/>
                        <a:t>PM 1</a:t>
                      </a:r>
                    </a:p>
                  </a:txBody>
                  <a:tcPr>
                    <a:solidFill>
                      <a:schemeClr val="bg1">
                        <a:lumMod val="85000"/>
                      </a:schemeClr>
                    </a:solidFill>
                  </a:tcPr>
                </a:tc>
                <a:tc>
                  <a:txBody>
                    <a:bodyPr/>
                    <a:lstStyle/>
                    <a:p>
                      <a:pPr algn="ctr"/>
                      <a:endParaRPr lang="en-US"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altLang="zh-CN"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dirty="0">
                          <a:solidFill>
                            <a:schemeClr val="bg1">
                              <a:lumMod val="50000"/>
                            </a:schemeClr>
                          </a:solidFill>
                        </a:rPr>
                        <a:t>Mid week</a:t>
                      </a: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sz="1800" b="0" dirty="0">
                        <a:solidFill>
                          <a:schemeClr val="tx1"/>
                        </a:solidFill>
                      </a:endParaRPr>
                    </a:p>
                  </a:txBody>
                  <a:tcPr/>
                </a:tc>
                <a:extLst>
                  <a:ext uri="{0D108BD9-81ED-4DB2-BD59-A6C34878D82A}">
                    <a16:rowId xmlns:a16="http://schemas.microsoft.com/office/drawing/2014/main" val="10003"/>
                  </a:ext>
                </a:extLst>
              </a:tr>
              <a:tr h="210711">
                <a:tc>
                  <a:txBody>
                    <a:bodyPr/>
                    <a:lstStyle/>
                    <a:p>
                      <a:pPr algn="ctr"/>
                      <a:r>
                        <a:rPr lang="en-US" b="1" dirty="0"/>
                        <a:t>PM</a:t>
                      </a:r>
                      <a:r>
                        <a:rPr lang="en-US" b="1" baseline="0" dirty="0"/>
                        <a:t> 2</a:t>
                      </a:r>
                      <a:endParaRPr lang="en-US" b="1" dirty="0"/>
                    </a:p>
                  </a:txBody>
                  <a:tcPr>
                    <a:solidFill>
                      <a:schemeClr val="bg1">
                        <a:lumMod val="85000"/>
                      </a:schemeClr>
                    </a:solidFill>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dirty="0" err="1">
                          <a:solidFill>
                            <a:schemeClr val="tx1"/>
                          </a:solidFill>
                        </a:rPr>
                        <a:t>TGbf</a:t>
                      </a:r>
                      <a:endParaRPr lang="en-US" altLang="zh-CN"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lang="en-US" altLang="zh-CN" sz="1800" b="0" kern="1200" dirty="0" err="1">
                          <a:solidFill>
                            <a:schemeClr val="tx1"/>
                          </a:solidFill>
                          <a:latin typeface="+mn-lt"/>
                          <a:ea typeface="+mn-ea"/>
                          <a:cs typeface="+mn-cs"/>
                        </a:rPr>
                        <a:t>TGbf</a:t>
                      </a:r>
                      <a:endParaRPr lang="en-US" altLang="zh-CN" sz="1800" b="0" strike="sngStrike" dirty="0">
                        <a:solidFill>
                          <a:schemeClr val="bg1">
                            <a:lumMod val="50000"/>
                          </a:schemeClr>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altLang="zh-CN" sz="1800" b="0" dirty="0">
                        <a:solidFill>
                          <a:schemeClr val="bg1">
                            <a:lumMod val="50000"/>
                          </a:schemeClr>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altLang="zh-CN" sz="1800" b="0" dirty="0">
                        <a:solidFill>
                          <a:schemeClr val="tx1"/>
                        </a:solidFill>
                      </a:endParaRPr>
                    </a:p>
                  </a:txBody>
                  <a:tcPr/>
                </a:tc>
                <a:extLst>
                  <a:ext uri="{0D108BD9-81ED-4DB2-BD59-A6C34878D82A}">
                    <a16:rowId xmlns:a16="http://schemas.microsoft.com/office/drawing/2014/main" val="10004"/>
                  </a:ext>
                </a:extLst>
              </a:tr>
              <a:tr h="210711">
                <a:tc>
                  <a:txBody>
                    <a:bodyPr/>
                    <a:lstStyle/>
                    <a:p>
                      <a:pPr algn="ctr"/>
                      <a:r>
                        <a:rPr lang="en-US" b="1" dirty="0"/>
                        <a:t>EVE</a:t>
                      </a:r>
                    </a:p>
                  </a:txBody>
                  <a:tcPr>
                    <a:solidFill>
                      <a:schemeClr val="bg1">
                        <a:lumMod val="85000"/>
                      </a:schemeClr>
                    </a:solidFill>
                  </a:tcPr>
                </a:tc>
                <a:tc>
                  <a:txBody>
                    <a:bodyPr/>
                    <a:lstStyle/>
                    <a:p>
                      <a:pPr algn="ctr"/>
                      <a:endParaRPr lang="en-US" sz="1800" b="0" dirty="0">
                        <a:solidFill>
                          <a:schemeClr val="tx1"/>
                        </a:solidFill>
                      </a:endParaRPr>
                    </a:p>
                  </a:txBody>
                  <a:tcPr/>
                </a:tc>
                <a:tc>
                  <a:txBody>
                    <a:bodyPr/>
                    <a:lstStyle/>
                    <a:p>
                      <a:pPr algn="ctr"/>
                      <a:endParaRPr lang="en-US" sz="1800" b="0" dirty="0">
                        <a:solidFill>
                          <a:schemeClr val="tx1"/>
                        </a:solidFill>
                      </a:endParaRPr>
                    </a:p>
                  </a:txBody>
                  <a:tcPr/>
                </a:tc>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endParaRPr lang="en-US" sz="1800" b="0" kern="1200" noProof="0" dirty="0">
                        <a:solidFill>
                          <a:schemeClr val="tx1"/>
                        </a:solidFill>
                        <a:latin typeface="+mn-lt"/>
                        <a:ea typeface="+mn-ea"/>
                        <a:cs typeface="+mn-cs"/>
                      </a:endParaRPr>
                    </a:p>
                  </a:txBody>
                  <a:tcPr/>
                </a:tc>
                <a:tc>
                  <a:txBody>
                    <a:bodyPr/>
                    <a:lstStyle/>
                    <a:p>
                      <a:pPr algn="ctr"/>
                      <a:endParaRPr lang="en-US" b="0" dirty="0">
                        <a:solidFill>
                          <a:schemeClr val="tx1"/>
                        </a:solidFill>
                      </a:endParaRPr>
                    </a:p>
                  </a:txBody>
                  <a:tcPr/>
                </a:tc>
                <a:extLst>
                  <a:ext uri="{0D108BD9-81ED-4DB2-BD59-A6C34878D82A}">
                    <a16:rowId xmlns:a16="http://schemas.microsoft.com/office/drawing/2014/main" val="10005"/>
                  </a:ext>
                </a:extLst>
              </a:tr>
            </a:tbl>
          </a:graphicData>
        </a:graphic>
      </p:graphicFrame>
      <p:graphicFrame>
        <p:nvGraphicFramePr>
          <p:cNvPr id="9" name="表格 8">
            <a:extLst>
              <a:ext uri="{FF2B5EF4-FFF2-40B4-BE49-F238E27FC236}">
                <a16:creationId xmlns:a16="http://schemas.microsoft.com/office/drawing/2014/main" id="{F0B371B4-6548-465F-9F06-9D2004C14050}"/>
              </a:ext>
            </a:extLst>
          </p:cNvPr>
          <p:cNvGraphicFramePr>
            <a:graphicFrameLocks noGrp="1"/>
          </p:cNvGraphicFramePr>
          <p:nvPr>
            <p:extLst>
              <p:ext uri="{D42A27DB-BD31-4B8C-83A1-F6EECF244321}">
                <p14:modId xmlns:p14="http://schemas.microsoft.com/office/powerpoint/2010/main" val="3823527090"/>
              </p:ext>
            </p:extLst>
          </p:nvPr>
        </p:nvGraphicFramePr>
        <p:xfrm>
          <a:off x="907860" y="4572000"/>
          <a:ext cx="7016940" cy="1727136"/>
        </p:xfrm>
        <a:graphic>
          <a:graphicData uri="http://schemas.openxmlformats.org/drawingml/2006/table">
            <a:tbl>
              <a:tblPr firstRow="1" firstCol="1" bandRow="1"/>
              <a:tblGrid>
                <a:gridCol w="768540">
                  <a:extLst>
                    <a:ext uri="{9D8B030D-6E8A-4147-A177-3AD203B41FA5}">
                      <a16:colId xmlns:a16="http://schemas.microsoft.com/office/drawing/2014/main" val="20000"/>
                    </a:ext>
                  </a:extLst>
                </a:gridCol>
                <a:gridCol w="907862">
                  <a:extLst>
                    <a:ext uri="{9D8B030D-6E8A-4147-A177-3AD203B41FA5}">
                      <a16:colId xmlns:a16="http://schemas.microsoft.com/office/drawing/2014/main" val="20001"/>
                    </a:ext>
                  </a:extLst>
                </a:gridCol>
                <a:gridCol w="1073338">
                  <a:extLst>
                    <a:ext uri="{9D8B030D-6E8A-4147-A177-3AD203B41FA5}">
                      <a16:colId xmlns:a16="http://schemas.microsoft.com/office/drawing/2014/main" val="20002"/>
                    </a:ext>
                  </a:extLst>
                </a:gridCol>
                <a:gridCol w="1295400">
                  <a:extLst>
                    <a:ext uri="{9D8B030D-6E8A-4147-A177-3AD203B41FA5}">
                      <a16:colId xmlns:a16="http://schemas.microsoft.com/office/drawing/2014/main" val="20003"/>
                    </a:ext>
                  </a:extLst>
                </a:gridCol>
                <a:gridCol w="984062">
                  <a:extLst>
                    <a:ext uri="{9D8B030D-6E8A-4147-A177-3AD203B41FA5}">
                      <a16:colId xmlns:a16="http://schemas.microsoft.com/office/drawing/2014/main" val="20004"/>
                    </a:ext>
                  </a:extLst>
                </a:gridCol>
                <a:gridCol w="990600">
                  <a:extLst>
                    <a:ext uri="{9D8B030D-6E8A-4147-A177-3AD203B41FA5}">
                      <a16:colId xmlns:a16="http://schemas.microsoft.com/office/drawing/2014/main" val="20005"/>
                    </a:ext>
                  </a:extLst>
                </a:gridCol>
                <a:gridCol w="997138">
                  <a:extLst>
                    <a:ext uri="{9D8B030D-6E8A-4147-A177-3AD203B41FA5}">
                      <a16:colId xmlns:a16="http://schemas.microsoft.com/office/drawing/2014/main" val="20006"/>
                    </a:ext>
                  </a:extLst>
                </a:gridCol>
              </a:tblGrid>
              <a:tr h="296231">
                <a:tc>
                  <a:txBody>
                    <a:bodyPr/>
                    <a:lstStyle/>
                    <a:p>
                      <a:pPr marL="0" algn="ctr" defTabSz="914400" rtl="0" eaLnBrk="1" latinLnBrk="0" hangingPunct="1">
                        <a:spcAft>
                          <a:spcPts val="600"/>
                        </a:spcAft>
                      </a:pPr>
                      <a:r>
                        <a:rPr lang="en-US" sz="1600" b="1" kern="1200" dirty="0">
                          <a:solidFill>
                            <a:schemeClr val="tx1"/>
                          </a:solidFill>
                          <a:effectLst/>
                          <a:latin typeface="Calibri" panose="020F0502020204030204" pitchFamily="34" charset="0"/>
                          <a:ea typeface="宋体" panose="02010600030101010101" pitchFamily="2" charset="-122"/>
                          <a:cs typeface="+mn-cs"/>
                        </a:rPr>
                        <a:t> </a:t>
                      </a:r>
                      <a:endParaRPr lang="zh-CN" sz="16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algn="ctr" defTabSz="914400" rtl="0" eaLnBrk="1" latinLnBrk="0" hangingPunct="1">
                        <a:spcAft>
                          <a:spcPts val="600"/>
                        </a:spcAft>
                      </a:pPr>
                      <a:r>
                        <a:rPr lang="en-US" altLang="zh-CN" sz="1200" b="1" kern="1200" dirty="0">
                          <a:solidFill>
                            <a:schemeClr val="tx1"/>
                          </a:solidFill>
                          <a:effectLst/>
                          <a:latin typeface="Calibri" panose="020F0502020204030204" pitchFamily="34" charset="0"/>
                          <a:ea typeface="宋体" panose="02010600030101010101" pitchFamily="2" charset="-122"/>
                          <a:cs typeface="+mn-cs"/>
                        </a:rPr>
                        <a:t>Kobe </a:t>
                      </a:r>
                      <a:endParaRPr lang="zh-CN" sz="1200" b="1" kern="1200" dirty="0">
                        <a:solidFill>
                          <a:schemeClr val="tx1"/>
                        </a:solidFill>
                        <a:effectLst/>
                        <a:highlight>
                          <a:srgbClr val="FFFF00"/>
                        </a:highligh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00"/>
                    </a:solidFill>
                  </a:tcPr>
                </a:tc>
                <a:tc>
                  <a:txBody>
                    <a:bodyPr/>
                    <a:lstStyle/>
                    <a:p>
                      <a:pPr marL="0" algn="ctr" defTabSz="914400" rtl="0" eaLnBrk="1" latinLnBrk="0" hangingPunct="1">
                        <a:spcAft>
                          <a:spcPts val="600"/>
                        </a:spcAft>
                      </a:pPr>
                      <a:r>
                        <a:rPr lang="en-US" sz="1200" b="1" kern="1200" dirty="0">
                          <a:solidFill>
                            <a:schemeClr val="tx1"/>
                          </a:solidFill>
                          <a:effectLst/>
                          <a:latin typeface="Calibri" panose="020F0502020204030204" pitchFamily="34" charset="0"/>
                          <a:ea typeface="宋体" panose="02010600030101010101" pitchFamily="2" charset="-122"/>
                          <a:cs typeface="+mn-cs"/>
                        </a:rPr>
                        <a:t>Beijing</a:t>
                      </a:r>
                      <a:endParaRPr lang="zh-CN" sz="12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marR="0" lvl="0" indent="0" algn="ctr" defTabSz="914400" rtl="0" eaLnBrk="1" fontAlgn="auto" latinLnBrk="0" hangingPunct="1">
                        <a:lnSpc>
                          <a:spcPct val="100000"/>
                        </a:lnSpc>
                        <a:spcBef>
                          <a:spcPts val="0"/>
                        </a:spcBef>
                        <a:spcAft>
                          <a:spcPts val="600"/>
                        </a:spcAft>
                        <a:buClrTx/>
                        <a:buSzTx/>
                        <a:buFontTx/>
                        <a:buNone/>
                        <a:tabLst/>
                        <a:defRPr/>
                      </a:pPr>
                      <a:r>
                        <a:rPr lang="en-US" altLang="zh-CN" sz="1200" b="1" kern="1200" dirty="0">
                          <a:solidFill>
                            <a:schemeClr val="tx1"/>
                          </a:solidFill>
                          <a:effectLst/>
                          <a:latin typeface="Calibri" panose="020F0502020204030204" pitchFamily="34" charset="0"/>
                          <a:ea typeface="宋体" panose="02010600030101010101" pitchFamily="2" charset="-122"/>
                          <a:cs typeface="+mn-cs"/>
                        </a:rPr>
                        <a:t>Central Europe</a:t>
                      </a:r>
                      <a:endParaRPr lang="zh-CN" altLang="zh-CN" sz="12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marR="0" lvl="0" indent="0" algn="ctr" defTabSz="914400" rtl="0" eaLnBrk="1" fontAlgn="auto" latinLnBrk="0" hangingPunct="1">
                        <a:lnSpc>
                          <a:spcPct val="100000"/>
                        </a:lnSpc>
                        <a:spcBef>
                          <a:spcPts val="0"/>
                        </a:spcBef>
                        <a:spcAft>
                          <a:spcPts val="600"/>
                        </a:spcAft>
                        <a:buClrTx/>
                        <a:buSzTx/>
                        <a:buFontTx/>
                        <a:buNone/>
                        <a:tabLst/>
                        <a:defRPr/>
                      </a:pPr>
                      <a:r>
                        <a:rPr lang="en-US" altLang="zh-CN" sz="1200" b="1" kern="1200" dirty="0">
                          <a:solidFill>
                            <a:schemeClr val="tx1"/>
                          </a:solidFill>
                          <a:effectLst/>
                          <a:latin typeface="Calibri" panose="020F0502020204030204" pitchFamily="34" charset="0"/>
                          <a:ea typeface="宋体" panose="02010600030101010101" pitchFamily="2" charset="-122"/>
                          <a:cs typeface="+mn-cs"/>
                        </a:rPr>
                        <a:t>Israel</a:t>
                      </a:r>
                      <a:endParaRPr lang="zh-CN" altLang="zh-CN" sz="12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algn="ctr" defTabSz="914400" rtl="0" eaLnBrk="1" latinLnBrk="0" hangingPunct="1">
                        <a:spcAft>
                          <a:spcPts val="600"/>
                        </a:spcAft>
                      </a:pPr>
                      <a:r>
                        <a:rPr lang="en-US" sz="1200" b="1" kern="1200" dirty="0">
                          <a:solidFill>
                            <a:schemeClr val="tx1"/>
                          </a:solidFill>
                          <a:effectLst/>
                          <a:latin typeface="Calibri" panose="020F0502020204030204" pitchFamily="34" charset="0"/>
                          <a:ea typeface="宋体" panose="02010600030101010101" pitchFamily="2" charset="-122"/>
                          <a:cs typeface="+mn-cs"/>
                        </a:rPr>
                        <a:t>Eastern</a:t>
                      </a:r>
                      <a:endParaRPr lang="zh-CN" sz="12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algn="ctr" defTabSz="914400" rtl="0" eaLnBrk="1" latinLnBrk="0" hangingPunct="1">
                        <a:spcAft>
                          <a:spcPts val="600"/>
                        </a:spcAft>
                      </a:pPr>
                      <a:r>
                        <a:rPr lang="en-US" sz="1200" b="1" kern="1200" dirty="0">
                          <a:solidFill>
                            <a:schemeClr val="tx1"/>
                          </a:solidFill>
                          <a:effectLst/>
                          <a:latin typeface="Calibri" panose="020F0502020204030204" pitchFamily="34" charset="0"/>
                          <a:ea typeface="宋体" panose="02010600030101010101" pitchFamily="2" charset="-122"/>
                          <a:cs typeface="+mn-cs"/>
                        </a:rPr>
                        <a:t>Pacific</a:t>
                      </a:r>
                      <a:endParaRPr lang="zh-CN" sz="1200" b="1" kern="1200" dirty="0">
                        <a:solidFill>
                          <a:schemeClr val="tx1"/>
                        </a:solidFill>
                        <a:effectLst/>
                        <a:latin typeface="Calibri" panose="020F0502020204030204" pitchFamily="34" charset="0"/>
                        <a:ea typeface="宋体" panose="02010600030101010101" pitchFamily="2" charset="-122"/>
                        <a:cs typeface="+mn-cs"/>
                      </a:endParaRPr>
                    </a:p>
                  </a:txBody>
                  <a:tcPr marL="68580" marR="68580"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extLst>
                  <a:ext uri="{0D108BD9-81ED-4DB2-BD59-A6C34878D82A}">
                    <a16:rowId xmlns:a16="http://schemas.microsoft.com/office/drawing/2014/main" val="10000"/>
                  </a:ext>
                </a:extLst>
              </a:tr>
              <a:tr h="222173">
                <a:tc>
                  <a:txBody>
                    <a:bodyPr/>
                    <a:lstStyle/>
                    <a:p>
                      <a:pPr>
                        <a:spcAft>
                          <a:spcPts val="600"/>
                        </a:spcAft>
                      </a:pPr>
                      <a:r>
                        <a:rPr lang="en-US" sz="1200" b="1" dirty="0">
                          <a:solidFill>
                            <a:srgbClr val="00B050"/>
                          </a:solidFill>
                          <a:effectLst/>
                          <a:latin typeface="Calibri" panose="020F0502020204030204" pitchFamily="34" charset="0"/>
                          <a:ea typeface="宋体" panose="02010600030101010101" pitchFamily="2" charset="-122"/>
                        </a:rPr>
                        <a:t>AM1</a:t>
                      </a:r>
                      <a:endParaRPr lang="zh-CN" sz="1200" b="1"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a:spcAft>
                          <a:spcPts val="600"/>
                        </a:spcAft>
                      </a:pPr>
                      <a:r>
                        <a:rPr lang="en-US" sz="1050" dirty="0">
                          <a:solidFill>
                            <a:srgbClr val="00B050"/>
                          </a:solidFill>
                          <a:effectLst/>
                          <a:latin typeface="Calibri" panose="020F0502020204030204" pitchFamily="34" charset="0"/>
                          <a:ea typeface="宋体" panose="02010600030101010101" pitchFamily="2" charset="-122"/>
                        </a:rPr>
                        <a:t>08:00-10:00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600"/>
                        </a:spcAft>
                      </a:pPr>
                      <a:r>
                        <a:rPr lang="en-US" sz="1050" dirty="0">
                          <a:solidFill>
                            <a:srgbClr val="00B050"/>
                          </a:solidFill>
                          <a:effectLst/>
                          <a:latin typeface="Calibri" panose="020F0502020204030204" pitchFamily="34" charset="0"/>
                          <a:ea typeface="宋体" panose="02010600030101010101" pitchFamily="2" charset="-122"/>
                        </a:rPr>
                        <a:t>07:00-09:00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50"/>
                          </a:solidFill>
                          <a:effectLst/>
                          <a:latin typeface="Calibri" panose="020F0502020204030204" pitchFamily="34" charset="0"/>
                          <a:ea typeface="宋体" panose="02010600030101010101" pitchFamily="2" charset="-122"/>
                        </a:rPr>
                        <a:t>00:00-02:00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50"/>
                          </a:solidFill>
                          <a:effectLst/>
                          <a:latin typeface="Calibri" panose="020F0502020204030204" pitchFamily="34" charset="0"/>
                          <a:ea typeface="宋体" panose="02010600030101010101" pitchFamily="2" charset="-122"/>
                        </a:rPr>
                        <a:t>01:00-03:00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50"/>
                          </a:solidFill>
                          <a:effectLst/>
                          <a:latin typeface="Calibri" panose="020F0502020204030204" pitchFamily="34" charset="0"/>
                          <a:ea typeface="宋体" panose="02010600030101010101" pitchFamily="2" charset="-122"/>
                        </a:rPr>
                        <a:t>18:00-20:00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50"/>
                          </a:solidFill>
                          <a:effectLst/>
                          <a:latin typeface="Calibri" panose="020F0502020204030204" pitchFamily="34" charset="0"/>
                          <a:ea typeface="宋体" panose="02010600030101010101" pitchFamily="2" charset="-122"/>
                        </a:rPr>
                        <a:t>15:00-17:00</a:t>
                      </a:r>
                      <a:endParaRPr lang="zh-CN" sz="1050" dirty="0">
                        <a:solidFill>
                          <a:srgbClr val="00B05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1"/>
                  </a:ext>
                </a:extLst>
              </a:tr>
              <a:tr h="222173">
                <a:tc>
                  <a:txBody>
                    <a:bodyPr/>
                    <a:lstStyle/>
                    <a:p>
                      <a:pPr>
                        <a:spcAft>
                          <a:spcPts val="600"/>
                        </a:spcAft>
                      </a:pPr>
                      <a:r>
                        <a:rPr lang="en-US" sz="1200" b="1" dirty="0">
                          <a:solidFill>
                            <a:srgbClr val="00B0F0"/>
                          </a:solidFill>
                          <a:effectLst/>
                          <a:latin typeface="Calibri" panose="020F0502020204030204" pitchFamily="34" charset="0"/>
                          <a:ea typeface="宋体" panose="02010600030101010101" pitchFamily="2" charset="-122"/>
                        </a:rPr>
                        <a:t>AM2</a:t>
                      </a:r>
                      <a:endParaRPr lang="zh-CN" sz="1200" b="1"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a:spcAft>
                          <a:spcPts val="600"/>
                        </a:spcAft>
                      </a:pPr>
                      <a:r>
                        <a:rPr lang="en-US" sz="1050" dirty="0">
                          <a:solidFill>
                            <a:srgbClr val="00B0F0"/>
                          </a:solidFill>
                          <a:effectLst/>
                          <a:latin typeface="Calibri" panose="020F0502020204030204" pitchFamily="34" charset="0"/>
                          <a:ea typeface="宋体" panose="02010600030101010101" pitchFamily="2" charset="-122"/>
                        </a:rPr>
                        <a:t>10:30-12:30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600"/>
                        </a:spcAft>
                      </a:pPr>
                      <a:r>
                        <a:rPr lang="en-US" sz="1050" dirty="0">
                          <a:solidFill>
                            <a:srgbClr val="00B0F0"/>
                          </a:solidFill>
                          <a:effectLst/>
                          <a:latin typeface="Calibri" panose="020F0502020204030204" pitchFamily="34" charset="0"/>
                          <a:ea typeface="宋体" panose="02010600030101010101" pitchFamily="2" charset="-122"/>
                        </a:rPr>
                        <a:t>09:30-11:30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F0"/>
                          </a:solidFill>
                          <a:effectLst/>
                          <a:latin typeface="Calibri" panose="020F0502020204030204" pitchFamily="34" charset="0"/>
                          <a:ea typeface="宋体" panose="02010600030101010101" pitchFamily="2" charset="-122"/>
                        </a:rPr>
                        <a:t>02:30-04:30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F0"/>
                          </a:solidFill>
                          <a:effectLst/>
                          <a:latin typeface="Calibri" panose="020F0502020204030204" pitchFamily="34" charset="0"/>
                          <a:ea typeface="宋体" panose="02010600030101010101" pitchFamily="2" charset="-122"/>
                        </a:rPr>
                        <a:t>03:30-05:30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F0"/>
                          </a:solidFill>
                          <a:effectLst/>
                          <a:latin typeface="Calibri" panose="020F0502020204030204" pitchFamily="34" charset="0"/>
                          <a:ea typeface="宋体" panose="02010600030101010101" pitchFamily="2" charset="-122"/>
                        </a:rPr>
                        <a:t>20:30-22:30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dirty="0">
                          <a:solidFill>
                            <a:srgbClr val="00B0F0"/>
                          </a:solidFill>
                          <a:effectLst/>
                          <a:latin typeface="Calibri" panose="020F0502020204030204" pitchFamily="34" charset="0"/>
                          <a:ea typeface="宋体" panose="02010600030101010101" pitchFamily="2" charset="-122"/>
                        </a:rPr>
                        <a:t>17:30-19:30</a:t>
                      </a:r>
                      <a:endParaRPr lang="zh-CN" sz="1050" dirty="0">
                        <a:solidFill>
                          <a:srgbClr val="00B0F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2"/>
                  </a:ext>
                </a:extLst>
              </a:tr>
              <a:tr h="134651">
                <a:tc>
                  <a:txBody>
                    <a:bodyPr/>
                    <a:lstStyle/>
                    <a:p>
                      <a:pPr>
                        <a:spcAft>
                          <a:spcPts val="600"/>
                        </a:spcAft>
                      </a:pPr>
                      <a:r>
                        <a:rPr lang="en-US" sz="800" b="1" dirty="0">
                          <a:solidFill>
                            <a:srgbClr val="1F497D"/>
                          </a:solidFill>
                          <a:effectLst/>
                          <a:latin typeface="Calibri" panose="020F0502020204030204" pitchFamily="34" charset="0"/>
                          <a:ea typeface="宋体" panose="02010600030101010101" pitchFamily="2" charset="-122"/>
                        </a:rPr>
                        <a:t> </a:t>
                      </a:r>
                      <a:endParaRPr lang="zh-CN" sz="800" b="1"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noFill/>
                  </a:tcPr>
                </a:tc>
                <a:tc>
                  <a:txBody>
                    <a:bodyPr/>
                    <a:lstStyle/>
                    <a:p>
                      <a:pPr>
                        <a:spcAft>
                          <a:spcPts val="600"/>
                        </a:spcAft>
                      </a:pPr>
                      <a:r>
                        <a:rPr lang="zh-CN" sz="800" dirty="0">
                          <a:solidFill>
                            <a:srgbClr val="1F497D"/>
                          </a:solidFill>
                          <a:effectLst/>
                          <a:latin typeface="Calibri" panose="020F0502020204030204" pitchFamily="34" charset="0"/>
                          <a:ea typeface="微软雅黑" panose="020B0503020204020204" pitchFamily="34" charset="-122"/>
                        </a:rPr>
                        <a:t>　</a:t>
                      </a:r>
                      <a:endParaRPr lang="zh-CN" sz="80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600"/>
                        </a:spcAft>
                      </a:pPr>
                      <a:r>
                        <a:rPr lang="zh-CN" sz="800" dirty="0">
                          <a:solidFill>
                            <a:srgbClr val="1F497D"/>
                          </a:solidFill>
                          <a:effectLst/>
                          <a:latin typeface="Calibri" panose="020F0502020204030204" pitchFamily="34" charset="0"/>
                          <a:ea typeface="微软雅黑" panose="020B0503020204020204" pitchFamily="34" charset="-122"/>
                        </a:rPr>
                        <a:t>　</a:t>
                      </a:r>
                      <a:endParaRPr lang="zh-CN" sz="80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zh-CN" sz="1050" dirty="0">
                          <a:solidFill>
                            <a:srgbClr val="1F497D"/>
                          </a:solidFill>
                          <a:effectLst/>
                          <a:latin typeface="Calibri" panose="020F0502020204030204" pitchFamily="34" charset="0"/>
                          <a:ea typeface="微软雅黑" panose="020B0503020204020204" pitchFamily="34" charset="-122"/>
                        </a:rPr>
                        <a:t>　</a:t>
                      </a:r>
                      <a:endParaRPr lang="zh-CN" sz="105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zh-CN" sz="1050" dirty="0">
                          <a:solidFill>
                            <a:srgbClr val="1F497D"/>
                          </a:solidFill>
                          <a:effectLst/>
                          <a:latin typeface="Calibri" panose="020F0502020204030204" pitchFamily="34" charset="0"/>
                          <a:ea typeface="微软雅黑" panose="020B0503020204020204" pitchFamily="34" charset="-122"/>
                        </a:rPr>
                        <a:t>　</a:t>
                      </a:r>
                      <a:endParaRPr lang="zh-CN" sz="105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zh-CN" sz="1050" dirty="0">
                          <a:solidFill>
                            <a:srgbClr val="1F497D"/>
                          </a:solidFill>
                          <a:effectLst/>
                          <a:latin typeface="Calibri" panose="020F0502020204030204" pitchFamily="34" charset="0"/>
                          <a:ea typeface="微软雅黑" panose="020B0503020204020204" pitchFamily="34" charset="-122"/>
                        </a:rPr>
                        <a:t>　</a:t>
                      </a:r>
                      <a:endParaRPr lang="zh-CN" sz="105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zh-CN" sz="1050" dirty="0">
                          <a:solidFill>
                            <a:srgbClr val="1F497D"/>
                          </a:solidFill>
                          <a:effectLst/>
                          <a:latin typeface="Calibri" panose="020F0502020204030204" pitchFamily="34" charset="0"/>
                          <a:ea typeface="微软雅黑" panose="020B0503020204020204" pitchFamily="34" charset="-122"/>
                        </a:rPr>
                        <a:t>　</a:t>
                      </a:r>
                      <a:endParaRPr lang="zh-CN" sz="1050" dirty="0">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3"/>
                  </a:ext>
                </a:extLst>
              </a:tr>
              <a:tr h="222173">
                <a:tc>
                  <a:txBody>
                    <a:bodyPr/>
                    <a:lstStyle/>
                    <a:p>
                      <a:pPr>
                        <a:spcAft>
                          <a:spcPts val="600"/>
                        </a:spcAft>
                      </a:pPr>
                      <a:r>
                        <a:rPr lang="en-US" sz="1200" b="1" dirty="0">
                          <a:solidFill>
                            <a:srgbClr val="7030A0"/>
                          </a:solidFill>
                          <a:effectLst/>
                          <a:latin typeface="Calibri" panose="020F0502020204030204" pitchFamily="34" charset="0"/>
                          <a:ea typeface="宋体" panose="02010600030101010101" pitchFamily="2" charset="-122"/>
                        </a:rPr>
                        <a:t>PM1</a:t>
                      </a:r>
                      <a:endParaRPr lang="zh-CN" sz="1200" b="1" dirty="0">
                        <a:solidFill>
                          <a:srgbClr val="7030A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a:spcAft>
                          <a:spcPts val="600"/>
                        </a:spcAft>
                      </a:pPr>
                      <a:r>
                        <a:rPr lang="en-US" sz="1050" dirty="0">
                          <a:solidFill>
                            <a:srgbClr val="7030A0"/>
                          </a:solidFill>
                          <a:effectLst/>
                          <a:latin typeface="Calibri" panose="020F0502020204030204" pitchFamily="34" charset="0"/>
                          <a:ea typeface="宋体" panose="02010600030101010101" pitchFamily="2" charset="-122"/>
                        </a:rPr>
                        <a:t>13:30-15:30</a:t>
                      </a:r>
                      <a:endParaRPr lang="zh-CN" sz="1050" dirty="0">
                        <a:solidFill>
                          <a:srgbClr val="7030A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600"/>
                        </a:spcAft>
                      </a:pPr>
                      <a:r>
                        <a:rPr lang="en-US" sz="1050" dirty="0">
                          <a:solidFill>
                            <a:srgbClr val="7030A0"/>
                          </a:solidFill>
                          <a:effectLst/>
                          <a:latin typeface="Calibri" panose="020F0502020204030204" pitchFamily="34" charset="0"/>
                          <a:ea typeface="宋体" panose="02010600030101010101" pitchFamily="2" charset="-122"/>
                        </a:rPr>
                        <a:t>12:30-14:30</a:t>
                      </a:r>
                      <a:endParaRPr lang="zh-CN" sz="1050" dirty="0">
                        <a:solidFill>
                          <a:srgbClr val="7030A0"/>
                        </a:solidFill>
                        <a:effectLst/>
                        <a:latin typeface="Calibri" panose="020F0502020204030204" pitchFamily="34" charset="0"/>
                        <a:ea typeface="宋体" panose="02010600030101010101" pitchFamily="2" charset="-122"/>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kern="1200" dirty="0">
                          <a:solidFill>
                            <a:srgbClr val="7030A0"/>
                          </a:solidFill>
                          <a:effectLst/>
                          <a:latin typeface="Calibri" panose="020F0502020204030204" pitchFamily="34" charset="0"/>
                          <a:ea typeface="宋体" panose="02010600030101010101" pitchFamily="2" charset="-122"/>
                          <a:cs typeface="+mn-cs"/>
                        </a:rPr>
                        <a:t>05:30-07:30</a:t>
                      </a:r>
                      <a:endParaRPr lang="zh-CN" altLang="en-US" sz="1050" kern="1200" dirty="0">
                        <a:solidFill>
                          <a:srgbClr val="7030A0"/>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kern="1200" dirty="0">
                          <a:solidFill>
                            <a:srgbClr val="7030A0"/>
                          </a:solidFill>
                          <a:effectLst/>
                          <a:latin typeface="Calibri" panose="020F0502020204030204" pitchFamily="34" charset="0"/>
                          <a:ea typeface="宋体" panose="02010600030101010101" pitchFamily="2" charset="-122"/>
                          <a:cs typeface="+mn-cs"/>
                        </a:rPr>
                        <a:t>06:30-08:30</a:t>
                      </a:r>
                      <a:endParaRPr lang="zh-CN" altLang="en-US" sz="1050" kern="1200" dirty="0">
                        <a:solidFill>
                          <a:srgbClr val="7030A0"/>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kern="1200" dirty="0">
                          <a:solidFill>
                            <a:srgbClr val="7030A0"/>
                          </a:solidFill>
                          <a:effectLst/>
                          <a:latin typeface="Calibri" panose="020F0502020204030204" pitchFamily="34" charset="0"/>
                          <a:ea typeface="宋体" panose="02010600030101010101" pitchFamily="2" charset="-122"/>
                          <a:cs typeface="+mn-cs"/>
                        </a:rPr>
                        <a:t>23:30-01:30</a:t>
                      </a:r>
                      <a:endParaRPr lang="zh-CN" altLang="en-US" sz="1050" kern="1200" dirty="0">
                        <a:solidFill>
                          <a:srgbClr val="7030A0"/>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spcAft>
                          <a:spcPts val="0"/>
                        </a:spcAft>
                      </a:pPr>
                      <a:r>
                        <a:rPr lang="en-US" sz="1050" kern="1200" dirty="0">
                          <a:solidFill>
                            <a:srgbClr val="7030A0"/>
                          </a:solidFill>
                          <a:effectLst/>
                          <a:latin typeface="Calibri" panose="020F0502020204030204" pitchFamily="34" charset="0"/>
                          <a:ea typeface="宋体" panose="02010600030101010101" pitchFamily="2" charset="-122"/>
                          <a:cs typeface="+mn-cs"/>
                        </a:rPr>
                        <a:t>20:30-22:30</a:t>
                      </a:r>
                      <a:endParaRPr lang="zh-CN" altLang="en-US" sz="1050" kern="1200" dirty="0">
                        <a:solidFill>
                          <a:srgbClr val="7030A0"/>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4"/>
                  </a:ext>
                </a:extLst>
              </a:tr>
              <a:tr h="222173">
                <a:tc>
                  <a:txBody>
                    <a:bodyPr/>
                    <a:lstStyle/>
                    <a:p>
                      <a:pPr marL="0" algn="l" defTabSz="914400" rtl="0" eaLnBrk="1" latinLnBrk="0" hangingPunct="1">
                        <a:spcAft>
                          <a:spcPts val="600"/>
                        </a:spcAft>
                      </a:pPr>
                      <a:r>
                        <a:rPr lang="en-US" sz="1200" b="1" kern="1200" dirty="0">
                          <a:solidFill>
                            <a:srgbClr val="1F497D"/>
                          </a:solidFill>
                          <a:effectLst/>
                          <a:latin typeface="Calibri" panose="020F0502020204030204" pitchFamily="34" charset="0"/>
                          <a:ea typeface="宋体" panose="02010600030101010101" pitchFamily="2" charset="-122"/>
                          <a:cs typeface="+mn-cs"/>
                        </a:rPr>
                        <a:t>PM2</a:t>
                      </a:r>
                      <a:endParaRPr lang="zh-CN" sz="1200" b="1"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algn="l" defTabSz="914400" rtl="0" eaLnBrk="1" latinLnBrk="0" hangingPunct="1">
                        <a:spcAft>
                          <a:spcPts val="600"/>
                        </a:spcAft>
                      </a:pPr>
                      <a:r>
                        <a:rPr lang="en-US" sz="1050" kern="1200" dirty="0">
                          <a:solidFill>
                            <a:srgbClr val="1F497D"/>
                          </a:solidFill>
                          <a:effectLst/>
                          <a:latin typeface="Calibri" panose="020F0502020204030204" pitchFamily="34" charset="0"/>
                          <a:ea typeface="宋体" panose="02010600030101010101" pitchFamily="2" charset="-122"/>
                          <a:cs typeface="+mn-cs"/>
                        </a:rPr>
                        <a:t>16:00-18:00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600"/>
                        </a:spcAft>
                      </a:pPr>
                      <a:r>
                        <a:rPr lang="en-US" sz="1050" kern="1200" dirty="0">
                          <a:solidFill>
                            <a:srgbClr val="1F497D"/>
                          </a:solidFill>
                          <a:effectLst/>
                          <a:latin typeface="Calibri" panose="020F0502020204030204" pitchFamily="34" charset="0"/>
                          <a:ea typeface="宋体" panose="02010600030101010101" pitchFamily="2" charset="-122"/>
                          <a:cs typeface="+mn-cs"/>
                        </a:rPr>
                        <a:t>15:00-17:00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08:00-10:00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09:00-11:00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02:00-04:00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23:00-01:00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5"/>
                  </a:ext>
                </a:extLst>
              </a:tr>
              <a:tr h="134651">
                <a:tc>
                  <a:txBody>
                    <a:bodyPr/>
                    <a:lstStyle/>
                    <a:p>
                      <a:pPr marL="0" algn="l" defTabSz="914400" rtl="0" eaLnBrk="1" latinLnBrk="0" hangingPunct="1">
                        <a:spcAft>
                          <a:spcPts val="600"/>
                        </a:spcAft>
                      </a:pPr>
                      <a:r>
                        <a:rPr lang="en-US" sz="800" b="1" kern="1200" dirty="0">
                          <a:solidFill>
                            <a:srgbClr val="1F497D"/>
                          </a:solidFill>
                          <a:effectLst/>
                          <a:latin typeface="Calibri" panose="020F0502020204030204" pitchFamily="34" charset="0"/>
                          <a:ea typeface="宋体" panose="02010600030101010101" pitchFamily="2" charset="-122"/>
                          <a:cs typeface="+mn-cs"/>
                        </a:rPr>
                        <a:t> </a:t>
                      </a:r>
                      <a:endParaRPr lang="zh-CN" sz="800" b="1"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noFill/>
                  </a:tcPr>
                </a:tc>
                <a:tc>
                  <a:txBody>
                    <a:bodyPr/>
                    <a:lstStyle/>
                    <a:p>
                      <a:pPr marL="0" algn="l" defTabSz="914400" rtl="0" eaLnBrk="1" latinLnBrk="0" hangingPunct="1">
                        <a:spcAft>
                          <a:spcPts val="600"/>
                        </a:spcAft>
                      </a:pPr>
                      <a:r>
                        <a:rPr lang="zh-CN" sz="80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600"/>
                        </a:spcAft>
                      </a:pPr>
                      <a:r>
                        <a:rPr lang="zh-CN" sz="80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zh-CN" sz="105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zh-CN" sz="105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zh-CN" sz="105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zh-CN" sz="1050" kern="1200" dirty="0">
                          <a:solidFill>
                            <a:srgbClr val="1F497D"/>
                          </a:solidFill>
                          <a:effectLst/>
                          <a:latin typeface="Calibri" panose="020F0502020204030204" pitchFamily="34" charset="0"/>
                          <a:ea typeface="宋体" panose="02010600030101010101" pitchFamily="2" charset="-122"/>
                          <a:cs typeface="+mn-cs"/>
                        </a:rPr>
                        <a:t>　</a:t>
                      </a: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6"/>
                  </a:ext>
                </a:extLst>
              </a:tr>
              <a:tr h="222173">
                <a:tc>
                  <a:txBody>
                    <a:bodyPr/>
                    <a:lstStyle/>
                    <a:p>
                      <a:pPr marL="0" algn="l" defTabSz="914400" rtl="0" eaLnBrk="1" latinLnBrk="0" hangingPunct="1">
                        <a:spcAft>
                          <a:spcPts val="600"/>
                        </a:spcAft>
                      </a:pPr>
                      <a:r>
                        <a:rPr lang="en-US" sz="1200" b="1" kern="1200" dirty="0">
                          <a:solidFill>
                            <a:srgbClr val="1F497D"/>
                          </a:solidFill>
                          <a:effectLst/>
                          <a:latin typeface="Calibri" panose="020F0502020204030204" pitchFamily="34" charset="0"/>
                          <a:ea typeface="宋体" panose="02010600030101010101" pitchFamily="2" charset="-122"/>
                          <a:cs typeface="+mn-cs"/>
                        </a:rPr>
                        <a:t>EVE</a:t>
                      </a:r>
                      <a:endParaRPr lang="zh-CN" sz="1200" b="1"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lumMod val="85000"/>
                      </a:schemeClr>
                    </a:solidFill>
                  </a:tcPr>
                </a:tc>
                <a:tc>
                  <a:txBody>
                    <a:bodyPr/>
                    <a:lstStyle/>
                    <a:p>
                      <a:pPr marL="0" algn="l" defTabSz="914400" rtl="0" eaLnBrk="1" latinLnBrk="0" hangingPunct="1">
                        <a:spcAft>
                          <a:spcPts val="600"/>
                        </a:spcAft>
                      </a:pPr>
                      <a:r>
                        <a:rPr lang="en-US" sz="1050" kern="1200" dirty="0">
                          <a:solidFill>
                            <a:srgbClr val="385D8B"/>
                          </a:solidFill>
                          <a:effectLst/>
                          <a:latin typeface="Calibri" panose="020F0502020204030204" pitchFamily="34" charset="0"/>
                          <a:ea typeface="宋体" panose="02010600030101010101" pitchFamily="2" charset="-122"/>
                          <a:cs typeface="+mn-cs"/>
                        </a:rPr>
                        <a:t>19:30-21:30</a:t>
                      </a:r>
                      <a:endParaRPr lang="zh-CN" sz="1050" kern="1200" dirty="0">
                        <a:solidFill>
                          <a:srgbClr val="385D8B"/>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600"/>
                        </a:spcAft>
                      </a:pPr>
                      <a:r>
                        <a:rPr lang="en-US" sz="1050" kern="1200" dirty="0">
                          <a:solidFill>
                            <a:srgbClr val="385D8B"/>
                          </a:solidFill>
                          <a:effectLst/>
                          <a:latin typeface="Calibri" panose="020F0502020204030204" pitchFamily="34" charset="0"/>
                          <a:ea typeface="宋体" panose="02010600030101010101" pitchFamily="2" charset="-122"/>
                          <a:cs typeface="+mn-cs"/>
                        </a:rPr>
                        <a:t>18:30-20:30</a:t>
                      </a:r>
                      <a:endParaRPr lang="zh-CN" sz="1050" kern="1200" dirty="0">
                        <a:solidFill>
                          <a:srgbClr val="385D8B"/>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11:30-13:30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12:30-14:30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05:30-07:30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algn="l" defTabSz="914400" rtl="0" eaLnBrk="1" latinLnBrk="0" hangingPunct="1">
                        <a:spcAft>
                          <a:spcPts val="0"/>
                        </a:spcAft>
                      </a:pPr>
                      <a:r>
                        <a:rPr lang="en-US" sz="1050" kern="1200" dirty="0">
                          <a:solidFill>
                            <a:srgbClr val="1F497D"/>
                          </a:solidFill>
                          <a:effectLst/>
                          <a:latin typeface="Calibri" panose="020F0502020204030204" pitchFamily="34" charset="0"/>
                          <a:ea typeface="宋体" panose="02010600030101010101" pitchFamily="2" charset="-122"/>
                          <a:cs typeface="+mn-cs"/>
                        </a:rPr>
                        <a:t>02:30-04:30</a:t>
                      </a:r>
                      <a:endParaRPr lang="zh-CN" sz="1050" kern="1200" dirty="0">
                        <a:solidFill>
                          <a:srgbClr val="1F497D"/>
                        </a:solidFill>
                        <a:effectLst/>
                        <a:latin typeface="Calibri" panose="020F0502020204030204" pitchFamily="34" charset="0"/>
                        <a:ea typeface="宋体" panose="02010600030101010101" pitchFamily="2" charset="-122"/>
                        <a:cs typeface="+mn-cs"/>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extLst>
                  <a:ext uri="{0D108BD9-81ED-4DB2-BD59-A6C34878D82A}">
                    <a16:rowId xmlns:a16="http://schemas.microsoft.com/office/drawing/2014/main" val="10007"/>
                  </a:ext>
                </a:extLst>
              </a:tr>
            </a:tbl>
          </a:graphicData>
        </a:graphic>
      </p:graphicFrame>
    </p:spTree>
    <p:extLst>
      <p:ext uri="{BB962C8B-B14F-4D97-AF65-F5344CB8AC3E}">
        <p14:creationId xmlns:p14="http://schemas.microsoft.com/office/powerpoint/2010/main" val="347870015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txBox="1">
            <a:spLocks noChangeArrowheads="1"/>
          </p:cNvSpPr>
          <p:nvPr/>
        </p:nvSpPr>
        <p:spPr bwMode="auto">
          <a:xfrm>
            <a:off x="2019300" y="2514600"/>
            <a:ext cx="8153400" cy="3276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buFontTx/>
              <a:buNone/>
            </a:pPr>
            <a:r>
              <a:rPr lang="en-US" altLang="zh-CN" sz="4000" dirty="0">
                <a:solidFill>
                  <a:srgbClr val="FF0000"/>
                </a:solidFill>
              </a:rPr>
              <a:t>Backup</a:t>
            </a:r>
            <a:endParaRPr lang="en-US" altLang="en-US" sz="3600" dirty="0">
              <a:solidFill>
                <a:srgbClr val="FF0000"/>
              </a:solidFill>
            </a:endParaRPr>
          </a:p>
        </p:txBody>
      </p:sp>
    </p:spTree>
    <p:extLst>
      <p:ext uri="{BB962C8B-B14F-4D97-AF65-F5344CB8AC3E}">
        <p14:creationId xmlns:p14="http://schemas.microsoft.com/office/powerpoint/2010/main" val="1986901499"/>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txBox="1">
            <a:spLocks noChangeArrowheads="1"/>
          </p:cNvSpPr>
          <p:nvPr/>
        </p:nvSpPr>
        <p:spPr bwMode="auto">
          <a:xfrm>
            <a:off x="2247900" y="838200"/>
            <a:ext cx="7772400" cy="838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buNone/>
            </a:pPr>
            <a:r>
              <a:rPr lang="en-US" altLang="zh-CN" sz="4000" dirty="0"/>
              <a:t>Motion</a:t>
            </a:r>
            <a:endParaRPr lang="en-US" altLang="en-US" sz="3600" dirty="0"/>
          </a:p>
        </p:txBody>
      </p:sp>
      <p:sp>
        <p:nvSpPr>
          <p:cNvPr id="5" name="Rectangle 3"/>
          <p:cNvSpPr txBox="1">
            <a:spLocks noChangeArrowheads="1"/>
          </p:cNvSpPr>
          <p:nvPr/>
        </p:nvSpPr>
        <p:spPr bwMode="auto">
          <a:xfrm>
            <a:off x="762000" y="1295400"/>
            <a:ext cx="10744200" cy="4724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lgn="l" rtl="0" eaLnBrk="0" fontAlgn="base" hangingPunct="0">
              <a:spcBef>
                <a:spcPct val="20000"/>
              </a:spcBef>
              <a:spcAft>
                <a:spcPct val="0"/>
              </a:spcAft>
              <a:buChar char="•"/>
              <a:defRPr sz="2400" b="1">
                <a:solidFill>
                  <a:schemeClr val="tx1"/>
                </a:solidFill>
                <a:latin typeface="+mn-lt"/>
                <a:ea typeface="MS PGothic" pitchFamily="34" charset="-128"/>
                <a:cs typeface="MS PGothic" charset="0"/>
              </a:defRPr>
            </a:lvl1pPr>
            <a:lvl2pPr marL="742950" indent="-285750" algn="l" rtl="0" eaLnBrk="0" fontAlgn="base" hangingPunct="0">
              <a:spcBef>
                <a:spcPct val="20000"/>
              </a:spcBef>
              <a:spcAft>
                <a:spcPct val="0"/>
              </a:spcAft>
              <a:buChar char="–"/>
              <a:defRPr sz="2000">
                <a:solidFill>
                  <a:schemeClr val="tx1"/>
                </a:solidFill>
                <a:latin typeface="+mn-lt"/>
                <a:ea typeface="MS PGothic" pitchFamily="34" charset="-128"/>
                <a:cs typeface="MS PGothic" charset="0"/>
              </a:defRPr>
            </a:lvl2pPr>
            <a:lvl3pPr marL="1085850" indent="-228600" algn="l" rtl="0" eaLnBrk="0" fontAlgn="base" hangingPunct="0">
              <a:spcBef>
                <a:spcPct val="20000"/>
              </a:spcBef>
              <a:spcAft>
                <a:spcPct val="0"/>
              </a:spcAft>
              <a:buChar char="•"/>
              <a:defRPr>
                <a:solidFill>
                  <a:schemeClr val="tx1"/>
                </a:solidFill>
                <a:latin typeface="+mn-lt"/>
                <a:ea typeface="MS PGothic" pitchFamily="34" charset="-128"/>
                <a:cs typeface="MS PGothic" charset="0"/>
              </a:defRPr>
            </a:lvl3pPr>
            <a:lvl4pPr marL="14287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4pPr>
            <a:lvl5pPr marL="17716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lvl="1" algn="just">
              <a:defRPr/>
            </a:pPr>
            <a:endParaRPr lang="en-US" altLang="zh-CN" sz="900" kern="0" dirty="0"/>
          </a:p>
          <a:p>
            <a:pPr marL="342900" lvl="1" indent="-342900" algn="just">
              <a:buFont typeface="Arial" panose="020B0604020202020204" pitchFamily="34" charset="0"/>
              <a:buChar char="•"/>
              <a:defRPr/>
            </a:pPr>
            <a:r>
              <a:rPr lang="en-US" altLang="zh-CN" sz="1800" b="1" kern="0" dirty="0"/>
              <a:t>Move to approve resolutions to the following CIDs listed in the following document and incorporate the text changes into the latest </a:t>
            </a:r>
            <a:r>
              <a:rPr lang="en-US" altLang="zh-CN" sz="1800" b="1" kern="0" dirty="0" err="1"/>
              <a:t>TGbf</a:t>
            </a:r>
            <a:r>
              <a:rPr lang="en-US" altLang="zh-CN" sz="1800" b="1" kern="0" dirty="0"/>
              <a:t> draft:</a:t>
            </a:r>
          </a:p>
          <a:p>
            <a:pPr lvl="1" algn="just">
              <a:buFont typeface="Arial" panose="020B0604020202020204" pitchFamily="34" charset="0"/>
              <a:buChar char="–"/>
              <a:defRPr/>
            </a:pPr>
            <a:r>
              <a:rPr lang="en-US" altLang="zh-CN" sz="1600" dirty="0"/>
              <a:t>CIDs:</a:t>
            </a:r>
          </a:p>
          <a:p>
            <a:pPr lvl="1" algn="just">
              <a:buFont typeface="Arial" panose="020B0604020202020204" pitchFamily="34" charset="0"/>
              <a:buChar char="–"/>
              <a:defRPr/>
            </a:pPr>
            <a:r>
              <a:rPr lang="en-US" altLang="zh-CN" sz="1600" dirty="0"/>
              <a:t>as specified in doc.:</a:t>
            </a:r>
          </a:p>
          <a:p>
            <a:pPr lvl="1" algn="just">
              <a:buFont typeface="Arial" panose="020B0604020202020204" pitchFamily="34" charset="0"/>
              <a:buChar char="–"/>
              <a:defRPr/>
            </a:pPr>
            <a:endParaRPr lang="en-US" altLang="zh-CN" sz="1800" b="1" kern="0" dirty="0"/>
          </a:p>
          <a:p>
            <a:pPr marL="342900" lvl="1" indent="-342900" algn="just">
              <a:buFont typeface="Arial" panose="020B0604020202020204" pitchFamily="34" charset="0"/>
              <a:buChar char="•"/>
              <a:defRPr/>
            </a:pPr>
            <a:r>
              <a:rPr lang="en-US" altLang="zh-CN" sz="1800" b="1" kern="0" dirty="0"/>
              <a:t>Move: 	</a:t>
            </a:r>
            <a:r>
              <a:rPr lang="en-US" altLang="zh-CN" sz="1800" b="1" dirty="0"/>
              <a:t>	</a:t>
            </a:r>
            <a:r>
              <a:rPr lang="en-US" altLang="zh-CN" sz="1800" b="1" kern="0" dirty="0"/>
              <a:t>Second:</a:t>
            </a:r>
          </a:p>
          <a:p>
            <a:pPr marL="342900" lvl="1" indent="-342900" algn="just">
              <a:spcBef>
                <a:spcPct val="0"/>
              </a:spcBef>
              <a:buFont typeface="Arial" panose="020B0604020202020204" pitchFamily="34" charset="0"/>
              <a:buChar char="•"/>
              <a:defRPr/>
            </a:pPr>
            <a:r>
              <a:rPr lang="en-US" altLang="zh-CN" sz="1800" b="1" kern="0" dirty="0"/>
              <a:t>Result:</a:t>
            </a:r>
            <a:endParaRPr lang="en-US" altLang="zh-CN" sz="1600" kern="0" dirty="0">
              <a:solidFill>
                <a:srgbClr val="000000"/>
              </a:solidFill>
              <a:latin typeface="Times New Roman" panose="02020603050405020304" pitchFamily="18" charset="0"/>
              <a:cs typeface="+mn-cs"/>
            </a:endParaRPr>
          </a:p>
          <a:p>
            <a:pPr marL="342900" lvl="1" indent="-342900" algn="just">
              <a:buFont typeface="Arial" panose="020B0604020202020204" pitchFamily="34" charset="0"/>
              <a:buChar char="•"/>
              <a:defRPr/>
            </a:pPr>
            <a:endParaRPr lang="en-US" altLang="zh-CN" sz="1050" kern="0" dirty="0"/>
          </a:p>
          <a:p>
            <a:pPr marL="0" lvl="1" indent="0">
              <a:buNone/>
              <a:defRPr/>
            </a:pPr>
            <a:endParaRPr lang="en-US" altLang="zh-CN" sz="1600" kern="0" dirty="0"/>
          </a:p>
          <a:p>
            <a:pPr marL="0" lvl="1" indent="0">
              <a:buNone/>
              <a:defRPr/>
            </a:pPr>
            <a:r>
              <a:rPr lang="en-US" altLang="zh-CN" sz="1600" kern="0" dirty="0"/>
              <a:t>Note</a:t>
            </a:r>
            <a:r>
              <a:rPr lang="zh-CN" altLang="en-US" sz="1600" kern="0" dirty="0"/>
              <a:t>：  </a:t>
            </a:r>
            <a:endParaRPr lang="en-US" altLang="zh-CN" sz="1600" kern="0" dirty="0"/>
          </a:p>
          <a:p>
            <a:pPr marL="628650" lvl="2">
              <a:buFont typeface="微软雅黑" panose="020B0503020204020204" pitchFamily="34" charset="-122"/>
              <a:buChar char="–"/>
              <a:defRPr/>
            </a:pPr>
            <a:r>
              <a:rPr lang="en-US" altLang="zh-CN" kern="0" dirty="0"/>
              <a:t>Related document</a:t>
            </a:r>
          </a:p>
          <a:p>
            <a:pPr marL="628650" lvl="2">
              <a:buFont typeface="微软雅黑" panose="020B0503020204020204" pitchFamily="34" charset="-122"/>
              <a:buChar char="–"/>
              <a:defRPr/>
            </a:pPr>
            <a:r>
              <a:rPr lang="en-US" altLang="zh-CN" kern="0" dirty="0"/>
              <a:t>SP Result: Unanimous consent</a:t>
            </a:r>
            <a:endParaRPr lang="en-US" altLang="zh-CN" sz="1050" b="1" kern="0" dirty="0"/>
          </a:p>
        </p:txBody>
      </p:sp>
    </p:spTree>
    <p:extLst>
      <p:ext uri="{BB962C8B-B14F-4D97-AF65-F5344CB8AC3E}">
        <p14:creationId xmlns:p14="http://schemas.microsoft.com/office/powerpoint/2010/main" val="240010714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txBox="1">
            <a:spLocks noChangeArrowheads="1"/>
          </p:cNvSpPr>
          <p:nvPr/>
        </p:nvSpPr>
        <p:spPr bwMode="auto">
          <a:xfrm>
            <a:off x="2247900" y="838200"/>
            <a:ext cx="7772400" cy="838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buFontTx/>
              <a:buNone/>
            </a:pPr>
            <a:r>
              <a:rPr lang="en-US" altLang="zh-CN" sz="4000" dirty="0"/>
              <a:t>SP Motion xx</a:t>
            </a:r>
          </a:p>
        </p:txBody>
      </p:sp>
      <p:sp>
        <p:nvSpPr>
          <p:cNvPr id="3" name="Rectangle 3"/>
          <p:cNvSpPr txBox="1">
            <a:spLocks noChangeArrowheads="1"/>
          </p:cNvSpPr>
          <p:nvPr/>
        </p:nvSpPr>
        <p:spPr bwMode="auto">
          <a:xfrm>
            <a:off x="304800" y="1676400"/>
            <a:ext cx="11506200" cy="457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marL="342900" indent="-342900" algn="l" rtl="0" eaLnBrk="0" fontAlgn="base" hangingPunct="0">
              <a:spcBef>
                <a:spcPct val="20000"/>
              </a:spcBef>
              <a:spcAft>
                <a:spcPct val="0"/>
              </a:spcAft>
              <a:buChar char="•"/>
              <a:defRPr sz="2400" b="1">
                <a:solidFill>
                  <a:schemeClr val="tx1"/>
                </a:solidFill>
                <a:latin typeface="+mn-lt"/>
                <a:ea typeface="MS PGothic" pitchFamily="34" charset="-128"/>
                <a:cs typeface="MS PGothic" charset="0"/>
              </a:defRPr>
            </a:lvl1pPr>
            <a:lvl2pPr marL="742950" indent="-285750" algn="l" rtl="0" eaLnBrk="0" fontAlgn="base" hangingPunct="0">
              <a:spcBef>
                <a:spcPct val="20000"/>
              </a:spcBef>
              <a:spcAft>
                <a:spcPct val="0"/>
              </a:spcAft>
              <a:buChar char="–"/>
              <a:defRPr sz="2000">
                <a:solidFill>
                  <a:schemeClr val="tx1"/>
                </a:solidFill>
                <a:latin typeface="+mn-lt"/>
                <a:ea typeface="MS PGothic" pitchFamily="34" charset="-128"/>
                <a:cs typeface="MS PGothic" charset="0"/>
              </a:defRPr>
            </a:lvl2pPr>
            <a:lvl3pPr marL="1085850" indent="-228600" algn="l" rtl="0" eaLnBrk="0" fontAlgn="base" hangingPunct="0">
              <a:spcBef>
                <a:spcPct val="20000"/>
              </a:spcBef>
              <a:spcAft>
                <a:spcPct val="0"/>
              </a:spcAft>
              <a:buChar char="•"/>
              <a:defRPr>
                <a:solidFill>
                  <a:schemeClr val="tx1"/>
                </a:solidFill>
                <a:latin typeface="+mn-lt"/>
                <a:ea typeface="MS PGothic" pitchFamily="34" charset="-128"/>
                <a:cs typeface="MS PGothic" charset="0"/>
              </a:defRPr>
            </a:lvl3pPr>
            <a:lvl4pPr marL="14287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4pPr>
            <a:lvl5pPr marL="1771650" indent="-228600" algn="l" rtl="0" eaLnBrk="0" fontAlgn="base" hangingPunct="0">
              <a:spcBef>
                <a:spcPct val="20000"/>
              </a:spcBef>
              <a:spcAft>
                <a:spcPct val="0"/>
              </a:spcAft>
              <a:buChar char="•"/>
              <a:defRPr sz="1600">
                <a:solidFill>
                  <a:schemeClr val="tx1"/>
                </a:solidFill>
                <a:latin typeface="+mn-lt"/>
                <a:ea typeface="MS PGothic" pitchFamily="34" charset="-128"/>
                <a:cs typeface="MS PGothic" charset="0"/>
              </a:defRPr>
            </a:lvl5pPr>
            <a:lvl6pPr marL="2228850" indent="-228600" algn="l" rtl="0" eaLnBrk="0" fontAlgn="base" hangingPunct="0">
              <a:spcBef>
                <a:spcPct val="20000"/>
              </a:spcBef>
              <a:spcAft>
                <a:spcPct val="0"/>
              </a:spcAft>
              <a:buChar char="•"/>
              <a:defRPr sz="1600">
                <a:solidFill>
                  <a:schemeClr val="tx1"/>
                </a:solidFill>
                <a:latin typeface="+mn-lt"/>
              </a:defRPr>
            </a:lvl6pPr>
            <a:lvl7pPr marL="2686050" indent="-228600" algn="l" rtl="0" eaLnBrk="0" fontAlgn="base" hangingPunct="0">
              <a:spcBef>
                <a:spcPct val="20000"/>
              </a:spcBef>
              <a:spcAft>
                <a:spcPct val="0"/>
              </a:spcAft>
              <a:buChar char="•"/>
              <a:defRPr sz="1600">
                <a:solidFill>
                  <a:schemeClr val="tx1"/>
                </a:solidFill>
                <a:latin typeface="+mn-lt"/>
              </a:defRPr>
            </a:lvl7pPr>
            <a:lvl8pPr marL="3143250" indent="-228600" algn="l" rtl="0" eaLnBrk="0" fontAlgn="base" hangingPunct="0">
              <a:spcBef>
                <a:spcPct val="20000"/>
              </a:spcBef>
              <a:spcAft>
                <a:spcPct val="0"/>
              </a:spcAft>
              <a:buChar char="•"/>
              <a:defRPr sz="1600">
                <a:solidFill>
                  <a:schemeClr val="tx1"/>
                </a:solidFill>
                <a:latin typeface="+mn-lt"/>
              </a:defRPr>
            </a:lvl8pPr>
            <a:lvl9pPr marL="3600450" indent="-228600" algn="l" rtl="0" eaLnBrk="0" fontAlgn="base" hangingPunct="0">
              <a:spcBef>
                <a:spcPct val="20000"/>
              </a:spcBef>
              <a:spcAft>
                <a:spcPct val="0"/>
              </a:spcAft>
              <a:buChar char="•"/>
              <a:defRPr sz="1600">
                <a:solidFill>
                  <a:schemeClr val="tx1"/>
                </a:solidFill>
                <a:latin typeface="+mn-lt"/>
              </a:defRPr>
            </a:lvl9pPr>
          </a:lstStyle>
          <a:p>
            <a:pPr marL="0" lvl="1" indent="0" algn="just">
              <a:buNone/>
              <a:defRPr/>
            </a:pPr>
            <a:r>
              <a:rPr lang="en-US" altLang="zh-CN" sz="1400" b="1" kern="0" dirty="0"/>
              <a:t>SP (PDT):</a:t>
            </a:r>
          </a:p>
          <a:p>
            <a:pPr marL="0" lvl="1" indent="0" algn="just">
              <a:buNone/>
              <a:defRPr/>
            </a:pPr>
            <a:r>
              <a:rPr lang="en-US" altLang="zh-CN" sz="1400" b="1" kern="0" dirty="0"/>
              <a:t>Do you support including the text proposed in the following document into the IEEE 802.11bf draft amendment?</a:t>
            </a:r>
          </a:p>
          <a:p>
            <a:pPr lvl="1" algn="just">
              <a:buFont typeface="Arial" panose="020B0604020202020204" pitchFamily="34" charset="0"/>
              <a:buChar char="–"/>
              <a:defRPr/>
            </a:pPr>
            <a:r>
              <a:rPr lang="en-US" altLang="zh-CN" sz="1400" dirty="0"/>
              <a:t>DCN + title</a:t>
            </a:r>
          </a:p>
          <a:p>
            <a:pPr marL="0" lvl="1" indent="0" algn="just">
              <a:buNone/>
              <a:defRPr/>
            </a:pPr>
            <a:endParaRPr lang="en-US" altLang="zh-CN" sz="1400" b="1" kern="0" dirty="0"/>
          </a:p>
          <a:p>
            <a:pPr marL="0" lvl="1" indent="0" algn="just">
              <a:buNone/>
              <a:defRPr/>
            </a:pPr>
            <a:r>
              <a:rPr lang="en-US" altLang="zh-CN" sz="1400" b="1" kern="0" dirty="0"/>
              <a:t>Motion (PDT):</a:t>
            </a:r>
          </a:p>
          <a:p>
            <a:pPr marL="0" lvl="1" indent="0" algn="just">
              <a:buNone/>
              <a:defRPr/>
            </a:pPr>
            <a:r>
              <a:rPr lang="en-US" altLang="zh-CN" sz="1400" b="1" kern="0" dirty="0"/>
              <a:t>Move to include the text proposed in the following document into the IEEE 802.11bf draft amendment:</a:t>
            </a:r>
          </a:p>
          <a:p>
            <a:pPr lvl="1" algn="just">
              <a:buFont typeface="Arial" panose="020B0604020202020204" pitchFamily="34" charset="0"/>
              <a:buChar char="–"/>
              <a:defRPr/>
            </a:pPr>
            <a:r>
              <a:rPr lang="en-US" altLang="zh-CN" sz="1400" dirty="0"/>
              <a:t>DCN + title</a:t>
            </a:r>
          </a:p>
          <a:p>
            <a:pPr marL="0" lvl="1" indent="0" algn="just">
              <a:buNone/>
              <a:defRPr/>
            </a:pPr>
            <a:endParaRPr lang="en-US" altLang="zh-CN" sz="1400" b="1" kern="0" dirty="0"/>
          </a:p>
          <a:p>
            <a:pPr marL="0" lvl="1" indent="0" algn="just">
              <a:buNone/>
              <a:defRPr/>
            </a:pPr>
            <a:r>
              <a:rPr lang="en-US" altLang="zh-CN" sz="1400" b="1" kern="0" dirty="0"/>
              <a:t>SP (CR):</a:t>
            </a:r>
          </a:p>
          <a:p>
            <a:pPr marL="0" lvl="1" indent="0" algn="just">
              <a:buNone/>
              <a:defRPr/>
            </a:pPr>
            <a:r>
              <a:rPr lang="en-US" altLang="zh-CN" sz="1400" b="1" kern="0" dirty="0"/>
              <a:t>Do you agree to resolve the following CIDs listed in the following document and incorporate the text changes into the latest </a:t>
            </a:r>
            <a:r>
              <a:rPr lang="en-US" altLang="zh-CN" sz="1400" b="1" kern="0" dirty="0" err="1"/>
              <a:t>TGbf</a:t>
            </a:r>
            <a:r>
              <a:rPr lang="en-US" altLang="zh-CN" sz="1400" b="1" kern="0" dirty="0"/>
              <a:t> draft?</a:t>
            </a:r>
          </a:p>
          <a:p>
            <a:pPr lvl="1" algn="just">
              <a:buFont typeface="Arial" panose="020B0604020202020204" pitchFamily="34" charset="0"/>
              <a:buChar char="–"/>
              <a:defRPr/>
            </a:pPr>
            <a:r>
              <a:rPr lang="en-US" altLang="zh-CN" sz="1400" dirty="0"/>
              <a:t>CID, in DCN + title</a:t>
            </a:r>
          </a:p>
          <a:p>
            <a:pPr marL="0" lvl="1" indent="0" algn="just">
              <a:buNone/>
              <a:defRPr/>
            </a:pPr>
            <a:endParaRPr lang="en-US" altLang="zh-CN" sz="1400" b="1" kern="0" dirty="0"/>
          </a:p>
          <a:p>
            <a:pPr marL="0" lvl="1" indent="0" algn="just">
              <a:buNone/>
              <a:defRPr/>
            </a:pPr>
            <a:r>
              <a:rPr lang="en-US" altLang="zh-CN" sz="1400" b="1" kern="0" dirty="0"/>
              <a:t>Motion (CR):</a:t>
            </a:r>
          </a:p>
          <a:p>
            <a:pPr marL="0" lvl="1" indent="0" algn="just">
              <a:buNone/>
              <a:defRPr/>
            </a:pPr>
            <a:r>
              <a:rPr lang="en-US" altLang="zh-CN" sz="1400" b="1" kern="0" dirty="0"/>
              <a:t>Move to approve resolutions to the following CIDs listed in the following document and incorporate the text changes into the latest </a:t>
            </a:r>
            <a:r>
              <a:rPr lang="en-US" altLang="zh-CN" sz="1400" b="1" kern="0" dirty="0" err="1"/>
              <a:t>TGbf</a:t>
            </a:r>
            <a:r>
              <a:rPr lang="en-US" altLang="zh-CN" sz="1400" b="1" kern="0" dirty="0"/>
              <a:t> draft:</a:t>
            </a:r>
          </a:p>
          <a:p>
            <a:pPr lvl="1" algn="just">
              <a:buFont typeface="Arial" panose="020B0604020202020204" pitchFamily="34" charset="0"/>
              <a:buChar char="–"/>
              <a:defRPr/>
            </a:pPr>
            <a:r>
              <a:rPr lang="en-US" altLang="zh-CN" sz="1400" dirty="0"/>
              <a:t>CID, in DCN + title</a:t>
            </a:r>
          </a:p>
          <a:p>
            <a:pPr marL="0" lvl="1" indent="0" algn="just">
              <a:buNone/>
              <a:defRPr/>
            </a:pPr>
            <a:endParaRPr lang="en-US" altLang="zh-CN" sz="1400" b="1" kern="0" dirty="0"/>
          </a:p>
        </p:txBody>
      </p:sp>
    </p:spTree>
    <p:extLst>
      <p:ext uri="{BB962C8B-B14F-4D97-AF65-F5344CB8AC3E}">
        <p14:creationId xmlns:p14="http://schemas.microsoft.com/office/powerpoint/2010/main" val="196329505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txBox="1">
            <a:spLocks noChangeArrowheads="1"/>
          </p:cNvSpPr>
          <p:nvPr/>
        </p:nvSpPr>
        <p:spPr bwMode="auto">
          <a:xfrm>
            <a:off x="457200" y="1676400"/>
            <a:ext cx="112776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just">
              <a:buFontTx/>
              <a:buNone/>
            </a:pPr>
            <a:r>
              <a:rPr lang="en-US" altLang="en-US" dirty="0"/>
              <a:t>    This presentation contains the IEEE 802.11 Task Group bf agenda items for the meetings on </a:t>
            </a:r>
          </a:p>
          <a:p>
            <a:pPr marL="685800" lvl="2" indent="-285750" algn="just">
              <a:spcBef>
                <a:spcPct val="0"/>
              </a:spcBef>
              <a:spcAft>
                <a:spcPts val="300"/>
              </a:spcAft>
              <a:buClr>
                <a:srgbClr val="000000"/>
              </a:buClr>
              <a:buFont typeface="Times New Roman" panose="02020603050405020304" pitchFamily="18" charset="0"/>
              <a:buChar char="―"/>
              <a:defRPr/>
            </a:pPr>
            <a:endParaRPr lang="en-US" altLang="zh-CN" sz="1800" b="1" dirty="0">
              <a:solidFill>
                <a:srgbClr val="00B0F0"/>
              </a:solidFill>
              <a:cs typeface="Times New Roman" panose="02020603050405020304" pitchFamily="18" charset="0"/>
            </a:endParaRPr>
          </a:p>
          <a:p>
            <a:pPr marL="685800" lvl="2" indent="-285750" algn="just">
              <a:spcBef>
                <a:spcPct val="0"/>
              </a:spcBef>
              <a:spcAft>
                <a:spcPts val="300"/>
              </a:spcAft>
              <a:buClr>
                <a:srgbClr val="000000"/>
              </a:buClr>
              <a:buFont typeface="Times New Roman" panose="02020603050405020304" pitchFamily="18" charset="0"/>
              <a:buChar char="―"/>
              <a:defRPr/>
            </a:pPr>
            <a:r>
              <a:rPr lang="en-US" altLang="zh-CN" sz="1800" b="1" dirty="0">
                <a:cs typeface="Times New Roman" panose="02020603050405020304" pitchFamily="18" charset="0"/>
              </a:rPr>
              <a:t>Nov 	    5 (Tuesday)	 9</a:t>
            </a:r>
            <a:r>
              <a:rPr lang="zh-CN" altLang="en-US" sz="1800" b="1" dirty="0">
                <a:cs typeface="Times New Roman" panose="02020603050405020304" pitchFamily="18" charset="0"/>
              </a:rPr>
              <a:t>：</a:t>
            </a:r>
            <a:r>
              <a:rPr lang="en-US" altLang="zh-CN" sz="1800" b="1" dirty="0">
                <a:cs typeface="Times New Roman" panose="02020603050405020304" pitchFamily="18" charset="0"/>
              </a:rPr>
              <a:t>00 - 11:00 ET</a:t>
            </a:r>
          </a:p>
          <a:p>
            <a:pPr lvl="1"/>
            <a:endParaRPr lang="en-US" altLang="en-US" dirty="0"/>
          </a:p>
          <a:p>
            <a:pPr lvl="1"/>
            <a:endParaRPr lang="en-US" altLang="en-US" dirty="0"/>
          </a:p>
        </p:txBody>
      </p:sp>
      <p:sp>
        <p:nvSpPr>
          <p:cNvPr id="7172"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a:solidFill>
                  <a:schemeClr val="tx2"/>
                </a:solidFill>
              </a:rPr>
              <a:t>Abstract</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5" name="Rectangle 3"/>
          <p:cNvSpPr>
            <a:spLocks noGrp="1" noChangeArrowheads="1"/>
          </p:cNvSpPr>
          <p:nvPr>
            <p:ph type="body" idx="4294967295"/>
          </p:nvPr>
        </p:nvSpPr>
        <p:spPr>
          <a:xfrm>
            <a:off x="457200" y="1524000"/>
            <a:ext cx="11277600" cy="4114800"/>
          </a:xfrm>
        </p:spPr>
        <p:txBody>
          <a:bodyPr/>
          <a:lstStyle/>
          <a:p>
            <a:r>
              <a:rPr lang="en-US" altLang="en-US" sz="2000" dirty="0"/>
              <a:t>Please announce your affiliation when you first address the group during a meeting slot</a:t>
            </a:r>
          </a:p>
          <a:p>
            <a:r>
              <a:rPr lang="en-US" altLang="en-US" sz="2000" dirty="0"/>
              <a:t>Cell Phones to be silent or Off</a:t>
            </a:r>
          </a:p>
          <a:p>
            <a:r>
              <a:rPr lang="en-US" altLang="en-US" sz="2000" dirty="0"/>
              <a:t>Attendance recording procedures</a:t>
            </a:r>
          </a:p>
          <a:p>
            <a:pPr lvl="1"/>
            <a:r>
              <a:rPr lang="en-US" altLang="zh-CN" sz="1800" u="sng" dirty="0">
                <a:hlinkClick r:id="rId3"/>
              </a:rPr>
              <a:t>https://imat.ieee.org/attendance</a:t>
            </a:r>
            <a:r>
              <a:rPr lang="en-US" altLang="zh-CN" sz="1800" dirty="0"/>
              <a:t> </a:t>
            </a:r>
            <a:endParaRPr lang="en-US" altLang="en-US" sz="1800" dirty="0"/>
          </a:p>
          <a:p>
            <a:r>
              <a:rPr lang="en-US" altLang="en-US" sz="2000" dirty="0"/>
              <a:t>Documentation</a:t>
            </a:r>
          </a:p>
          <a:p>
            <a:pPr lvl="1" algn="just"/>
            <a:r>
              <a:rPr lang="en-US" altLang="en-US" sz="1800" dirty="0">
                <a:hlinkClick r:id="rId4"/>
              </a:rPr>
              <a:t>http://mentor.ieee.org</a:t>
            </a:r>
            <a:endParaRPr lang="en-US" altLang="en-US" sz="1800" dirty="0"/>
          </a:p>
          <a:p>
            <a:pPr lvl="1" algn="just"/>
            <a:r>
              <a:rPr lang="en-US" altLang="en-US" sz="1800" dirty="0"/>
              <a:t>Use “</a:t>
            </a:r>
            <a:r>
              <a:rPr lang="en-US" altLang="ja-JP" sz="1800" dirty="0" err="1">
                <a:solidFill>
                  <a:srgbClr val="0000FF"/>
                </a:solidFill>
              </a:rPr>
              <a:t>TGbf</a:t>
            </a:r>
            <a:r>
              <a:rPr lang="en-US" altLang="en-US" sz="1800" dirty="0"/>
              <a:t>”</a:t>
            </a:r>
            <a:r>
              <a:rPr lang="en-US" altLang="ja-JP" sz="1800" dirty="0"/>
              <a:t> for submission</a:t>
            </a:r>
          </a:p>
          <a:p>
            <a:pPr lvl="1" algn="just"/>
            <a:r>
              <a:rPr lang="en-US" altLang="en-US" sz="1800" dirty="0"/>
              <a:t>If you plan to make a submission, be sure it does not contain company logos or advertising</a:t>
            </a:r>
          </a:p>
          <a:p>
            <a:pPr lvl="1" algn="just"/>
            <a:r>
              <a:rPr lang="en-US" altLang="en-US" sz="1800" b="1" dirty="0">
                <a:solidFill>
                  <a:srgbClr val="FF0000"/>
                </a:solidFill>
              </a:rPr>
              <a:t>Documents are prepared by individuals, not companies</a:t>
            </a:r>
          </a:p>
          <a:p>
            <a:r>
              <a:rPr lang="en-US" altLang="en-US" sz="2000" dirty="0"/>
              <a:t>Questions on Voting status, Ballot pool, Access to Reflector, Documentation,  Member</a:t>
            </a:r>
            <a:r>
              <a:rPr lang="en-US" altLang="ja-JP" sz="2000" dirty="0"/>
              <a:t>’s Area</a:t>
            </a:r>
          </a:p>
          <a:p>
            <a:pPr lvl="1"/>
            <a:r>
              <a:rPr lang="en-US" altLang="en-US" sz="1800" dirty="0"/>
              <a:t>Contact Jon Rosdahl –  </a:t>
            </a:r>
            <a:r>
              <a:rPr lang="en-US" altLang="en-US" sz="1800" dirty="0">
                <a:hlinkClick r:id="rId5"/>
              </a:rPr>
              <a:t>jrosdahl@ieee.org</a:t>
            </a:r>
            <a:endParaRPr lang="zh-CN" altLang="en-US" dirty="0"/>
          </a:p>
        </p:txBody>
      </p:sp>
      <p:sp>
        <p:nvSpPr>
          <p:cNvPr id="8196" name="Rectangle 2"/>
          <p:cNvSpPr txBox="1">
            <a:spLocks noChangeArrowheads="1"/>
          </p:cNvSpPr>
          <p:nvPr/>
        </p:nvSpPr>
        <p:spPr bwMode="auto">
          <a:xfrm>
            <a:off x="457200" y="533400"/>
            <a:ext cx="112776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t>Meeting Protocol, Attendance, Voting &amp; Document Status</a:t>
            </a:r>
            <a:endParaRPr lang="en-US" altLang="en-US" sz="3200" dirty="0">
              <a:solidFill>
                <a:schemeClr val="tx2"/>
              </a:solidFil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9" name="Rectangle 3"/>
          <p:cNvSpPr txBox="1">
            <a:spLocks noChangeArrowheads="1"/>
          </p:cNvSpPr>
          <p:nvPr/>
        </p:nvSpPr>
        <p:spPr bwMode="auto">
          <a:xfrm>
            <a:off x="457200" y="1676400"/>
            <a:ext cx="11277600" cy="411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2075" tIns="46038" rIns="92075" bIns="46038"/>
          <a:lstStyle>
            <a:lvl1pPr defTabSz="449263">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defTabSz="449263">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defTabSz="449263">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defTabSz="449263">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defTabSz="449263">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defTabSz="449263"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just" eaLnBrk="1" hangingPunct="1">
              <a:spcBef>
                <a:spcPts val="600"/>
              </a:spcBef>
              <a:buClr>
                <a:srgbClr val="000000"/>
              </a:buClr>
            </a:pPr>
            <a:r>
              <a:rPr lang="en-US" altLang="en-US" dirty="0">
                <a:solidFill>
                  <a:srgbClr val="000000"/>
                </a:solidFill>
                <a:ea typeface="MS Gothic" panose="020B0609070205080204" pitchFamily="49" charset="-128"/>
              </a:rPr>
              <a:t>  Following 9 slides</a:t>
            </a:r>
          </a:p>
          <a:p>
            <a:pPr algn="just" eaLnBrk="1" hangingPunct="1">
              <a:spcBef>
                <a:spcPts val="600"/>
              </a:spcBef>
              <a:buClr>
                <a:srgbClr val="000000"/>
              </a:buClr>
              <a:buNone/>
            </a:pPr>
            <a:endParaRPr lang="en-US" altLang="zh-CN" dirty="0">
              <a:solidFill>
                <a:srgbClr val="000000"/>
              </a:solidFill>
              <a:ea typeface="MS Gothic" panose="020B0609070205080204" pitchFamily="49" charset="-128"/>
            </a:endParaRPr>
          </a:p>
        </p:txBody>
      </p:sp>
      <p:sp>
        <p:nvSpPr>
          <p:cNvPr id="9220"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solidFill>
                  <a:schemeClr val="tx2"/>
                </a:solidFill>
              </a:rPr>
              <a:t>Patent Policy and logistics</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Rectangle 3"/>
          <p:cNvSpPr>
            <a:spLocks noChangeArrowheads="1"/>
          </p:cNvSpPr>
          <p:nvPr/>
        </p:nvSpPr>
        <p:spPr bwMode="auto">
          <a:xfrm>
            <a:off x="2057400" y="228600"/>
            <a:ext cx="82296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endParaRPr lang="en-US" altLang="en-US" sz="2000" u="sng">
              <a:solidFill>
                <a:schemeClr val="tx2"/>
              </a:solidFill>
              <a:latin typeface="Helvetica" panose="020B0604020202020204" pitchFamily="34" charset="0"/>
            </a:endParaRPr>
          </a:p>
        </p:txBody>
      </p:sp>
      <p:sp>
        <p:nvSpPr>
          <p:cNvPr id="21509" name="Rectangle 4"/>
          <p:cNvSpPr>
            <a:spLocks noChangeArrowheads="1"/>
          </p:cNvSpPr>
          <p:nvPr/>
        </p:nvSpPr>
        <p:spPr bwMode="auto">
          <a:xfrm>
            <a:off x="457200" y="1501776"/>
            <a:ext cx="11277600" cy="5203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0188" indent="-230188">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630238"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087438" indent="-28575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nSpc>
                <a:spcPct val="80000"/>
              </a:lnSpc>
              <a:defRPr/>
            </a:pPr>
            <a:endParaRPr lang="en-US" altLang="en-US" sz="400" u="sng" dirty="0">
              <a:solidFill>
                <a:srgbClr val="FF0000"/>
              </a:solidFill>
            </a:endParaRPr>
          </a:p>
          <a:p>
            <a:pPr algn="just">
              <a:defRPr/>
            </a:pPr>
            <a:r>
              <a:rPr lang="en-US" altLang="en-US" dirty="0"/>
              <a:t>Participants shall inform the IEEE (or cause the IEEE to be informed) of the identity of each holder of any potential Essential Patent Claims of which they are personally aware if the claims are owned or controlled by the participant or the entity the participant is from, employed by, or otherwise represents</a:t>
            </a:r>
          </a:p>
          <a:p>
            <a:pPr algn="just">
              <a:defRPr/>
            </a:pPr>
            <a:endParaRPr lang="en-US" altLang="en-US" dirty="0"/>
          </a:p>
          <a:p>
            <a:pPr algn="just">
              <a:defRPr/>
            </a:pPr>
            <a:r>
              <a:rPr lang="en-US" altLang="en-US" dirty="0"/>
              <a:t>Participants should inform the IEEE (or cause the IEEE to be informed) of the identity of any other holders of potential Essential Patent Claims</a:t>
            </a:r>
          </a:p>
          <a:p>
            <a:pPr marL="0" indent="0" algn="just">
              <a:buNone/>
              <a:defRPr/>
            </a:pPr>
            <a:endParaRPr lang="en-US" altLang="en-US" sz="1600" dirty="0"/>
          </a:p>
          <a:p>
            <a:pPr marL="0" indent="0" algn="ctr">
              <a:buNone/>
              <a:defRPr/>
            </a:pPr>
            <a:r>
              <a:rPr lang="en-US" altLang="en-US" sz="3200" dirty="0">
                <a:latin typeface="+mj-lt"/>
                <a:cs typeface="Calibri" panose="020F0502020204030204" pitchFamily="34" charset="0"/>
              </a:rPr>
              <a:t>Early identification of holders of potential Essential Patent Claims is encouraged</a:t>
            </a:r>
          </a:p>
          <a:p>
            <a:pPr algn="just">
              <a:defRPr/>
            </a:pPr>
            <a:endParaRPr lang="en-US" altLang="en-US" sz="1600" dirty="0"/>
          </a:p>
        </p:txBody>
      </p:sp>
      <p:sp>
        <p:nvSpPr>
          <p:cNvPr id="10245" name="Rectangle 2"/>
          <p:cNvSpPr txBox="1">
            <a:spLocks noChangeArrowheads="1"/>
          </p:cNvSpPr>
          <p:nvPr/>
        </p:nvSpPr>
        <p:spPr bwMode="auto">
          <a:xfrm>
            <a:off x="2133600" y="533400"/>
            <a:ext cx="79248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solidFill>
                  <a:schemeClr val="tx2"/>
                </a:solidFill>
              </a:rPr>
              <a:t>Participants have a duty to inform the IEEE</a:t>
            </a:r>
          </a:p>
        </p:txBody>
      </p:sp>
      <p:sp>
        <p:nvSpPr>
          <p:cNvPr id="10247" name="Text Box 5"/>
          <p:cNvSpPr txBox="1">
            <a:spLocks noChangeArrowheads="1"/>
          </p:cNvSpPr>
          <p:nvPr/>
        </p:nvSpPr>
        <p:spPr bwMode="auto">
          <a:xfrm>
            <a:off x="457200" y="6172200"/>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#1</a:t>
            </a:r>
            <a:endParaRPr lang="en-US" altLang="en-US" b="0" dirty="0"/>
          </a:p>
        </p:txBody>
      </p:sp>
    </p:spTree>
  </p:cSld>
  <p:clrMapOvr>
    <a:masterClrMapping/>
  </p:clrMapOvr>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Rectangle 3"/>
          <p:cNvSpPr>
            <a:spLocks noChangeArrowheads="1"/>
          </p:cNvSpPr>
          <p:nvPr/>
        </p:nvSpPr>
        <p:spPr bwMode="auto">
          <a:xfrm>
            <a:off x="2057400" y="228600"/>
            <a:ext cx="82296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endParaRPr lang="en-US" altLang="en-US" sz="2000" u="sng">
              <a:solidFill>
                <a:schemeClr val="tx2"/>
              </a:solidFill>
              <a:latin typeface="Helvetica" panose="020B0604020202020204" pitchFamily="34" charset="0"/>
            </a:endParaRPr>
          </a:p>
        </p:txBody>
      </p:sp>
      <p:sp>
        <p:nvSpPr>
          <p:cNvPr id="21509" name="Rectangle 4"/>
          <p:cNvSpPr>
            <a:spLocks noChangeArrowheads="1"/>
          </p:cNvSpPr>
          <p:nvPr/>
        </p:nvSpPr>
        <p:spPr bwMode="auto">
          <a:xfrm>
            <a:off x="457200" y="1501777"/>
            <a:ext cx="11277600" cy="421322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0188" indent="-230188">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630238"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087438" indent="-28575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just">
              <a:lnSpc>
                <a:spcPct val="80000"/>
              </a:lnSpc>
              <a:defRPr/>
            </a:pPr>
            <a:endParaRPr lang="en-US" altLang="en-US" sz="500" u="sng" dirty="0">
              <a:solidFill>
                <a:srgbClr val="FF0000"/>
              </a:solidFill>
            </a:endParaRPr>
          </a:p>
          <a:p>
            <a:pPr algn="just">
              <a:defRPr/>
            </a:pPr>
            <a:r>
              <a:rPr lang="en-US" altLang="en-US" sz="2000" dirty="0"/>
              <a:t>Cause an LOA to be submitted to the IEEE-SA (</a:t>
            </a:r>
            <a:r>
              <a:rPr lang="en-US" altLang="en-US" sz="2000" dirty="0">
                <a:hlinkClick r:id="rId3"/>
              </a:rPr>
              <a:t>patcom@ieee.org</a:t>
            </a:r>
            <a:r>
              <a:rPr lang="en-US" altLang="en-US" sz="2000" dirty="0"/>
              <a:t>); or</a:t>
            </a:r>
          </a:p>
          <a:p>
            <a:pPr algn="just">
              <a:defRPr/>
            </a:pPr>
            <a:endParaRPr lang="en-US" altLang="en-US" sz="2000" dirty="0"/>
          </a:p>
          <a:p>
            <a:pPr algn="just">
              <a:defRPr/>
            </a:pPr>
            <a:r>
              <a:rPr lang="en-US" altLang="en-US" sz="2000" dirty="0"/>
              <a:t>Provide the chair of this group with the identity of the holder(s) of any and all such claims as soon as possible; or</a:t>
            </a:r>
          </a:p>
          <a:p>
            <a:pPr algn="just">
              <a:defRPr/>
            </a:pPr>
            <a:endParaRPr lang="en-US" altLang="en-US" sz="2000" dirty="0"/>
          </a:p>
          <a:p>
            <a:pPr algn="just">
              <a:defRPr/>
            </a:pPr>
            <a:r>
              <a:rPr lang="en-US" altLang="en-US" sz="2000" dirty="0"/>
              <a:t>Speak up now and respond to this Call for Potentially Essential Patents</a:t>
            </a:r>
          </a:p>
          <a:p>
            <a:pPr algn="just">
              <a:defRPr/>
            </a:pPr>
            <a:endParaRPr lang="en-US" altLang="en-US" sz="2000" dirty="0"/>
          </a:p>
          <a:p>
            <a:pPr algn="just">
              <a:defRPr/>
            </a:pPr>
            <a:r>
              <a:rPr lang="en-US" altLang="en-US" sz="2000" dirty="0"/>
              <a:t>If anyone in this meeting is personally aware of the holder of any patent claims that are potentially essential to implementation of the proposed standard(s) under consideration by this group and that are not already the subject of an Accepted Letter of Assurance, please respond at this time by providing relevant information to the WG Chair</a:t>
            </a:r>
          </a:p>
          <a:p>
            <a:pPr marL="0" indent="0" algn="just">
              <a:buNone/>
              <a:defRPr/>
            </a:pPr>
            <a:br>
              <a:rPr lang="en-US" altLang="en-US" sz="2000" dirty="0"/>
            </a:br>
            <a:endParaRPr lang="en-US" altLang="en-US" sz="2000" dirty="0"/>
          </a:p>
        </p:txBody>
      </p:sp>
      <p:sp>
        <p:nvSpPr>
          <p:cNvPr id="11269" name="Rectangle 2"/>
          <p:cNvSpPr txBox="1">
            <a:spLocks noChangeArrowheads="1"/>
          </p:cNvSpPr>
          <p:nvPr/>
        </p:nvSpPr>
        <p:spPr bwMode="auto">
          <a:xfrm>
            <a:off x="2057400" y="533400"/>
            <a:ext cx="79248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solidFill>
                  <a:schemeClr val="tx2"/>
                </a:solidFill>
              </a:rPr>
              <a:t>Ways to inform IEEE</a:t>
            </a:r>
          </a:p>
        </p:txBody>
      </p:sp>
      <p:sp>
        <p:nvSpPr>
          <p:cNvPr id="11271" name="Text Box 5"/>
          <p:cNvSpPr txBox="1">
            <a:spLocks noChangeArrowheads="1"/>
          </p:cNvSpPr>
          <p:nvPr/>
        </p:nvSpPr>
        <p:spPr bwMode="auto">
          <a:xfrm>
            <a:off x="457200" y="6172200"/>
            <a:ext cx="960438"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#2</a:t>
            </a:r>
            <a:endParaRPr lang="en-US" altLang="en-US" b="0" dirty="0"/>
          </a:p>
        </p:txBody>
      </p:sp>
    </p:spTree>
  </p:cSld>
  <p:clrMapOvr>
    <a:masterClrMapping/>
  </p:clrMapOvr>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3"/>
          <p:cNvSpPr>
            <a:spLocks noChangeArrowheads="1"/>
          </p:cNvSpPr>
          <p:nvPr/>
        </p:nvSpPr>
        <p:spPr bwMode="auto">
          <a:xfrm>
            <a:off x="2057400" y="609600"/>
            <a:ext cx="82296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endParaRPr lang="en-GB" altLang="en-US" sz="1200" u="sng">
              <a:solidFill>
                <a:srgbClr val="000099"/>
              </a:solidFill>
              <a:latin typeface="Helvetica" panose="020B0604020202020204" pitchFamily="34" charset="0"/>
            </a:endParaRPr>
          </a:p>
        </p:txBody>
      </p:sp>
      <p:sp>
        <p:nvSpPr>
          <p:cNvPr id="12291" name="Rectangle 4"/>
          <p:cNvSpPr>
            <a:spLocks noChangeArrowheads="1"/>
          </p:cNvSpPr>
          <p:nvPr/>
        </p:nvSpPr>
        <p:spPr bwMode="auto">
          <a:xfrm>
            <a:off x="457200" y="1447800"/>
            <a:ext cx="11277600" cy="5181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0188" indent="-230188">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630238"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nSpc>
                <a:spcPct val="80000"/>
              </a:lnSpc>
              <a:buClr>
                <a:srgbClr val="CC3300"/>
              </a:buClr>
              <a:buSzPct val="50000"/>
              <a:buFont typeface="Monotype Sorts" charset="2"/>
              <a:buChar char="l"/>
            </a:pPr>
            <a:endParaRPr lang="en-US" altLang="en-US" sz="800" b="0" u="sng" dirty="0">
              <a:solidFill>
                <a:srgbClr val="FF0000"/>
              </a:solidFill>
              <a:latin typeface="Arial" panose="020B0604020202020204" pitchFamily="34" charset="0"/>
            </a:endParaRPr>
          </a:p>
          <a:p>
            <a:pPr algn="just">
              <a:lnSpc>
                <a:spcPct val="80000"/>
              </a:lnSpc>
              <a:spcAft>
                <a:spcPct val="40000"/>
              </a:spcAft>
              <a:buSzPct val="50000"/>
              <a:buFont typeface="Monotype Sorts" charset="2"/>
              <a:buChar char="l"/>
            </a:pPr>
            <a:r>
              <a:rPr lang="en-US" altLang="en-US" sz="2000" dirty="0">
                <a:cs typeface="Times New Roman" panose="02020603050405020304" pitchFamily="18" charset="0"/>
              </a:rPr>
              <a:t>All IEEE-SA standards meetings shall be conducted in compliance with all applicable laws, including antitrust and competition laws. </a:t>
            </a:r>
          </a:p>
          <a:p>
            <a:pPr lvl="1" algn="just">
              <a:lnSpc>
                <a:spcPct val="80000"/>
              </a:lnSpc>
              <a:spcAft>
                <a:spcPct val="40000"/>
              </a:spcAft>
              <a:buFont typeface="Times New Roman" panose="02020603050405020304" pitchFamily="18" charset="0"/>
              <a:buChar char="−"/>
            </a:pPr>
            <a:r>
              <a:rPr lang="en-US" altLang="en-US" dirty="0">
                <a:cs typeface="Times New Roman" panose="02020603050405020304" pitchFamily="18" charset="0"/>
              </a:rPr>
              <a:t>Don’t discuss the interpretation, validity, or essentiality of patents/patent claims. </a:t>
            </a:r>
          </a:p>
          <a:p>
            <a:pPr lvl="1" algn="just">
              <a:lnSpc>
                <a:spcPct val="80000"/>
              </a:lnSpc>
              <a:spcAft>
                <a:spcPct val="40000"/>
              </a:spcAft>
              <a:buFont typeface="Times New Roman" panose="02020603050405020304" pitchFamily="18" charset="0"/>
              <a:buChar char="−"/>
            </a:pPr>
            <a:r>
              <a:rPr lang="en-US" altLang="en-US" dirty="0">
                <a:cs typeface="Times New Roman" panose="02020603050405020304" pitchFamily="18" charset="0"/>
              </a:rPr>
              <a:t>Don’t discuss specific license rates, terms, or conditions.</a:t>
            </a:r>
          </a:p>
          <a:p>
            <a:pPr lvl="1" algn="just">
              <a:lnSpc>
                <a:spcPct val="80000"/>
              </a:lnSpc>
              <a:spcAft>
                <a:spcPct val="40000"/>
              </a:spcAft>
              <a:buFont typeface="Times New Roman" panose="02020603050405020304" pitchFamily="18" charset="0"/>
              <a:buChar char="−"/>
            </a:pPr>
            <a:r>
              <a:rPr lang="en-US" altLang="en-US" dirty="0">
                <a:cs typeface="Times New Roman" panose="02020603050405020304" pitchFamily="18" charset="0"/>
              </a:rPr>
              <a:t>Relative costs of different technical approaches that include relative costs of patent licensing terms may be discussed in standards development meetings. </a:t>
            </a:r>
          </a:p>
          <a:p>
            <a:pPr lvl="1" algn="just">
              <a:lnSpc>
                <a:spcPct val="80000"/>
              </a:lnSpc>
              <a:spcAft>
                <a:spcPct val="40000"/>
              </a:spcAft>
              <a:buFont typeface="Times New Roman" panose="02020603050405020304" pitchFamily="18" charset="0"/>
              <a:buChar char="−"/>
            </a:pPr>
            <a:r>
              <a:rPr lang="en-US" altLang="en-US" dirty="0">
                <a:cs typeface="Times New Roman" panose="02020603050405020304" pitchFamily="18" charset="0"/>
              </a:rPr>
              <a:t>Technical considerations remain the primary focus</a:t>
            </a:r>
          </a:p>
          <a:p>
            <a:pPr lvl="1" algn="just">
              <a:lnSpc>
                <a:spcPct val="80000"/>
              </a:lnSpc>
              <a:spcAft>
                <a:spcPct val="40000"/>
              </a:spcAft>
              <a:buFont typeface="Times New Roman" panose="02020603050405020304" pitchFamily="18" charset="0"/>
              <a:buChar char="−"/>
            </a:pPr>
            <a:r>
              <a:rPr lang="en-US" altLang="en-US" dirty="0">
                <a:cs typeface="Times New Roman" panose="02020603050405020304" pitchFamily="18" charset="0"/>
              </a:rPr>
              <a:t>Don’t discuss or engage in the fixing of product prices, allocation of customers, or division of sales markets.</a:t>
            </a:r>
          </a:p>
          <a:p>
            <a:pPr lvl="1" algn="just">
              <a:lnSpc>
                <a:spcPct val="80000"/>
              </a:lnSpc>
              <a:spcAft>
                <a:spcPct val="40000"/>
              </a:spcAft>
              <a:buFont typeface="Times New Roman" panose="02020603050405020304" pitchFamily="18" charset="0"/>
              <a:buChar char="−"/>
            </a:pPr>
            <a:r>
              <a:rPr lang="en-US" altLang="en-US" dirty="0">
                <a:cs typeface="Times New Roman" panose="02020603050405020304" pitchFamily="18" charset="0"/>
              </a:rPr>
              <a:t>Don’t discuss the status or substance of ongoing or threatened litigation.</a:t>
            </a:r>
          </a:p>
          <a:p>
            <a:pPr lvl="1" algn="just">
              <a:lnSpc>
                <a:spcPct val="80000"/>
              </a:lnSpc>
              <a:spcAft>
                <a:spcPct val="40000"/>
              </a:spcAft>
              <a:buFont typeface="Times New Roman" panose="02020603050405020304" pitchFamily="18" charset="0"/>
              <a:buChar char="−"/>
            </a:pPr>
            <a:r>
              <a:rPr lang="en-US" altLang="en-US" dirty="0">
                <a:cs typeface="Times New Roman" panose="02020603050405020304" pitchFamily="18" charset="0"/>
              </a:rPr>
              <a:t>Don’t be silent if inappropriate topics are discussed … do formally object.</a:t>
            </a:r>
          </a:p>
          <a:p>
            <a:pPr algn="ctr">
              <a:lnSpc>
                <a:spcPct val="80000"/>
              </a:lnSpc>
              <a:buClr>
                <a:srgbClr val="CC3300"/>
              </a:buClr>
              <a:buSzPct val="50000"/>
              <a:buFont typeface="Monotype Sorts" charset="2"/>
              <a:buNone/>
            </a:pPr>
            <a:r>
              <a:rPr lang="en-US" altLang="en-US" sz="1050" dirty="0">
                <a:cs typeface="Times New Roman" panose="02020603050405020304" pitchFamily="18" charset="0"/>
              </a:rPr>
              <a:t>---------------------------------------------------------------   </a:t>
            </a:r>
          </a:p>
          <a:p>
            <a:pPr algn="ctr">
              <a:lnSpc>
                <a:spcPct val="80000"/>
              </a:lnSpc>
              <a:buClr>
                <a:srgbClr val="CC3300"/>
              </a:buClr>
              <a:buSzPct val="50000"/>
              <a:buFont typeface="Monotype Sorts" charset="2"/>
              <a:buNone/>
            </a:pPr>
            <a:r>
              <a:rPr lang="en-US" altLang="en-US" sz="1400" dirty="0">
                <a:cs typeface="Times New Roman" panose="02020603050405020304" pitchFamily="18" charset="0"/>
              </a:rPr>
              <a:t>For more details, see IEEE-SA Standards Board Operations Manual, clause 5.3.10 and </a:t>
            </a:r>
            <a:br>
              <a:rPr lang="en-US" altLang="en-US" sz="1400" dirty="0">
                <a:cs typeface="Times New Roman" panose="02020603050405020304" pitchFamily="18" charset="0"/>
              </a:rPr>
            </a:br>
            <a:r>
              <a:rPr lang="en-US" altLang="en-US" sz="1400" dirty="0">
                <a:cs typeface="Times New Roman" panose="02020603050405020304" pitchFamily="18" charset="0"/>
              </a:rPr>
              <a:t>Antitrust and Competition Policy: What You Need to Know at http://standards.ieee.org/develop/policies/antitrust.pdf</a:t>
            </a:r>
          </a:p>
        </p:txBody>
      </p:sp>
      <p:sp>
        <p:nvSpPr>
          <p:cNvPr id="12292"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solidFill>
                  <a:schemeClr val="tx2"/>
                </a:solidFill>
              </a:rPr>
              <a:t>Other Guideline for IEEE WG meetings</a:t>
            </a:r>
          </a:p>
        </p:txBody>
      </p:sp>
      <p:sp>
        <p:nvSpPr>
          <p:cNvPr id="12295" name="Text Box 4"/>
          <p:cNvSpPr txBox="1">
            <a:spLocks noChangeArrowheads="1"/>
          </p:cNvSpPr>
          <p:nvPr/>
        </p:nvSpPr>
        <p:spPr bwMode="auto">
          <a:xfrm>
            <a:off x="457200" y="6172200"/>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#3</a:t>
            </a:r>
          </a:p>
        </p:txBody>
      </p:sp>
    </p:spTree>
  </p:cSld>
  <p:clrMapOvr>
    <a:masterClrMapping/>
  </p:clrMapOvr>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3"/>
          <p:cNvSpPr>
            <a:spLocks noChangeArrowheads="1"/>
          </p:cNvSpPr>
          <p:nvPr/>
        </p:nvSpPr>
        <p:spPr bwMode="auto">
          <a:xfrm>
            <a:off x="2057400" y="609600"/>
            <a:ext cx="8229600" cy="762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endParaRPr lang="en-GB" altLang="en-US" sz="1200" u="sng">
              <a:solidFill>
                <a:srgbClr val="000099"/>
              </a:solidFill>
              <a:latin typeface="Helvetica" panose="020B0604020202020204" pitchFamily="34" charset="0"/>
            </a:endParaRPr>
          </a:p>
        </p:txBody>
      </p:sp>
      <p:sp>
        <p:nvSpPr>
          <p:cNvPr id="13315" name="Rectangle 4"/>
          <p:cNvSpPr>
            <a:spLocks noChangeArrowheads="1"/>
          </p:cNvSpPr>
          <p:nvPr/>
        </p:nvSpPr>
        <p:spPr bwMode="auto">
          <a:xfrm>
            <a:off x="457200" y="1295400"/>
            <a:ext cx="11277600" cy="5181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marL="230188" indent="-230188">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230188" indent="-230188">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687388" indent="-230188">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144588" indent="-230188">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nSpc>
                <a:spcPct val="80000"/>
              </a:lnSpc>
              <a:buClr>
                <a:srgbClr val="CC3300"/>
              </a:buClr>
              <a:buSzPct val="50000"/>
              <a:buFont typeface="Monotype Sorts" charset="2"/>
              <a:buChar char="l"/>
            </a:pPr>
            <a:endParaRPr lang="en-US" altLang="en-US" b="0" u="sng" dirty="0">
              <a:solidFill>
                <a:srgbClr val="FF0000"/>
              </a:solidFill>
              <a:latin typeface="Arial" panose="020B0604020202020204" pitchFamily="34" charset="0"/>
            </a:endParaRPr>
          </a:p>
          <a:p>
            <a:pPr algn="just">
              <a:spcAft>
                <a:spcPts val="550"/>
              </a:spcAft>
              <a:buClr>
                <a:srgbClr val="CC3300"/>
              </a:buClr>
              <a:buSzPct val="50000"/>
              <a:buNone/>
            </a:pPr>
            <a:r>
              <a:rPr lang="en-US" altLang="en-US" sz="2000" dirty="0"/>
              <a:t>The patent policy and the procedures used to execute that policy are documented in the:</a:t>
            </a:r>
          </a:p>
          <a:p>
            <a:pPr>
              <a:spcAft>
                <a:spcPts val="550"/>
              </a:spcAft>
              <a:buSzPct val="50000"/>
              <a:buFont typeface="Monotype Sorts" charset="2"/>
              <a:buChar char="l"/>
            </a:pPr>
            <a:r>
              <a:rPr lang="en-US" altLang="en-US" sz="2000" dirty="0"/>
              <a:t>IEEE-SA Standards Board Bylaws (</a:t>
            </a:r>
            <a:r>
              <a:rPr lang="en-US" altLang="en-US" sz="2000" dirty="0">
                <a:hlinkClick r:id="rId3"/>
              </a:rPr>
              <a:t>http://standards.ieee.org/develop/policies/bylaws/sect6-7.html#6</a:t>
            </a:r>
            <a:r>
              <a:rPr lang="en-US" altLang="en-US" sz="2000" dirty="0"/>
              <a:t>)  </a:t>
            </a:r>
          </a:p>
          <a:p>
            <a:pPr>
              <a:spcAft>
                <a:spcPts val="550"/>
              </a:spcAft>
              <a:buSzPct val="50000"/>
              <a:buFont typeface="Monotype Sorts" charset="2"/>
              <a:buChar char="l"/>
            </a:pPr>
            <a:r>
              <a:rPr lang="en-US" altLang="en-US" sz="2000" dirty="0"/>
              <a:t>IEEE-SA Standards Board Operations Manual (</a:t>
            </a:r>
            <a:r>
              <a:rPr lang="en-US" altLang="en-US" sz="2000" dirty="0">
                <a:hlinkClick r:id="rId4"/>
              </a:rPr>
              <a:t>http://standards.ieee.org/develop/policies/opman/sect6.html#6.3</a:t>
            </a:r>
            <a:r>
              <a:rPr lang="en-US" altLang="en-US" sz="2000" dirty="0"/>
              <a:t>)</a:t>
            </a:r>
          </a:p>
          <a:p>
            <a:pPr>
              <a:spcBef>
                <a:spcPts val="1800"/>
              </a:spcBef>
              <a:spcAft>
                <a:spcPts val="550"/>
              </a:spcAft>
              <a:buClr>
                <a:srgbClr val="CC3300"/>
              </a:buClr>
              <a:buSzPct val="50000"/>
              <a:buNone/>
            </a:pPr>
            <a:r>
              <a:rPr lang="en-US" altLang="en-US" sz="2000" dirty="0"/>
              <a:t>Material about the patent policy is available at </a:t>
            </a:r>
            <a:r>
              <a:rPr lang="en-US" altLang="en-US" sz="2000" dirty="0">
                <a:hlinkClick r:id="rId5"/>
              </a:rPr>
              <a:t>http://standards.ieee.org/about/sasb/patcom/materials.html</a:t>
            </a:r>
            <a:endParaRPr lang="en-US" altLang="en-US" sz="2000" dirty="0"/>
          </a:p>
          <a:p>
            <a:pPr algn="just">
              <a:spcBef>
                <a:spcPts val="1800"/>
              </a:spcBef>
              <a:spcAft>
                <a:spcPts val="550"/>
              </a:spcAft>
              <a:buClr>
                <a:srgbClr val="CC3300"/>
              </a:buClr>
              <a:buSzPct val="50000"/>
              <a:buNone/>
            </a:pPr>
            <a:r>
              <a:rPr lang="en-US" altLang="en-US" sz="2000" dirty="0">
                <a:cs typeface="Calibri" panose="020F0502020204030204" pitchFamily="34" charset="0"/>
              </a:rPr>
              <a:t>If you have questions, contact the IEEE-SA Standards Board Patent Committee Administrator at </a:t>
            </a:r>
            <a:r>
              <a:rPr lang="en-US" altLang="en-US" sz="2000" dirty="0">
                <a:cs typeface="Calibri" panose="020F0502020204030204" pitchFamily="34" charset="0"/>
                <a:hlinkClick r:id="rId6"/>
              </a:rPr>
              <a:t>patcom@ieee.org</a:t>
            </a:r>
            <a:endParaRPr lang="en-US" altLang="en-US" sz="2000" dirty="0">
              <a:cs typeface="Calibri" panose="020F0502020204030204" pitchFamily="34" charset="0"/>
            </a:endParaRPr>
          </a:p>
          <a:p>
            <a:pPr algn="just">
              <a:spcBef>
                <a:spcPts val="1800"/>
              </a:spcBef>
              <a:spcAft>
                <a:spcPts val="550"/>
              </a:spcAft>
              <a:buClr>
                <a:srgbClr val="CC3300"/>
              </a:buClr>
              <a:buSzPct val="50000"/>
              <a:buNone/>
            </a:pPr>
            <a:endParaRPr lang="en-US" altLang="en-US" sz="2000" dirty="0">
              <a:cs typeface="Calibri" panose="020F0502020204030204" pitchFamily="34" charset="0"/>
            </a:endParaRPr>
          </a:p>
          <a:p>
            <a:pPr algn="just">
              <a:spcAft>
                <a:spcPts val="550"/>
              </a:spcAft>
              <a:buClr>
                <a:srgbClr val="CC3300"/>
              </a:buClr>
              <a:buSzPct val="50000"/>
              <a:buNone/>
            </a:pPr>
            <a:endParaRPr lang="en-US" altLang="en-US" sz="2000" dirty="0">
              <a:cs typeface="Calibri" panose="020F0502020204030204" pitchFamily="34" charset="0"/>
            </a:endParaRPr>
          </a:p>
          <a:p>
            <a:pPr algn="just">
              <a:spcAft>
                <a:spcPts val="550"/>
              </a:spcAft>
              <a:buClr>
                <a:srgbClr val="CC3300"/>
              </a:buClr>
              <a:buSzPct val="50000"/>
              <a:buFont typeface="Monotype Sorts" charset="2"/>
              <a:buChar char="l"/>
            </a:pPr>
            <a:endParaRPr lang="en-US" altLang="en-US" sz="2800" dirty="0">
              <a:cs typeface="Calibri" panose="020F0502020204030204" pitchFamily="34" charset="0"/>
            </a:endParaRPr>
          </a:p>
          <a:p>
            <a:pPr>
              <a:lnSpc>
                <a:spcPct val="80000"/>
              </a:lnSpc>
              <a:spcAft>
                <a:spcPct val="40000"/>
              </a:spcAft>
              <a:buClr>
                <a:srgbClr val="CC3300"/>
              </a:buClr>
              <a:buSzPct val="50000"/>
              <a:buFont typeface="Monotype Sorts" charset="2"/>
              <a:buChar char="l"/>
            </a:pPr>
            <a:endParaRPr lang="en-US" altLang="en-US" sz="1400" dirty="0">
              <a:cs typeface="Times New Roman" panose="02020603050405020304" pitchFamily="18" charset="0"/>
            </a:endParaRPr>
          </a:p>
        </p:txBody>
      </p:sp>
      <p:sp>
        <p:nvSpPr>
          <p:cNvPr id="13316" name="Rectangle 2"/>
          <p:cNvSpPr txBox="1">
            <a:spLocks noChangeArrowheads="1"/>
          </p:cNvSpPr>
          <p:nvPr/>
        </p:nvSpPr>
        <p:spPr bwMode="auto">
          <a:xfrm>
            <a:off x="2209800" y="533400"/>
            <a:ext cx="7772400" cy="1066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nchor="ct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lgn="ctr">
              <a:spcBef>
                <a:spcPct val="0"/>
              </a:spcBef>
              <a:buFontTx/>
              <a:buNone/>
            </a:pPr>
            <a:r>
              <a:rPr lang="en-US" altLang="en-US" sz="3200" dirty="0">
                <a:solidFill>
                  <a:schemeClr val="tx2"/>
                </a:solidFill>
              </a:rPr>
              <a:t>Patent related information</a:t>
            </a:r>
          </a:p>
        </p:txBody>
      </p:sp>
      <p:sp>
        <p:nvSpPr>
          <p:cNvPr id="13319" name="Text Box 5"/>
          <p:cNvSpPr txBox="1">
            <a:spLocks noChangeArrowheads="1"/>
          </p:cNvSpPr>
          <p:nvPr/>
        </p:nvSpPr>
        <p:spPr bwMode="auto">
          <a:xfrm>
            <a:off x="457200" y="6172200"/>
            <a:ext cx="95250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a:spcBef>
                <a:spcPct val="20000"/>
              </a:spcBef>
              <a:buChar char="•"/>
              <a:defRPr sz="2400" b="1">
                <a:solidFill>
                  <a:schemeClr val="tx1"/>
                </a:solidFill>
                <a:latin typeface="Times New Roman" panose="02020603050405020304" pitchFamily="18" charset="0"/>
                <a:ea typeface="MS PGothic" panose="020B0600070205080204" pitchFamily="34" charset="-128"/>
              </a:defRPr>
            </a:lvl1pPr>
            <a:lvl2pPr marL="742950" indent="-285750">
              <a:spcBef>
                <a:spcPct val="20000"/>
              </a:spcBef>
              <a:buChar char="–"/>
              <a:defRPr sz="2000">
                <a:solidFill>
                  <a:schemeClr val="tx1"/>
                </a:solidFill>
                <a:latin typeface="Times New Roman" panose="02020603050405020304" pitchFamily="18" charset="0"/>
                <a:ea typeface="MS PGothic" panose="020B0600070205080204" pitchFamily="34" charset="-128"/>
              </a:defRPr>
            </a:lvl2pPr>
            <a:lvl3pPr marL="1143000" indent="-228600">
              <a:spcBef>
                <a:spcPct val="20000"/>
              </a:spcBef>
              <a:buChar char="•"/>
              <a:defRPr>
                <a:solidFill>
                  <a:schemeClr val="tx1"/>
                </a:solidFill>
                <a:latin typeface="Times New Roman" panose="02020603050405020304" pitchFamily="18" charset="0"/>
                <a:ea typeface="MS PGothic" panose="020B0600070205080204" pitchFamily="34" charset="-128"/>
              </a:defRPr>
            </a:lvl3pPr>
            <a:lvl4pPr marL="16002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4pPr>
            <a:lvl5pPr marL="2057400" indent="-228600">
              <a:spcBef>
                <a:spcPct val="20000"/>
              </a:spcBef>
              <a:buChar char="•"/>
              <a:defRPr sz="1600">
                <a:solidFill>
                  <a:schemeClr val="tx1"/>
                </a:solidFill>
                <a:latin typeface="Times New Roman" panose="02020603050405020304" pitchFamily="18" charset="0"/>
                <a:ea typeface="MS PGothic" panose="020B0600070205080204" pitchFamily="34" charset="-128"/>
              </a:defRPr>
            </a:lvl5pPr>
            <a:lvl6pPr marL="25146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6pPr>
            <a:lvl7pPr marL="29718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7pPr>
            <a:lvl8pPr marL="34290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8pPr>
            <a:lvl9pPr marL="3886200" indent="-228600" eaLnBrk="0" fontAlgn="base" hangingPunct="0">
              <a:spcBef>
                <a:spcPct val="20000"/>
              </a:spcBef>
              <a:spcAft>
                <a:spcPct val="0"/>
              </a:spcAft>
              <a:buChar char="•"/>
              <a:defRPr sz="1600">
                <a:solidFill>
                  <a:schemeClr val="tx1"/>
                </a:solidFill>
                <a:latin typeface="Times New Roman" panose="02020603050405020304" pitchFamily="18" charset="0"/>
                <a:ea typeface="MS PGothic" panose="020B0600070205080204" pitchFamily="34" charset="-128"/>
              </a:defRPr>
            </a:lvl9pPr>
          </a:lstStyle>
          <a:p>
            <a:pPr>
              <a:spcBef>
                <a:spcPct val="0"/>
              </a:spcBef>
              <a:buFontTx/>
              <a:buNone/>
            </a:pPr>
            <a:r>
              <a:rPr lang="en-US" altLang="en-US" sz="1800" u="sng" dirty="0"/>
              <a:t>Slide #4</a:t>
            </a:r>
            <a:endParaRPr lang="en-US" altLang="en-US" b="0" dirty="0"/>
          </a:p>
        </p:txBody>
      </p:sp>
    </p:spTree>
  </p:cSld>
  <p:clrMapOvr>
    <a:masterClrMapping/>
  </p:clrMapOvr>
  <p:transition/>
</p:sld>
</file>

<file path=ppt/theme/theme1.xml><?xml version="1.0" encoding="utf-8"?>
<a:theme xmlns:a="http://schemas.openxmlformats.org/drawingml/2006/main" name="802-11-Submission">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0066FF"/>
      </a:hlink>
      <a:folHlink>
        <a:srgbClr val="0000CC"/>
      </a:folHlink>
    </a:clrScheme>
    <a:fontScheme name="802-11-Submission">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spDef>
    <a:lnDef>
      <a:spPr bwMode="auto">
        <a:xfrm>
          <a:off x="0" y="0"/>
          <a:ext cx="1" cy="1"/>
        </a:xfrm>
        <a:custGeom>
          <a:avLst/>
          <a:gdLst/>
          <a:ahLst/>
          <a:cxnLst/>
          <a:rect l="0" t="0" r="0" b="0"/>
          <a:pathLst/>
        </a:custGeom>
        <a:solidFill>
          <a:schemeClr val="accent1"/>
        </a:solidFill>
        <a:ln w="12700" cap="flat" cmpd="sng" algn="ctr">
          <a:solidFill>
            <a:schemeClr val="tx1"/>
          </a:solidFill>
          <a:prstDash val="solid"/>
          <a:round/>
          <a:headEnd type="none" w="sm" len="sm"/>
          <a:tailEnd type="none" w="sm" len="sm"/>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200" b="0" i="0" u="none" strike="noStrike" cap="none" normalizeH="0" baseline="0" smtClean="0">
            <a:ln>
              <a:noFill/>
            </a:ln>
            <a:solidFill>
              <a:schemeClr val="tx1"/>
            </a:solidFill>
            <a:effectLst/>
            <a:latin typeface="Times New Roman" pitchFamily="18" charset="0"/>
          </a:defRPr>
        </a:defPPr>
      </a:lstStyle>
    </a:lnDef>
  </a:objectDefaults>
  <a:extraClrSchemeLst>
    <a:extraClrScheme>
      <a:clrScheme name="802-11-Submission 1">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clrMap bg1="lt1" tx1="dk1" bg2="lt2" tx2="dk2" accent1="accent1" accent2="accent2" accent3="accent3" accent4="accent4" accent5="accent5" accent6="accent6" hlink="hlink" folHlink="folHlink"/>
    </a:extraClrScheme>
    <a:extraClrScheme>
      <a:clrScheme name="802-11-Submission 2">
        <a:dk1>
          <a:srgbClr val="000000"/>
        </a:dk1>
        <a:lt1>
          <a:srgbClr val="FFFFFF"/>
        </a:lt1>
        <a:dk2>
          <a:srgbClr val="0000FF"/>
        </a:dk2>
        <a:lt2>
          <a:srgbClr val="FFFF00"/>
        </a:lt2>
        <a:accent1>
          <a:srgbClr val="FF9900"/>
        </a:accent1>
        <a:accent2>
          <a:srgbClr val="00FFFF"/>
        </a:accent2>
        <a:accent3>
          <a:srgbClr val="AAAAFF"/>
        </a:accent3>
        <a:accent4>
          <a:srgbClr val="DADADA"/>
        </a:accent4>
        <a:accent5>
          <a:srgbClr val="FFCAAA"/>
        </a:accent5>
        <a:accent6>
          <a:srgbClr val="00E7E7"/>
        </a:accent6>
        <a:hlink>
          <a:srgbClr val="FF0033"/>
        </a:hlink>
        <a:folHlink>
          <a:srgbClr val="969696"/>
        </a:folHlink>
      </a:clrScheme>
      <a:clrMap bg1="dk2" tx1="lt1" bg2="dk1" tx2="lt2" accent1="accent1" accent2="accent2" accent3="accent3" accent4="accent4" accent5="accent5" accent6="accent6" hlink="hlink" folHlink="folHlink"/>
    </a:extraClrScheme>
    <a:extraClrScheme>
      <a:clrScheme name="802-11-Submission 3">
        <a:dk1>
          <a:srgbClr val="000000"/>
        </a:dk1>
        <a:lt1>
          <a:srgbClr val="FFFFCC"/>
        </a:lt1>
        <a:dk2>
          <a:srgbClr val="999933"/>
        </a:dk2>
        <a:lt2>
          <a:srgbClr val="808000"/>
        </a:lt2>
        <a:accent1>
          <a:srgbClr val="339933"/>
        </a:accent1>
        <a:accent2>
          <a:srgbClr val="800000"/>
        </a:accent2>
        <a:accent3>
          <a:srgbClr val="FFFFE2"/>
        </a:accent3>
        <a:accent4>
          <a:srgbClr val="000000"/>
        </a:accent4>
        <a:accent5>
          <a:srgbClr val="ADCAAD"/>
        </a:accent5>
        <a:accent6>
          <a:srgbClr val="730000"/>
        </a:accent6>
        <a:hlink>
          <a:srgbClr val="0033CC"/>
        </a:hlink>
        <a:folHlink>
          <a:srgbClr val="FFCC66"/>
        </a:folHlink>
      </a:clrScheme>
      <a:clrMap bg1="lt1" tx1="dk1" bg2="lt2" tx2="dk2" accent1="accent1" accent2="accent2" accent3="accent3" accent4="accent4" accent5="accent5" accent6="accent6" hlink="hlink" folHlink="folHlink"/>
    </a:extraClrScheme>
    <a:extraClrScheme>
      <a:clrScheme name="802-11-Submission 4">
        <a:dk1>
          <a:srgbClr val="000000"/>
        </a:dk1>
        <a:lt1>
          <a:srgbClr val="FFFFFF"/>
        </a:lt1>
        <a:dk2>
          <a:srgbClr val="000000"/>
        </a:dk2>
        <a:lt2>
          <a:srgbClr val="393939"/>
        </a:lt2>
        <a:accent1>
          <a:srgbClr val="CBCBCB"/>
        </a:accent1>
        <a:accent2>
          <a:srgbClr val="868686"/>
        </a:accent2>
        <a:accent3>
          <a:srgbClr val="FFFFFF"/>
        </a:accent3>
        <a:accent4>
          <a:srgbClr val="000000"/>
        </a:accent4>
        <a:accent5>
          <a:srgbClr val="E2E2E2"/>
        </a:accent5>
        <a:accent6>
          <a:srgbClr val="797979"/>
        </a:accent6>
        <a:hlink>
          <a:srgbClr val="4D4D4D"/>
        </a:hlink>
        <a:folHlink>
          <a:srgbClr val="EAEAEA"/>
        </a:folHlink>
      </a:clrScheme>
      <a:clrMap bg1="lt1" tx1="dk1" bg2="lt2" tx2="dk2" accent1="accent1" accent2="accent2" accent3="accent3" accent4="accent4" accent5="accent5" accent6="accent6" hlink="hlink" folHlink="folHlink"/>
    </a:extraClrScheme>
    <a:extraClrScheme>
      <a:clrScheme name="802-11-Submission 5">
        <a:dk1>
          <a:srgbClr val="000000"/>
        </a:dk1>
        <a:lt1>
          <a:srgbClr val="FFFFFF"/>
        </a:lt1>
        <a:dk2>
          <a:srgbClr val="000000"/>
        </a:dk2>
        <a:lt2>
          <a:srgbClr val="9F9F9F"/>
        </a:lt2>
        <a:accent1>
          <a:srgbClr val="FFCC66"/>
        </a:accent1>
        <a:accent2>
          <a:srgbClr val="0000FF"/>
        </a:accent2>
        <a:accent3>
          <a:srgbClr val="FFFFFF"/>
        </a:accent3>
        <a:accent4>
          <a:srgbClr val="000000"/>
        </a:accent4>
        <a:accent5>
          <a:srgbClr val="FFE2B8"/>
        </a:accent5>
        <a:accent6>
          <a:srgbClr val="0000E7"/>
        </a:accent6>
        <a:hlink>
          <a:srgbClr val="CC00CC"/>
        </a:hlink>
        <a:folHlink>
          <a:srgbClr val="C0C0C0"/>
        </a:folHlink>
      </a:clrScheme>
      <a:clrMap bg1="lt1" tx1="dk1" bg2="lt2" tx2="dk2" accent1="accent1" accent2="accent2" accent3="accent3" accent4="accent4" accent5="accent5" accent6="accent6" hlink="hlink" folHlink="folHlink"/>
    </a:extraClrScheme>
    <a:extraClrScheme>
      <a:clrScheme name="802-11-Submission 6">
        <a:dk1>
          <a:srgbClr val="000000"/>
        </a:dk1>
        <a:lt1>
          <a:srgbClr val="FFFFFF"/>
        </a:lt1>
        <a:dk2>
          <a:srgbClr val="000000"/>
        </a:dk2>
        <a:lt2>
          <a:srgbClr val="868686"/>
        </a:lt2>
        <a:accent1>
          <a:srgbClr val="CBCBCB"/>
        </a:accent1>
        <a:accent2>
          <a:srgbClr val="0066FF"/>
        </a:accent2>
        <a:accent3>
          <a:srgbClr val="FFFFFF"/>
        </a:accent3>
        <a:accent4>
          <a:srgbClr val="000000"/>
        </a:accent4>
        <a:accent5>
          <a:srgbClr val="E2E2E2"/>
        </a:accent5>
        <a:accent6>
          <a:srgbClr val="005CE7"/>
        </a:accent6>
        <a:hlink>
          <a:srgbClr val="FF0033"/>
        </a:hlink>
        <a:folHlink>
          <a:srgbClr val="009900"/>
        </a:folHlink>
      </a:clrScheme>
      <a:clrMap bg1="lt1" tx1="dk1" bg2="lt2" tx2="dk2" accent1="accent1" accent2="accent2" accent3="accent3" accent4="accent4" accent5="accent5" accent6="accent6" hlink="hlink" folHlink="folHlink"/>
    </a:extraClrScheme>
    <a:extraClrScheme>
      <a:clrScheme name="802-11-Submission 7">
        <a:dk1>
          <a:srgbClr val="000000"/>
        </a:dk1>
        <a:lt1>
          <a:srgbClr val="FFFFFF"/>
        </a:lt1>
        <a:dk2>
          <a:srgbClr val="000000"/>
        </a:dk2>
        <a:lt2>
          <a:srgbClr val="969696"/>
        </a:lt2>
        <a:accent1>
          <a:srgbClr val="3399FF"/>
        </a:accent1>
        <a:accent2>
          <a:srgbClr val="99FFCC"/>
        </a:accent2>
        <a:accent3>
          <a:srgbClr val="FFFFFF"/>
        </a:accent3>
        <a:accent4>
          <a:srgbClr val="000000"/>
        </a:accent4>
        <a:accent5>
          <a:srgbClr val="ADCAFF"/>
        </a:accent5>
        <a:accent6>
          <a:srgbClr val="8AE7B9"/>
        </a:accent6>
        <a:hlink>
          <a:srgbClr val="CC00CC"/>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802-11-Submission</Template>
  <TotalTime>150306</TotalTime>
  <Words>2850</Words>
  <Application>Microsoft Office PowerPoint</Application>
  <PresentationFormat>宽屏</PresentationFormat>
  <Paragraphs>443</Paragraphs>
  <Slides>26</Slides>
  <Notes>26</Notes>
  <HiddenSlides>0</HiddenSlides>
  <MMClips>0</MMClips>
  <ScaleCrop>false</ScaleCrop>
  <HeadingPairs>
    <vt:vector size="6" baseType="variant">
      <vt:variant>
        <vt:lpstr>已用的字体</vt:lpstr>
      </vt:variant>
      <vt:variant>
        <vt:i4>11</vt:i4>
      </vt:variant>
      <vt:variant>
        <vt:lpstr>主题</vt:lpstr>
      </vt:variant>
      <vt:variant>
        <vt:i4>1</vt:i4>
      </vt:variant>
      <vt:variant>
        <vt:lpstr>幻灯片标题</vt:lpstr>
      </vt:variant>
      <vt:variant>
        <vt:i4>26</vt:i4>
      </vt:variant>
    </vt:vector>
  </HeadingPairs>
  <TitlesOfParts>
    <vt:vector size="38" baseType="lpstr">
      <vt:lpstr>Monotype Sorts</vt:lpstr>
      <vt:lpstr>MS Gothic</vt:lpstr>
      <vt:lpstr>MS PGothic</vt:lpstr>
      <vt:lpstr>等线</vt:lpstr>
      <vt:lpstr>宋体</vt:lpstr>
      <vt:lpstr>微软雅黑</vt:lpstr>
      <vt:lpstr>Arial</vt:lpstr>
      <vt:lpstr>Calibri</vt:lpstr>
      <vt:lpstr>Helvetica</vt:lpstr>
      <vt:lpstr>Times New Roman</vt:lpstr>
      <vt:lpstr>Wingdings</vt:lpstr>
      <vt:lpstr>802-11-Submission</vt:lpstr>
      <vt:lpstr>Task Group bf Meeting agenda, October-November teleconference 2024</vt:lpstr>
      <vt:lpstr>IEEE 802.11 Task Group bf WLAN Sensing </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TGbf Timeline</vt:lpstr>
      <vt:lpstr>PowerPoint 演示文稿</vt:lpstr>
      <vt:lpstr>1st SA Ballot Recirculation (D5.0) CR Status</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Manager/>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Task Group bf Meeting agenda, September Interim 2023</dc:title>
  <dc:description/>
  <cp:lastModifiedBy>Hanxiao (Tony, WT Lab)</cp:lastModifiedBy>
  <cp:revision>947</cp:revision>
  <cp:lastPrinted>2014-11-04T15:04:57Z</cp:lastPrinted>
  <dcterms:created xsi:type="dcterms:W3CDTF">2007-04-17T18:10:23Z</dcterms:created>
  <dcterms:modified xsi:type="dcterms:W3CDTF">2024-11-04T06:47:44Z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ms_pID_725343">
    <vt:lpwstr>(12)O48q+nWDiKNAVXoAwq58w7ATF5BZpxUzus1FEuepahc6BRLUWdfXeHQFTCUY0LJynFgfmRNUPZlAVy+j0r6pbTTT4EXTIDQn++fDAJzW+wNWbLiJe8Z4f4WxdeblmkwEZYVIjqjQH/zBS5y6b9GoioXTXjFlVZ7xPu5xRU0WiDXzU0e3oG78RYbPZ2aHX/hl9SFYOtYdUMQjNw+W6g45GYePd7oGmr8CiOcEr8o5DLsyXdeT</vt:lpwstr>
  </property>
  <property fmtid="{D5CDD505-2E9C-101B-9397-08002B2CF9AE}" pid="3" name="_ms_pID_7253431">
    <vt:lpwstr>hBtTL66MZvP2f/KaV3adKT94KHNJID0xypYHmm25hGzk/ETif8Sj8xBGFsYnZVfYQOQ/wAyM9jGI1mxvLrml8FSLl4bDbfLtpebXgH+6bsglE2sjb5/6PLqZ6vrPMuq4xHCeAFploXk9GR4pqeBSsTI3ryAIkLOeZIHu3OlyhiIUHAYFFjusCknP+OLaVPfpnqpJjopJQHwudTzey6vtimu1b8SZqaoMzXoWNM8jqNR1+tnd</vt:lpwstr>
  </property>
  <property fmtid="{D5CDD505-2E9C-101B-9397-08002B2CF9AE}" pid="4" name="_ms_pID_7253432">
    <vt:lpwstr>x8ME0DQ2PpRh3avrRbfrZv56P6DdLEWGgiSMf+uDB4pq8mzhbhG6zPVPz3X1HS7rV0q5VF4keEsOSPp/KUMahD6kIQ6nI8qma02y7yusddScuZyMKuYK7AFTacu2BRKKxw82Xzx/b9m828jjjbhdYp08I8L82pMlPMiTjrFCpVp1AC8y6wfo3GM3bJVjc7D4DG5rJI1R0MXpzIiQOzKrXn0tHb6SOvbzeZuVqelsG00qCwte</vt:lpwstr>
  </property>
  <property fmtid="{D5CDD505-2E9C-101B-9397-08002B2CF9AE}" pid="5" name="_ms_pID_7253433">
    <vt:lpwstr>DeUnBJ7jXkhDFSfx2mbaZLiRTmabchORs5UcQM7t6iy9W9V5x0aJrpdekEha9ev1v7ztBtDiSNiz0nb5TnbmoOjSO9dSTPtxKJtkBk0VOT8v8uSIsc13cQc0DfmbMnZDCw/73NT8fGNvpvuxnOABvrA90Ua7RN1L2t9H8pOjEZKxCOmcGK2xRY5PojaZXHShwppauFNrvLHwrK2A1xMWv2Hy/8UBtsBI7RPOw+pkMh3CoR5h</vt:lpwstr>
  </property>
  <property fmtid="{D5CDD505-2E9C-101B-9397-08002B2CF9AE}" pid="6" name="_ms_pID_725343_00">
    <vt:lpwstr>_ms_pID_725343</vt:lpwstr>
  </property>
  <property fmtid="{D5CDD505-2E9C-101B-9397-08002B2CF9AE}" pid="7" name="_ms_pID_7253431_00">
    <vt:lpwstr>_ms_pID_7253431</vt:lpwstr>
  </property>
  <property fmtid="{D5CDD505-2E9C-101B-9397-08002B2CF9AE}" pid="8" name="_ms_pID_7253432_00">
    <vt:lpwstr>_ms_pID_7253432</vt:lpwstr>
  </property>
  <property fmtid="{D5CDD505-2E9C-101B-9397-08002B2CF9AE}" pid="9" name="_ms_pID_7253433_00">
    <vt:lpwstr>_ms_pID_7253433</vt:lpwstr>
  </property>
  <property fmtid="{D5CDD505-2E9C-101B-9397-08002B2CF9AE}" pid="10" name="_ms_pID_7253434">
    <vt:lpwstr>9t84MRtTx6Thnshgwp5BWq4UiuH84Eiujfe39Icajo8bMu+OO+aJRKLepkNrNUE99MU7YuJd+fFCg3aweaBTnq2fGfvMW7Ut/bQu8RC1FTVvRRLGOQlyb7hYMxC9aIRdVBZ6p18/5pQrL2cu4rhCKSpebJkgn8YLAtFbLQvYKXu93YKEYLjKpDwJeP+CyI8vT062JGalwlQ3Yvee3IDqJW1yqOBg24U7zWL0L3MKhhrvO8f0</vt:lpwstr>
  </property>
  <property fmtid="{D5CDD505-2E9C-101B-9397-08002B2CF9AE}" pid="11" name="_ms_pID_7253434_00">
    <vt:lpwstr>_ms_pID_7253434</vt:lpwstr>
  </property>
  <property fmtid="{D5CDD505-2E9C-101B-9397-08002B2CF9AE}" pid="12" name="_ms_pID_7253435">
    <vt:lpwstr>6GWTJDqz29S7smRvZQ2d6O2tevCrNSUYcO/TE5kl465CI3u3agCbKz/IqAI6BCDNXFzeHpTc0L65mbokTOrPcULOX23R2vtnlJnGDo1mTjdsWF4b4qPHz0R58sXuSVXhknyPvskulsySMkLGliq6rC8WkcO5aBCH/kRw9eAT1jvX2qCdNVwm1UhsJZec74rp824gmFvr6KutP18IGVz5uhur7VnixQSUGNWBIVj552MkbME6</vt:lpwstr>
  </property>
  <property fmtid="{D5CDD505-2E9C-101B-9397-08002B2CF9AE}" pid="13" name="_ms_pID_7253435_00">
    <vt:lpwstr>_ms_pID_7253435</vt:lpwstr>
  </property>
  <property fmtid="{D5CDD505-2E9C-101B-9397-08002B2CF9AE}" pid="14" name="_ms_pID_7253436">
    <vt:lpwstr>sTeVGnCQ0WCLcu3MQHuO0TFinWdHluh2Vf6zXtBjuRebL8xr6suQUaNHGWcf621zJRFmh33DmaFN7MhZOreGlD6ucG2hrcCFhIUw1L/vg/10yQu6cia0ltRDyoV9ZARFiNAqXnGHWnwNjirxWaWwRuMcte7s5PAnIc7KUTz33edbdJXdaI39osewTu48zvXD5Ap8Q0zJ809EcnCIXc+WtGKSzpnNNWwFyVUPx3CFyuEpL4Pj</vt:lpwstr>
  </property>
  <property fmtid="{D5CDD505-2E9C-101B-9397-08002B2CF9AE}" pid="15" name="_ms_pID_7253436_00">
    <vt:lpwstr>_ms_pID_7253436</vt:lpwstr>
  </property>
  <property fmtid="{D5CDD505-2E9C-101B-9397-08002B2CF9AE}" pid="16" name="_ms_pID_7253437">
    <vt:lpwstr>Dm3MIKDygnrlJgGYaKT7hvJiY3AsvZDFcRpNIqaF2iH+3iYHuJDWGNqjQFQTnPnIW4L7Ph3g4wZJ6lvGXdrp7GMSeF0/HbFbONKSiB6fo3sjR58WECrD3iyflR3pBaDoQwN398Hqp9MUjYgpTKwoV9UJBG1HMAxflrQaAv6/QXkRlJDGoKn90YQTAs+RxuWobh62wp6uacyFPhO3dxEgde63/NbE/BFnXQtf45PCGNa3KvlH</vt:lpwstr>
  </property>
  <property fmtid="{D5CDD505-2E9C-101B-9397-08002B2CF9AE}" pid="17" name="_ms_pID_7253437_00">
    <vt:lpwstr>_ms_pID_7253437</vt:lpwstr>
  </property>
  <property fmtid="{D5CDD505-2E9C-101B-9397-08002B2CF9AE}" pid="18" name="_ms_pID_7253438">
    <vt:lpwstr>2TW/xbkhJGEaCFDDLT5IDAVYF7wCtVb86KgY7RouYgbTiiRUOUZdvQgYasRYQjRRQHq3j7PEJ5m9aiErVUdxB14eSEqi39a6X/0IWvo/Tl6lOouA5yKfuJr+AnxG9iCUEzuOlA5YtCxXAL38I3f/xKvhMKnXvJsA3IDAAIj0TdpHkqeEjGqdZaLJun9BFA8ui4iGfsGtGbd83Tu9xvBJhy61UCXLzIC1/3e8A7uQIj70Y9vE</vt:lpwstr>
  </property>
  <property fmtid="{D5CDD505-2E9C-101B-9397-08002B2CF9AE}" pid="19" name="_ms_pID_7253438_00">
    <vt:lpwstr>_ms_pID_7253438</vt:lpwstr>
  </property>
  <property fmtid="{D5CDD505-2E9C-101B-9397-08002B2CF9AE}" pid="20" name="_ms_pID_7253439">
    <vt:lpwstr>y6kFNTjsH2mE8f1UM95zogrbUuwzLzv11JqPEndS5UH5Lo8hJp1y9mBWg137eLLAXkxWIT1wLg0+p/ZEkq2ar/3u10yNvrddGtCMOn+Mik/A6YEfsGhiacDa6gq2VTnIhFya5g2Un2Qd5eq5mxnZth6Wic1AwgAKLTlzgAodJEMyHfuT91df79HCc/2kG/biuHnoxtPvJnwn+VOSQPxc/3X08hy+h9J1u9JNx0xL2/GBk3Jq</vt:lpwstr>
  </property>
  <property fmtid="{D5CDD505-2E9C-101B-9397-08002B2CF9AE}" pid="21" name="_ms_pID_7253439_00">
    <vt:lpwstr>_ms_pID_7253439</vt:lpwstr>
  </property>
  <property fmtid="{D5CDD505-2E9C-101B-9397-08002B2CF9AE}" pid="22" name="_ms_pID_72534310">
    <vt:lpwstr>kiAeZ3SViGiZnriBbU58KYt1RpZ8eBinUdFbRfYxQXRkzDWwNQewHtw75pcA6cREPLuI2SAbxHVYSR3ZUQ5zzjYwte9tx/Sz0XORHKyOcmsIT5gncnPVLYLsDnTA2iOGX/DUw8XNZoQ9LYZzW9Y+ux8R1UZoLQv4XUK12L129g9SBWNmAOm2sZnFbfrpXSC/kozVB/gOTHDLzacdjMJ1j+FvpemlYvFkaW2xdXn6gHIjaUtI</vt:lpwstr>
  </property>
  <property fmtid="{D5CDD505-2E9C-101B-9397-08002B2CF9AE}" pid="23" name="_ms_pID_72534310_00">
    <vt:lpwstr>_ms_pID_72534310</vt:lpwstr>
  </property>
  <property fmtid="{D5CDD505-2E9C-101B-9397-08002B2CF9AE}" pid="24" name="_ms_pID_72534311">
    <vt:lpwstr>w8PjNg==</vt:lpwstr>
  </property>
  <property fmtid="{D5CDD505-2E9C-101B-9397-08002B2CF9AE}" pid="25" name="_ms_pID_72534311_00">
    <vt:lpwstr>_ms_pID_72534311</vt:lpwstr>
  </property>
  <property fmtid="{D5CDD505-2E9C-101B-9397-08002B2CF9AE}" pid="26" name="_2015_ms_pID_725343">
    <vt:lpwstr>(3)xlGzTMNRZNsJLYKaO/XkLr6SlC9rsPORCMN49vOTzOvWS7Ru8bo7+GkTYlpKQtekSiYWNZED
gp7OIPMqNrPk1chSjdGkTuuUTt47IhXQ0ZNKchMoufLUg4mhPXiqZGS/P3YTt8oBOjXnRRQr
Fih3HQeuLY733G5JzEq5qmc6TEB8SlYaJ+PTae3NITBSW84VMv7VmIScwO9aPcSWFbi3z2MY
McfQ/lDvYHtWHZd3CC</vt:lpwstr>
  </property>
  <property fmtid="{D5CDD505-2E9C-101B-9397-08002B2CF9AE}" pid="27" name="_2015_ms_pID_7253431">
    <vt:lpwstr>m72nWpitJ6S9W15LRn3zaHlO035N0hWRJ9F7bJi90hQWBWcTydz2il
2fgXsh7C04YQYPHhwYvIjyjHRkYXqErrxPATco6eTHDiNtUxMsae5utjmJm8InX1mrUf89jT
9j9YFN7OaZjlrqaGvEOxPKG7QVZd9REleUVx9UoDL8WnHPLFf5HpgpMNi/1Xa36tjl1vCCkM
cGG3y+sYfRNE0WktL1M4CXUH29926fOgpS40</vt:lpwstr>
  </property>
  <property fmtid="{D5CDD505-2E9C-101B-9397-08002B2CF9AE}" pid="28" name="_2015_ms_pID_7253432">
    <vt:lpwstr>ngyHDvmOPvw6zcoqr2s5/S0=</vt:lpwstr>
  </property>
  <property fmtid="{D5CDD505-2E9C-101B-9397-08002B2CF9AE}" pid="29" name="_readonly">
    <vt:lpwstr/>
  </property>
  <property fmtid="{D5CDD505-2E9C-101B-9397-08002B2CF9AE}" pid="30" name="_change">
    <vt:lpwstr/>
  </property>
  <property fmtid="{D5CDD505-2E9C-101B-9397-08002B2CF9AE}" pid="31" name="_full-control">
    <vt:lpwstr/>
  </property>
  <property fmtid="{D5CDD505-2E9C-101B-9397-08002B2CF9AE}" pid="32" name="sflag">
    <vt:lpwstr>1636984423</vt:lpwstr>
  </property>
</Properties>
</file>