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14"/>
  </p:handoutMasterIdLst>
  <p:sldIdLst>
    <p:sldId id="256" r:id="rId4"/>
    <p:sldId id="257" r:id="rId6"/>
    <p:sldId id="262" r:id="rId7"/>
    <p:sldId id="286" r:id="rId8"/>
    <p:sldId id="293" r:id="rId9"/>
    <p:sldId id="295" r:id="rId10"/>
    <p:sldId id="299" r:id="rId11"/>
    <p:sldId id="297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1688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1688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NPCA fairness for unsupported STA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10</a:t>
            </a:r>
            <a:r>
              <a:rPr lang="en-GB" sz="2000" b="0" dirty="0"/>
              <a:t>-</a:t>
            </a:r>
            <a:r>
              <a:rPr lang="en-US" altLang="en-GB" sz="2000" b="0" dirty="0"/>
              <a:t>11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Hangbin Zhao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China Mobile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Hangzhou, Zhejiang, China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it has been agreed to specify NPCA feature in 11bn. </a:t>
            </a:r>
            <a:endParaRPr lang="en-US" altLang="en-GB"/>
          </a:p>
          <a:p>
            <a:pPr algn="l" defTabSz="449580">
              <a:buSzTx/>
              <a:buChar char="•"/>
            </a:pPr>
            <a:r>
              <a:rPr lang="en-US" altLang="en-GB"/>
              <a:t>Also a lot of contributions are proposing NPCA details from the different perspective, mainly focusing on the procedure after switching. 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This submission provides a scenario that needs to be considered before the STAs swtich to the NPCA primary channel.</a:t>
            </a:r>
            <a:endParaRPr lang="en-US" altLang="en-GB"/>
          </a:p>
          <a:p>
            <a:pPr lvl="0" algn="l" defTabSz="449580">
              <a:buSzTx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Scenario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There is the possible and usual scenario as below: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In one BSS, there are STAs (e.g., STA 2) supporting NPCA and may receive the OBSS PPDU, while the other STAs </a:t>
            </a:r>
            <a:r>
              <a:rPr lang="en-US" altLang="en-GB">
                <a:sym typeface="+mn-ea"/>
              </a:rPr>
              <a:t>(e.g., STA 1)</a:t>
            </a:r>
            <a:r>
              <a:rPr lang="en-US" altLang="en-GB"/>
              <a:t> do not support NPCA.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STA 1 and STA 2 are contending the WM and running their own backoff timer.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During the backoff, OBSS PPDU is received, then the STA 2 and the AP 1 switch to the idle NPCA primary channel, based on the current NPCA agreement in [1], in the result STA 1 loses its TXOP.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marL="0" lvl="0" indent="457200">
              <a:buFont typeface="Times New Roman" panose="02020603050405020304" pitchFamily="16" charset="0"/>
              <a:buNone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  <p:pic>
        <p:nvPicPr>
          <p:cNvPr id="7" name="图片 6" descr="图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68390" y="4868545"/>
            <a:ext cx="5351780" cy="1586230"/>
          </a:xfrm>
          <a:prstGeom prst="rect">
            <a:avLst/>
          </a:prstGeom>
        </p:spPr>
      </p:pic>
      <p:pic>
        <p:nvPicPr>
          <p:cNvPr id="3" name="图片 2" descr="图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05" y="4589780"/>
            <a:ext cx="2971800" cy="18859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Issue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Channel access fairness issue for the STA 1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 1 cannot obtain the TXOP even when it has smaller BO timer, which is not fair.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If no NPCA, the STA 1 should have contended fairly to access the WM, but now it has lower chance than the STA 2.</a:t>
            </a:r>
            <a:endParaRPr lang="en-US" altLang="en-GB"/>
          </a:p>
          <a:p>
            <a:pPr marL="342900" lvl="1" indent="-342900" algn="l">
              <a:spcBef>
                <a:spcPts val="600"/>
              </a:spcBef>
              <a:buSzTx/>
              <a:buFont typeface="Times New Roman" panose="02020603050405020304" pitchFamily="16" charset="0"/>
              <a:buChar char="•"/>
            </a:pPr>
            <a:r>
              <a:rPr lang="en-US" altLang="en-GB" sz="2400" b="1">
                <a:cs typeface="+mn-cs"/>
                <a:sym typeface="+mn-ea"/>
              </a:rPr>
              <a:t>No matter using the primary channel or secondary channel, the STAs should have the fair chance to get the TXOP.</a:t>
            </a:r>
            <a:endParaRPr lang="en-US" altLang="en-GB" sz="2400" b="1">
              <a:cs typeface="+mn-cs"/>
              <a:sym typeface="+mn-ea"/>
            </a:endParaRPr>
          </a:p>
          <a:p>
            <a:pPr marL="800100" lvl="2" indent="-342900" algn="l">
              <a:spcBef>
                <a:spcPts val="600"/>
              </a:spcBef>
              <a:buSzTx/>
              <a:buFont typeface="Times New Roman" panose="02020603050405020304" pitchFamily="16" charset="0"/>
              <a:buChar char="•"/>
            </a:pPr>
            <a:r>
              <a:rPr lang="en-US" altLang="en-GB" sz="2160">
                <a:cs typeface="+mn-cs"/>
              </a:rPr>
              <a:t>TXOP should be independent from which access mechanism is used.</a:t>
            </a:r>
            <a:endParaRPr lang="en-US" altLang="en-GB" sz="2160">
              <a:cs typeface="+mn-cs"/>
            </a:endParaRPr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 b="1"/>
              <a:t>Therefore, the NPCA procedure design should consider all the STAs in the BSS from the system performance perspective, instead of only focusing on the NPCA supported STA.</a:t>
            </a:r>
            <a:endParaRPr lang="en-US" altLang="en-GB" b="1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otherwise, at least the performance/user experience of legacy STA will be much impacted.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Solution 1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Follow the current EDCA principle considering both the primary and the secondary channel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 1 and STA 2 continue the EDCA procedure when the STA 2 receives the OBSS PPDU.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This can achieve</a:t>
            </a:r>
            <a:r>
              <a:rPr lang="en-US" altLang="en-GB">
                <a:sym typeface="+mn-ea"/>
              </a:rPr>
              <a:t> the same level of fairness as the legacy mechanism since the STA 1 can also have chance to obtain the TXOP.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This can apply to the case where all the STAs support NPCA and receive the OBSS PPDU.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 sz="2000">
                <a:sym typeface="+mn-ea"/>
              </a:rPr>
              <a:t>If the BO timer of STA 1 expires first, the STA 1 obtains the TXOP and NPCA is not possible.</a:t>
            </a:r>
            <a:endParaRPr lang="en-US" altLang="en-GB" sz="20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1800">
                <a:sym typeface="+mn-ea"/>
              </a:rPr>
              <a:t>Assuming the AP cannot communicate with the different STAs over both the primary channel and secondary channel simaltaneously.</a:t>
            </a:r>
            <a:endParaRPr lang="en-US" altLang="en-GB" sz="1800"/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 sz="2000">
                <a:sym typeface="+mn-ea"/>
              </a:rPr>
              <a:t>If the BO timer of STA 2 expires first, the STA 2 can perform the NPCA, if the basic NAV is still nonzero or above the threshold.</a:t>
            </a:r>
            <a:endParaRPr lang="en-US" altLang="en-GB" sz="20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1800">
                <a:sym typeface="+mn-ea"/>
              </a:rPr>
              <a:t>This can somehow equate part of contend time over the NPCA primary channel for the trying NPCA STAs.</a:t>
            </a:r>
            <a:endParaRPr lang="en-US" altLang="en-GB" sz="18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 1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October 2024</a:t>
            </a:r>
            <a:endParaRPr lang="en-GB" dirty="0"/>
          </a:p>
        </p:txBody>
      </p:sp>
      <p:grpSp>
        <p:nvGrpSpPr>
          <p:cNvPr id="11" name="组合 10"/>
          <p:cNvGrpSpPr/>
          <p:nvPr/>
        </p:nvGrpSpPr>
        <p:grpSpPr>
          <a:xfrm>
            <a:off x="2927985" y="4220845"/>
            <a:ext cx="5779770" cy="2322927"/>
            <a:chOff x="4497" y="4379"/>
            <a:chExt cx="10438" cy="4643"/>
          </a:xfrm>
        </p:grpSpPr>
        <p:pic>
          <p:nvPicPr>
            <p:cNvPr id="7" name="图片 6" descr="图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497" y="4379"/>
              <a:ext cx="10438" cy="4042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6879" y="8348"/>
              <a:ext cx="1454" cy="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>
                  <a:solidFill>
                    <a:schemeClr val="tx1"/>
                  </a:solidFill>
                </a:rPr>
                <a:t>Case 1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322" y="8348"/>
              <a:ext cx="1454" cy="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>
                  <a:solidFill>
                    <a:schemeClr val="tx1"/>
                  </a:solidFill>
                </a:rPr>
                <a:t>Case 2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Solution 2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Limiting the NPCA scope to the STAs utilizing the TXOP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STAs already utilizing the TXOP receives the OBSS PPDU then switch to NPCA primary channel.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Since they already won the competition, there is no faireness issue if they continue the transmission on the NPCA primary channel in the TXOP duration.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other STAs in the same BSS will not do the unnecessary swtich and there is no difference in their perspective.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TXOP holder does not change after NPCA switching.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channel access fairness of all the STAs in the same BSS should be considered to not harm the legacy STAs.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It is proposed that: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Option 1: </a:t>
            </a:r>
            <a:r>
              <a:rPr lang="en-US" altLang="en-GB"/>
              <a:t>the STAs receving the OBSS PPDU shall continue the EDCA and obtain the TXOP before NPCA.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Option 2: only the STAs participating in the TXOP perform the NPCA.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24/0209r5,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3767</Words>
  <Application>WPS 演示</Application>
  <PresentationFormat>Widescreen</PresentationFormat>
  <Paragraphs>155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Office Theme</vt:lpstr>
      <vt:lpstr>1_Office Theme</vt:lpstr>
      <vt:lpstr>NPCA fairness for unsupported STA</vt:lpstr>
      <vt:lpstr>Introduction</vt:lpstr>
      <vt:lpstr>Scenario</vt:lpstr>
      <vt:lpstr>Issue</vt:lpstr>
      <vt:lpstr>Solution 1</vt:lpstr>
      <vt:lpstr>Solution 1</vt:lpstr>
      <vt:lpstr>Solution 2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206</cp:revision>
  <cp:lastPrinted>2113-01-01T00:00:00Z</cp:lastPrinted>
  <dcterms:created xsi:type="dcterms:W3CDTF">2014-04-14T10:59:00Z</dcterms:created>
  <dcterms:modified xsi:type="dcterms:W3CDTF">2024-10-15T06:38:33Z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2052-11.8.2.12309</vt:lpwstr>
  </property>
</Properties>
</file>