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371" r:id="rId16"/>
    <p:sldId id="2372" r:id="rId17"/>
    <p:sldId id="2373"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3" d="100"/>
          <a:sy n="63" d="100"/>
        </p:scale>
        <p:origin x="804"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2024-09-30</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3692218"/>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Proposed draft ELC PAR (doc. 11-24/1599r3)</a:t>
            </a:r>
          </a:p>
          <a:p>
            <a:pPr>
              <a:buFont typeface="Arial" panose="020B0604020202020204" pitchFamily="34" charset="0"/>
              <a:buChar char="•"/>
            </a:pPr>
            <a:r>
              <a:rPr lang="en-GB" altLang="en-US" sz="2000" dirty="0"/>
              <a:t>Proposed draft ELC CSD (doc. 11-24/1600r1)</a:t>
            </a:r>
          </a:p>
          <a:p>
            <a:pPr>
              <a:buFont typeface="Arial" panose="020B0604020202020204" pitchFamily="34" charset="0"/>
              <a:buChar char="•"/>
            </a:pPr>
            <a:r>
              <a:rPr lang="en-GB" altLang="en-US" sz="2000" dirty="0"/>
              <a:t>Low-Power Enhanced-Range PHY Mode for ELC (doc. 11-24/1926r1)</a:t>
            </a:r>
          </a:p>
          <a:p>
            <a:pPr>
              <a:buFont typeface="Arial" panose="020B0604020202020204" pitchFamily="34" charset="0"/>
              <a:buChar char="•"/>
            </a:pPr>
            <a:r>
              <a:rPr lang="en-GB" altLang="en-US" sz="2000" dirty="0"/>
              <a:t>Underwater Interoperability and Backwards Compatibility (doc. 11-24/1928r0)</a:t>
            </a:r>
          </a:p>
          <a:p>
            <a:pPr>
              <a:buFont typeface="Arial" panose="020B0604020202020204" pitchFamily="34" charset="0"/>
              <a:buChar char="•"/>
            </a:pPr>
            <a:r>
              <a:rPr lang="en-GB" altLang="en-US" sz="2000" dirty="0"/>
              <a:t>ELC Support for positioning (doc. 11-24/1956r0)</a:t>
            </a:r>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1480-96F1-17B7-9C81-720AC74821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6D9143DD-BDB4-4A13-CCD1-73E9BA1C014E}"/>
              </a:ext>
            </a:extLst>
          </p:cNvPr>
          <p:cNvSpPr>
            <a:spLocks noGrp="1"/>
          </p:cNvSpPr>
          <p:nvPr>
            <p:ph idx="1"/>
          </p:nvPr>
        </p:nvSpPr>
        <p:spPr/>
        <p:txBody>
          <a:bodyPr/>
          <a:lstStyle/>
          <a:p>
            <a:r>
              <a:rPr lang="en-GB" dirty="0"/>
              <a:t>Approve doc. 11-24/1599r4 as the ELC SG PAR.</a:t>
            </a:r>
          </a:p>
          <a:p>
            <a:endParaRPr lang="en-GB" dirty="0"/>
          </a:p>
          <a:p>
            <a:r>
              <a:rPr lang="en-GB" dirty="0"/>
              <a:t>Mover: Volker Jungnickel</a:t>
            </a:r>
          </a:p>
          <a:p>
            <a:r>
              <a:rPr lang="en-GB" dirty="0"/>
              <a:t>Seconder: Stefan Videv</a:t>
            </a:r>
          </a:p>
          <a:p>
            <a:endParaRPr lang="en-GB" dirty="0"/>
          </a:p>
          <a:p>
            <a:r>
              <a:rPr lang="en-GB" dirty="0"/>
              <a:t>Yes: 9</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0A47309A-0FF1-CC6F-5C28-7F95466519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FFF148A-7FA2-692E-3D63-75C64A7C9D31}"/>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0E68D228-C414-E10E-53C2-821BAC47AB1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992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DD7C7-0708-BA59-FEFB-1B31615C90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60A2B6-BDEF-2C2F-0DBF-9F11D40283A3}"/>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B8CC34F8-ED4C-3D00-9F02-0811CD9D19FD}"/>
              </a:ext>
            </a:extLst>
          </p:cNvPr>
          <p:cNvSpPr>
            <a:spLocks noGrp="1"/>
          </p:cNvSpPr>
          <p:nvPr>
            <p:ph idx="1"/>
          </p:nvPr>
        </p:nvSpPr>
        <p:spPr/>
        <p:txBody>
          <a:bodyPr/>
          <a:lstStyle/>
          <a:p>
            <a:r>
              <a:rPr lang="en-GB" dirty="0"/>
              <a:t>Approve doc. 11-24/1600r2 as the ELC SG CSD.</a:t>
            </a:r>
          </a:p>
          <a:p>
            <a:endParaRPr lang="en-GB" dirty="0"/>
          </a:p>
          <a:p>
            <a:r>
              <a:rPr lang="en-GB" dirty="0"/>
              <a:t>Mover: Stefan Videv</a:t>
            </a:r>
          </a:p>
          <a:p>
            <a:r>
              <a:rPr lang="en-GB" dirty="0"/>
              <a:t>Seconder: Volker Jungnickel</a:t>
            </a:r>
          </a:p>
          <a:p>
            <a:endParaRPr lang="en-GB" dirty="0"/>
          </a:p>
          <a:p>
            <a:r>
              <a:rPr lang="en-GB" dirty="0"/>
              <a:t>Yes: 9</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0BA9AA6C-836D-5B47-68A4-F2890E48226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4CE6870-A13D-900D-8D61-05116E139C90}"/>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578BA219-E0F0-8C75-7FE1-EBEEC010B1F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49359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85BE3-6EAE-B0F2-16D6-7E4143992C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5F19E9-46A8-A5A7-4709-D23459FCEB60}"/>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40463D64-298B-E144-5C72-99C7A240760F}"/>
              </a:ext>
            </a:extLst>
          </p:cNvPr>
          <p:cNvSpPr>
            <a:spLocks noGrp="1"/>
          </p:cNvSpPr>
          <p:nvPr>
            <p:ph idx="1"/>
          </p:nvPr>
        </p:nvSpPr>
        <p:spPr/>
        <p:txBody>
          <a:bodyPr/>
          <a:lstStyle/>
          <a:p>
            <a:r>
              <a:rPr lang="en-GB" dirty="0"/>
              <a:t>Approve doc. 11-24/1599r5 as the ELC SG PAR.</a:t>
            </a:r>
          </a:p>
          <a:p>
            <a:endParaRPr lang="en-GB" dirty="0"/>
          </a:p>
          <a:p>
            <a:r>
              <a:rPr lang="en-GB" dirty="0"/>
              <a:t>Mover: Volker Jungnickel</a:t>
            </a:r>
          </a:p>
          <a:p>
            <a:r>
              <a:rPr lang="en-GB" dirty="0"/>
              <a:t>Seconder: Harry Bims</a:t>
            </a:r>
          </a:p>
          <a:p>
            <a:endParaRPr lang="en-GB" dirty="0"/>
          </a:p>
          <a:p>
            <a:r>
              <a:rPr lang="en-GB" dirty="0"/>
              <a:t>Yes: 11</a:t>
            </a:r>
          </a:p>
          <a:p>
            <a:r>
              <a:rPr lang="en-GB" dirty="0"/>
              <a:t>No: 0</a:t>
            </a:r>
          </a:p>
          <a:p>
            <a:r>
              <a:rPr lang="en-GB" dirty="0"/>
              <a:t>Abstain: 1</a:t>
            </a:r>
          </a:p>
        </p:txBody>
      </p:sp>
      <p:sp>
        <p:nvSpPr>
          <p:cNvPr id="4" name="Slide Number Placeholder 3">
            <a:extLst>
              <a:ext uri="{FF2B5EF4-FFF2-40B4-BE49-F238E27FC236}">
                <a16:creationId xmlns:a16="http://schemas.microsoft.com/office/drawing/2014/main" id="{7DDD064B-2272-8DE2-3171-BAA0744283F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2B2FA07-0355-A74B-93E6-0B4FB7DAA691}"/>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00999D8-95AC-5A2B-89F9-BB0D3319B720}"/>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788113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dirty="0"/>
              <a:t>Sept. 2024</a:t>
            </a:r>
          </a:p>
          <a:p>
            <a:pPr lvl="1">
              <a:buFontTx/>
              <a:buChar char="-"/>
            </a:pPr>
            <a:r>
              <a:rPr lang="en-GB" dirty="0"/>
              <a:t>Review contributions</a:t>
            </a:r>
          </a:p>
          <a:p>
            <a:pPr lvl="2">
              <a:buFontTx/>
              <a:buChar char="-"/>
            </a:pPr>
            <a:r>
              <a:rPr lang="en-GB" dirty="0"/>
              <a:t>Proposed PAR draft (11-24/1599r0)</a:t>
            </a:r>
          </a:p>
          <a:p>
            <a:pPr lvl="2">
              <a:buFontTx/>
              <a:buChar char="-"/>
            </a:pPr>
            <a:r>
              <a:rPr lang="en-GB" dirty="0"/>
              <a:t>Proposed CSD draft (11-24/1600r0)</a:t>
            </a:r>
          </a:p>
          <a:p>
            <a:pPr marL="457200" lvl="1" indent="0"/>
            <a:r>
              <a:rPr lang="en-GB" dirty="0"/>
              <a:t> </a:t>
            </a:r>
          </a:p>
          <a:p>
            <a:pPr>
              <a:buFontTx/>
              <a:buChar char="-"/>
            </a:pPr>
            <a:r>
              <a:rPr lang="en-GB" dirty="0"/>
              <a:t>Nov. 2024</a:t>
            </a:r>
          </a:p>
          <a:p>
            <a:pPr lvl="1">
              <a:buFontTx/>
              <a:buChar char="-"/>
            </a:pPr>
            <a:r>
              <a:rPr lang="en-GB" dirty="0"/>
              <a:t>Work on PAR</a:t>
            </a:r>
          </a:p>
          <a:p>
            <a:pPr lvl="1">
              <a:buFontTx/>
              <a:buChar char="-"/>
            </a:pPr>
            <a:r>
              <a:rPr lang="en-GB" dirty="0"/>
              <a:t>Work on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GB" kern="0" dirty="0"/>
              <a:t>Jan. 2025</a:t>
            </a:r>
          </a:p>
          <a:p>
            <a:pPr lvl="1">
              <a:buFontTx/>
              <a:buChar char="-"/>
            </a:pPr>
            <a:r>
              <a:rPr lang="en-GB" kern="0" dirty="0"/>
              <a:t>Finalize PAR and CSD</a:t>
            </a:r>
          </a:p>
          <a:p>
            <a:pPr lvl="1">
              <a:buFontTx/>
              <a:buChar char="-"/>
            </a:pPr>
            <a:r>
              <a:rPr lang="en-GB" kern="0" dirty="0"/>
              <a:t>WG approval of the PAR and CSD</a:t>
            </a:r>
          </a:p>
          <a:p>
            <a:pPr lvl="1">
              <a:buFontTx/>
              <a:buChar char="-"/>
            </a:pPr>
            <a:endParaRPr lang="en-GB" sz="1800" kern="0" dirty="0"/>
          </a:p>
          <a:p>
            <a:pPr>
              <a:buFontTx/>
              <a:buChar char="-"/>
            </a:pPr>
            <a:r>
              <a:rPr lang="en-GB" kern="0" dirty="0"/>
              <a:t> 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November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November</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https://web.cvent.com/event/cfbda833-a1ae-4e62-b6c3-fa156738a349/summary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6" name="Date Placeholder 5"/>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9525</TotalTime>
  <Words>1943</Words>
  <Application>Microsoft Office PowerPoint</Application>
  <PresentationFormat>Widescreen</PresentationFormat>
  <Paragraphs>262</Paragraphs>
  <Slides>18</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November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vt:lpstr>
      <vt:lpstr>Motion</vt:lpstr>
      <vt:lpstr>Motion</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101</cp:revision>
  <cp:lastPrinted>1601-01-01T00:00:00Z</cp:lastPrinted>
  <dcterms:created xsi:type="dcterms:W3CDTF">2019-08-08T09:50:31Z</dcterms:created>
  <dcterms:modified xsi:type="dcterms:W3CDTF">2024-11-14T22:42:30Z</dcterms:modified>
</cp:coreProperties>
</file>