
<file path=[Content_Types].xml><?xml version="1.0" encoding="utf-8"?>
<Types xmlns="http://schemas.openxmlformats.org/package/2006/content-types">
  <Default Extension="vml" ContentType="application/vnd.openxmlformats-officedocument.vmlDrawing"/>
  <Default Extension="bin" ContentType="application/vnd.openxmlformats-officedocument.oleObject"/>
  <Default Extension="emf" ContentType="image/x-emf"/>
  <Default Extension="rels" ContentType="application/vnd.openxmlformats-package.relationships+xml"/>
  <Default Extension="xml" ContentType="application/xml"/>
  <Override PartName="/docProps/app.xml" ContentType="application/vnd.openxmlformats-officedocument.extended-properties+xml"/>
  <Override PartName="/docProps/core.xml" ContentType="application/vnd.openxmlformats-package.core-properties+xml"/>
  <Override PartName="/docProps/custom.xml" ContentType="application/vnd.openxmlformats-officedocument.custom-properties+xml"/>
  <Override PartName="/ppt/handoutMasters/handoutMaster1.xml" ContentType="application/vnd.openxmlformats-officedocument.presentationml.handoutMaster+xml"/>
  <Override PartName="/ppt/notesMasters/notesMaster1.xml" ContentType="application/vnd.openxmlformats-officedocument.presentationml.notesMaster+xml"/>
  <Override PartName="/ppt/presProps.xml" ContentType="application/vnd.openxmlformats-officedocument.presentationml.presProps+xml"/>
  <Override PartName="/ppt/presentation.xml" ContentType="application/vnd.openxmlformats-officedocument.presentationml.presentation.main+xml"/>
  <Override PartName="/ppt/slideLayouts/slideLayout1.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xml" ContentType="application/vnd.openxmlformats-officedocument.presentationml.slideLayout+xml"/>
  <Override PartName="/ppt/slideLayouts/slideLayout20.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tableStyles.xml" ContentType="application/vnd.openxmlformats-officedocument.presentationml.tableStyles+xml"/>
  <Override PartName="/ppt/tags/tag1.xml" ContentType="application/vnd.openxmlformats-officedocument.presentationml.tags+xml"/>
  <Override PartName="/ppt/theme/theme1.xml" ContentType="application/vnd.openxmlformats-officedocument.theme+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viewProps.xml" ContentType="application/vnd.openxmlformats-officedocument.presentationml.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3" Type="http://schemas.openxmlformats.org/package/2006/relationships/metadata/core-properties" Target="docProps/core.xml"/><Relationship Id="rId2" Type="http://schemas.openxmlformats.org/officeDocument/2006/relationships/extended-properties" Target="docProps/app.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 id="2147483659" r:id="rId3"/>
  </p:sldMasterIdLst>
  <p:notesMasterIdLst>
    <p:notesMasterId r:id="rId45"/>
  </p:notesMasterIdLst>
  <p:handoutMasterIdLst>
    <p:handoutMasterId r:id="rId46"/>
  </p:handoutMasterIdLst>
  <p:sldIdLst>
    <p:sldId id="1263" r:id="rId4"/>
    <p:sldId id="1266" r:id="rId5"/>
    <p:sldId id="1267" r:id="rId6"/>
    <p:sldId id="1268" r:id="rId7"/>
    <p:sldId id="1269" r:id="rId8"/>
    <p:sldId id="1270" r:id="rId9"/>
    <p:sldId id="1271" r:id="rId10"/>
    <p:sldId id="1272" r:id="rId11"/>
    <p:sldId id="1273" r:id="rId12"/>
    <p:sldId id="1274" r:id="rId13"/>
    <p:sldId id="1275" r:id="rId14"/>
    <p:sldId id="1276" r:id="rId15"/>
    <p:sldId id="1278" r:id="rId16"/>
    <p:sldId id="1279" r:id="rId17"/>
    <p:sldId id="1385" r:id="rId18"/>
    <p:sldId id="1388" r:id="rId19"/>
    <p:sldId id="1387" r:id="rId20"/>
    <p:sldId id="1386" r:id="rId21"/>
    <p:sldId id="1296" r:id="rId22"/>
    <p:sldId id="1389" r:id="rId23"/>
    <p:sldId id="1283" r:id="rId24"/>
    <p:sldId id="1284" r:id="rId25"/>
    <p:sldId id="1366" r:id="rId26"/>
    <p:sldId id="1428" r:id="rId27"/>
    <p:sldId id="1429" r:id="rId28"/>
    <p:sldId id="1361" r:id="rId29"/>
    <p:sldId id="1287" r:id="rId30"/>
    <p:sldId id="1362" r:id="rId31"/>
    <p:sldId id="1336" r:id="rId32"/>
    <p:sldId id="1426" r:id="rId33"/>
    <p:sldId id="1427" r:id="rId34"/>
    <p:sldId id="1363" r:id="rId35"/>
    <p:sldId id="1313" r:id="rId36"/>
    <p:sldId id="1365" r:id="rId37"/>
    <p:sldId id="1367" r:id="rId38"/>
    <p:sldId id="1364" r:id="rId39"/>
    <p:sldId id="1379" r:id="rId40"/>
    <p:sldId id="1380" r:id="rId41"/>
    <p:sldId id="1291" r:id="rId42"/>
    <p:sldId id="1346" r:id="rId43"/>
    <p:sldId id="1347" r:id="rId44"/>
  </p:sldIdLst>
  <p:sldSz cx="12192000" cy="6858000"/>
  <p:notesSz cx="6934200" cy="9280525"/>
  <p:defaultTextStyle>
    <a:defPPr>
      <a:defRPr lang="en-US"/>
    </a:defPPr>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vl6pPr marL="2286000" lvl="5"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6pPr>
    <a:lvl7pPr marL="2743200" lvl="6"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7pPr>
    <a:lvl8pPr marL="3200400" lvl="7"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8pPr>
    <a:lvl9pPr marL="3657600" lvl="8"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33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中度样式 2 - 强调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00A15C55-8517-42AA-B614-E9B94910E393}" styleName="中度样式 2 - 强调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3322" autoAdjust="0"/>
    <p:restoredTop sz="95405"/>
  </p:normalViewPr>
  <p:slideViewPr>
    <p:cSldViewPr showGuides="1">
      <p:cViewPr varScale="1">
        <p:scale>
          <a:sx n="99" d="100"/>
          <a:sy n="99" d="100"/>
        </p:scale>
        <p:origin x="158" y="91"/>
      </p:cViewPr>
      <p:guideLst>
        <p:guide orient="horz" pos="2160"/>
        <p:guide pos="3852"/>
      </p:guideLst>
    </p:cSldViewPr>
  </p:slideViewPr>
  <p:outlineViewPr>
    <p:cViewPr>
      <p:scale>
        <a:sx n="50" d="100"/>
        <a:sy n="50" d="100"/>
      </p:scale>
      <p:origin x="0" y="0"/>
    </p:cViewPr>
  </p:outlineViewPr>
  <p:notesTextViewPr>
    <p:cViewPr>
      <p:scale>
        <a:sx n="100" d="100"/>
        <a:sy n="100" d="100"/>
      </p:scale>
      <p:origin x="0" y="0"/>
    </p:cViewPr>
  </p:notesTextViewPr>
  <p:sorterViewPr showFormatting="0">
    <p:cViewPr varScale="1">
      <p:scale>
        <a:sx n="1" d="1"/>
        <a:sy n="1" d="1"/>
      </p:scale>
      <p:origin x="0" y="-3115"/>
    </p:cViewPr>
  </p:sorterViewPr>
  <p:gridSpacing cx="76198" cy="76198"/>
</p:viewPr>
</file>

<file path=ppt/_rels/presentation.xml.rels><?xml version="1.0" encoding="UTF-8" standalone="yes"?>
<Relationships xmlns="http://schemas.openxmlformats.org/package/2006/relationships"><Relationship Id="rId9" Type="http://schemas.openxmlformats.org/officeDocument/2006/relationships/slide" Target="slides/slide6.xml"/><Relationship Id="rId8" Type="http://schemas.openxmlformats.org/officeDocument/2006/relationships/slide" Target="slides/slide5.xml"/><Relationship Id="rId7" Type="http://schemas.openxmlformats.org/officeDocument/2006/relationships/slide" Target="slides/slide4.xml"/><Relationship Id="rId6" Type="http://schemas.openxmlformats.org/officeDocument/2006/relationships/slide" Target="slides/slide3.xml"/><Relationship Id="rId5" Type="http://schemas.openxmlformats.org/officeDocument/2006/relationships/slide" Target="slides/slide2.xml"/><Relationship Id="rId49" Type="http://schemas.openxmlformats.org/officeDocument/2006/relationships/tableStyles" Target="tableStyles.xml"/><Relationship Id="rId48" Type="http://schemas.openxmlformats.org/officeDocument/2006/relationships/viewProps" Target="viewProps.xml"/><Relationship Id="rId47" Type="http://schemas.openxmlformats.org/officeDocument/2006/relationships/presProps" Target="presProps.xml"/><Relationship Id="rId46" Type="http://schemas.openxmlformats.org/officeDocument/2006/relationships/handoutMaster" Target="handoutMasters/handoutMaster1.xml"/><Relationship Id="rId45" Type="http://schemas.openxmlformats.org/officeDocument/2006/relationships/notesMaster" Target="notesMasters/notesMaster1.xml"/><Relationship Id="rId44" Type="http://schemas.openxmlformats.org/officeDocument/2006/relationships/slide" Target="slides/slide41.xml"/><Relationship Id="rId43" Type="http://schemas.openxmlformats.org/officeDocument/2006/relationships/slide" Target="slides/slide40.xml"/><Relationship Id="rId42" Type="http://schemas.openxmlformats.org/officeDocument/2006/relationships/slide" Target="slides/slide39.xml"/><Relationship Id="rId41" Type="http://schemas.openxmlformats.org/officeDocument/2006/relationships/slide" Target="slides/slide38.xml"/><Relationship Id="rId40" Type="http://schemas.openxmlformats.org/officeDocument/2006/relationships/slide" Target="slides/slide37.xml"/><Relationship Id="rId4" Type="http://schemas.openxmlformats.org/officeDocument/2006/relationships/slide" Target="slides/slide1.xml"/><Relationship Id="rId39" Type="http://schemas.openxmlformats.org/officeDocument/2006/relationships/slide" Target="slides/slide36.xml"/><Relationship Id="rId38" Type="http://schemas.openxmlformats.org/officeDocument/2006/relationships/slide" Target="slides/slide35.xml"/><Relationship Id="rId37" Type="http://schemas.openxmlformats.org/officeDocument/2006/relationships/slide" Target="slides/slide34.xml"/><Relationship Id="rId36" Type="http://schemas.openxmlformats.org/officeDocument/2006/relationships/slide" Target="slides/slide33.xml"/><Relationship Id="rId35" Type="http://schemas.openxmlformats.org/officeDocument/2006/relationships/slide" Target="slides/slide32.xml"/><Relationship Id="rId34" Type="http://schemas.openxmlformats.org/officeDocument/2006/relationships/slide" Target="slides/slide31.xml"/><Relationship Id="rId33" Type="http://schemas.openxmlformats.org/officeDocument/2006/relationships/slide" Target="slides/slide30.xml"/><Relationship Id="rId32" Type="http://schemas.openxmlformats.org/officeDocument/2006/relationships/slide" Target="slides/slide29.xml"/><Relationship Id="rId31" Type="http://schemas.openxmlformats.org/officeDocument/2006/relationships/slide" Target="slides/slide28.xml"/><Relationship Id="rId30" Type="http://schemas.openxmlformats.org/officeDocument/2006/relationships/slide" Target="slides/slide27.xml"/><Relationship Id="rId3" Type="http://schemas.openxmlformats.org/officeDocument/2006/relationships/slideMaster" Target="slideMasters/slideMaster2.xml"/><Relationship Id="rId29" Type="http://schemas.openxmlformats.org/officeDocument/2006/relationships/slide" Target="slides/slide26.xml"/><Relationship Id="rId28" Type="http://schemas.openxmlformats.org/officeDocument/2006/relationships/slide" Target="slides/slide25.xml"/><Relationship Id="rId27" Type="http://schemas.openxmlformats.org/officeDocument/2006/relationships/slide" Target="slides/slide24.xml"/><Relationship Id="rId26" Type="http://schemas.openxmlformats.org/officeDocument/2006/relationships/slide" Target="slides/slide23.xml"/><Relationship Id="rId25" Type="http://schemas.openxmlformats.org/officeDocument/2006/relationships/slide" Target="slides/slide22.xml"/><Relationship Id="rId24" Type="http://schemas.openxmlformats.org/officeDocument/2006/relationships/slide" Target="slides/slide21.xml"/><Relationship Id="rId23" Type="http://schemas.openxmlformats.org/officeDocument/2006/relationships/slide" Target="slides/slide20.xml"/><Relationship Id="rId22" Type="http://schemas.openxmlformats.org/officeDocument/2006/relationships/slide" Target="slides/slide19.xml"/><Relationship Id="rId21" Type="http://schemas.openxmlformats.org/officeDocument/2006/relationships/slide" Target="slides/slide18.xml"/><Relationship Id="rId20" Type="http://schemas.openxmlformats.org/officeDocument/2006/relationships/slide" Target="slides/slide17.xml"/><Relationship Id="rId2" Type="http://schemas.openxmlformats.org/officeDocument/2006/relationships/theme" Target="theme/theme1.xml"/><Relationship Id="rId19" Type="http://schemas.openxmlformats.org/officeDocument/2006/relationships/slide" Target="slides/slide16.xml"/><Relationship Id="rId18" Type="http://schemas.openxmlformats.org/officeDocument/2006/relationships/slide" Target="slides/slide15.xml"/><Relationship Id="rId17" Type="http://schemas.openxmlformats.org/officeDocument/2006/relationships/slide" Target="slides/slide14.xml"/><Relationship Id="rId16" Type="http://schemas.openxmlformats.org/officeDocument/2006/relationships/slide" Target="slides/slide13.xml"/><Relationship Id="rId15" Type="http://schemas.openxmlformats.org/officeDocument/2006/relationships/slide" Target="slides/slide12.xml"/><Relationship Id="rId14" Type="http://schemas.openxmlformats.org/officeDocument/2006/relationships/slide" Target="slides/slide11.xml"/><Relationship Id="rId13" Type="http://schemas.openxmlformats.org/officeDocument/2006/relationships/slide" Target="slides/slide10.xml"/><Relationship Id="rId12" Type="http://schemas.openxmlformats.org/officeDocument/2006/relationships/slide" Target="slides/slide9.xml"/><Relationship Id="rId11" Type="http://schemas.openxmlformats.org/officeDocument/2006/relationships/slide" Target="slides/slide8.xml"/><Relationship Id="rId10" Type="http://schemas.openxmlformats.org/officeDocument/2006/relationships/slide" Target="slides/slide7.xml"/><Relationship Id="rId1" Type="http://schemas.openxmlformats.org/officeDocument/2006/relationships/slideMaster" Target="slideMasters/slideMaster1.xml"/></Relationships>
</file>

<file path=ppt/drawings/_rels/vmlDrawing1.vml.rels><?xml version="1.0" encoding="UTF-8" standalone="yes"?>
<Relationships xmlns="http://schemas.openxmlformats.org/package/2006/relationships"><Relationship Id="rId1" Type="http://schemas.openxmlformats.org/officeDocument/2006/relationships/image" Target="../media/image1.emf"/></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075" name="Rectangle 3"/>
          <p:cNvSpPr>
            <a:spLocks noGrp="1" noChangeArrowheads="1"/>
          </p:cNvSpPr>
          <p:nvPr>
            <p:ph type="dt" sz="quarter" idx="1"/>
          </p:nvPr>
        </p:nvSpPr>
        <p:spPr bwMode="auto">
          <a:xfrm>
            <a:off x="695325" y="174625"/>
            <a:ext cx="920750" cy="215900"/>
          </a:xfrm>
          <a:prstGeom prst="rect">
            <a:avLst/>
          </a:prstGeom>
          <a:noFill/>
          <a:ln w="9525">
            <a:noFill/>
            <a:miter lim="800000"/>
          </a:ln>
          <a:effectLst/>
        </p:spPr>
        <p:txBody>
          <a:bodyPr vert="horz" wrap="none" lIns="0" tIns="0" rIns="0" bIns="0" numCol="1" anchor="b" anchorCtr="0" compatLnSpc="1">
            <a:spAutoFit/>
          </a:bodyPr>
          <a:lstStyle>
            <a:lvl1pPr defTabSz="933450" eaLnBrk="0" hangingPunct="0">
              <a:defRPr sz="1400" b="1">
                <a:latin typeface="Times New Roman" panose="02020603050405020304" pitchFamily="18" charset="0"/>
                <a:ea typeface="+mn-ea"/>
                <a:cs typeface="+mn-cs"/>
              </a:defRPr>
            </a:lvl1pPr>
          </a:lstStyle>
          <a:p>
            <a:pPr marL="0" marR="0" lvl="0" indent="0" algn="l" defTabSz="933450" rtl="0" eaLnBrk="0" fontAlgn="base" latinLnBrk="0" hangingPunct="0">
              <a:lnSpc>
                <a:spcPct val="100000"/>
              </a:lnSpc>
              <a:spcBef>
                <a:spcPct val="0"/>
              </a:spcBef>
              <a:spcAft>
                <a:spcPct val="0"/>
              </a:spcAft>
              <a:buClrTx/>
              <a:buSzTx/>
              <a:buFontTx/>
              <a:buNone/>
              <a:defRPr/>
            </a:pPr>
            <a:r>
              <a:rPr kumimoji="0" lang="en-US" sz="1400" b="1" i="0" u="none" strike="noStrike" kern="1200" cap="none" spc="0" normalizeH="0" baseline="0" noProof="0">
                <a:ln>
                  <a:noFill/>
                </a:ln>
                <a:solidFill>
                  <a:schemeClr val="tx1"/>
                </a:solidFill>
                <a:effectLst/>
                <a:uLnTx/>
                <a:uFillTx/>
                <a:latin typeface="Times New Roman" panose="02020603050405020304" pitchFamily="18" charset="0"/>
                <a:ea typeface="+mn-ea"/>
                <a:cs typeface="+mn-cs"/>
              </a:rPr>
              <a:t>March 2016</a:t>
            </a:r>
            <a:endParaRPr kumimoji="0" lang="en-US" sz="1400" b="1" i="0" u="none" strike="noStrike" kern="1200" cap="none" spc="0" normalizeH="0" baseline="0" noProof="0">
              <a:ln>
                <a:noFill/>
              </a:ln>
              <a:solidFill>
                <a:schemeClr val="tx1"/>
              </a:solidFill>
              <a:effectLst/>
              <a:uLnTx/>
              <a:uFillTx/>
              <a:latin typeface="Times New Roman" panose="02020603050405020304" pitchFamily="18" charset="0"/>
              <a:ea typeface="+mn-ea"/>
              <a:cs typeface="+mn-cs"/>
            </a:endParaRPr>
          </a:p>
        </p:txBody>
      </p:sp>
      <p:sp>
        <p:nvSpPr>
          <p:cNvPr id="3076" name="Rectangle 4"/>
          <p:cNvSpPr>
            <a:spLocks noGrp="1" noChangeArrowheads="1"/>
          </p:cNvSpPr>
          <p:nvPr>
            <p:ph type="ftr" sz="quarter" idx="2"/>
          </p:nvPr>
        </p:nvSpPr>
        <p:spPr bwMode="auto">
          <a:xfrm>
            <a:off x="4143375" y="8982075"/>
            <a:ext cx="2174875" cy="184150"/>
          </a:xfrm>
          <a:prstGeom prst="rect">
            <a:avLst/>
          </a:prstGeom>
          <a:noFill/>
          <a:ln w="9525">
            <a:noFill/>
            <a:miter lim="800000"/>
          </a:ln>
          <a:effectLst/>
        </p:spPr>
        <p:txBody>
          <a:bodyPr vert="horz" wrap="none" lIns="0" tIns="0" rIns="0" bIns="0" numCol="1" anchor="t" anchorCtr="0" compatLnSpc="1">
            <a:spAutoFit/>
          </a:bodyPr>
          <a:lstStyle>
            <a:lvl1pPr algn="r" defTabSz="933450" eaLnBrk="0" hangingPunct="0">
              <a:defRPr>
                <a:latin typeface="Times New Roman" panose="02020603050405020304" pitchFamily="18" charset="0"/>
                <a:ea typeface="+mn-ea"/>
                <a:cs typeface="+mn-cs"/>
              </a:defRPr>
            </a:lvl1pPr>
          </a:lstStyle>
          <a:p>
            <a:pPr marL="0" marR="0" lvl="0" indent="0" algn="r" defTabSz="933450" rtl="0" eaLnBrk="0" fontAlgn="base" latinLnBrk="0" hangingPunct="0">
              <a:lnSpc>
                <a:spcPct val="100000"/>
              </a:lnSpc>
              <a:spcBef>
                <a:spcPct val="0"/>
              </a:spcBef>
              <a:spcAft>
                <a:spcPct val="0"/>
              </a:spcAft>
              <a:buClrTx/>
              <a:buSzTx/>
              <a:buFontTx/>
              <a:buNone/>
              <a:defRPr/>
            </a:pPr>
            <a:r>
              <a:rPr kumimoji="0" lang="en-US" sz="1200" b="0" i="0" u="none" strike="noStrike" kern="1200" cap="none" spc="0" normalizeH="0" baseline="0" noProof="0">
                <a:ln>
                  <a:noFill/>
                </a:ln>
                <a:solidFill>
                  <a:schemeClr val="tx1"/>
                </a:solidFill>
                <a:effectLst/>
                <a:uLnTx/>
                <a:uFillTx/>
                <a:latin typeface="Times New Roman" panose="02020603050405020304" pitchFamily="18" charset="0"/>
                <a:ea typeface="+mn-ea"/>
                <a:cs typeface="+mn-cs"/>
              </a:rPr>
              <a:t>Edward Au (Huawei Technologies)</a:t>
            </a:r>
            <a:endParaRPr kumimoji="0" lang="en-US" sz="1200" b="0" i="0" u="none" strike="noStrike" kern="1200" cap="none" spc="0" normalizeH="0" baseline="0" noProof="0">
              <a:ln>
                <a:noFill/>
              </a:ln>
              <a:solidFill>
                <a:schemeClr val="tx1"/>
              </a:solidFill>
              <a:effectLst/>
              <a:uLnTx/>
              <a:uFillTx/>
              <a:latin typeface="Times New Roman" panose="02020603050405020304" pitchFamily="18" charset="0"/>
              <a:ea typeface="+mn-ea"/>
              <a:cs typeface="+mn-cs"/>
            </a:endParaRPr>
          </a:p>
        </p:txBody>
      </p:sp>
      <p:sp>
        <p:nvSpPr>
          <p:cNvPr id="3077" name="Rectangle 5"/>
          <p:cNvSpPr>
            <a:spLocks noGrp="1" noChangeArrowheads="1"/>
          </p:cNvSpPr>
          <p:nvPr>
            <p:ph type="sldNum" sz="quarter" idx="3"/>
          </p:nvPr>
        </p:nvSpPr>
        <p:spPr bwMode="auto">
          <a:xfrm>
            <a:off x="3133725" y="8982075"/>
            <a:ext cx="512763" cy="182563"/>
          </a:xfrm>
          <a:prstGeom prst="rect">
            <a:avLst/>
          </a:prstGeom>
          <a:noFill/>
          <a:ln w="9525">
            <a:noFill/>
            <a:miter lim="800000"/>
          </a:ln>
          <a:effectLst/>
        </p:spPr>
        <p:txBody>
          <a:bodyPr vert="horz" wrap="none" lIns="0" tIns="0" rIns="0" bIns="0" numCol="1" anchor="t" anchorCtr="0" compatLnSpc="1">
            <a:spAutoFit/>
          </a:bodyPr>
          <a:lstStyle>
            <a:lvl1pPr algn="ctr" defTabSz="933450" eaLnBrk="0" hangingPunct="0">
              <a:defRPr/>
            </a:lvl1pPr>
          </a:lstStyle>
          <a:p>
            <a:pPr marL="0" marR="0" lvl="0" indent="0" algn="ctr" defTabSz="933450" rtl="0" eaLnBrk="0" fontAlgn="base" latinLnBrk="0" hangingPunct="0">
              <a:lnSpc>
                <a:spcPct val="100000"/>
              </a:lnSpc>
              <a:spcBef>
                <a:spcPct val="0"/>
              </a:spcBef>
              <a:spcAft>
                <a:spcPct val="0"/>
              </a:spcAft>
              <a:buClrTx/>
              <a:buSzTx/>
              <a:buFontTx/>
              <a:buNone/>
              <a:defRPr/>
            </a:pPr>
            <a:r>
              <a:rPr kumimoji="0" lang="en-US" alt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n-cs"/>
              </a:rPr>
              <a:t>Page </a:t>
            </a:r>
            <a:fld id="{5D062474-144A-4A62-B2E0-EADF5A3271D9}" type="slidenum">
              <a:rPr kumimoji="0" lang="en-US" alt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n-cs"/>
              </a:rPr>
            </a:fld>
            <a:endParaRPr kumimoji="0" lang="en-US" alt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n-cs"/>
            </a:endParaRPr>
          </a:p>
        </p:txBody>
      </p:sp>
      <p:sp>
        <p:nvSpPr>
          <p:cNvPr id="12293" name="Line 6"/>
          <p:cNvSpPr/>
          <p:nvPr/>
        </p:nvSpPr>
        <p:spPr>
          <a:xfrm>
            <a:off x="693738" y="387350"/>
            <a:ext cx="5546725" cy="0"/>
          </a:xfrm>
          <a:prstGeom prst="line">
            <a:avLst/>
          </a:prstGeom>
          <a:ln w="12700" cap="flat" cmpd="sng">
            <a:solidFill>
              <a:schemeClr val="tx1"/>
            </a:solidFill>
            <a:prstDash val="solid"/>
            <a:round/>
            <a:headEnd type="none" w="sm" len="sm"/>
            <a:tailEnd type="none" w="sm" len="sm"/>
          </a:ln>
        </p:spPr>
      </p:sp>
      <p:sp>
        <p:nvSpPr>
          <p:cNvPr id="14342" name="Rectangle 7"/>
          <p:cNvSpPr>
            <a:spLocks noChangeArrowheads="1"/>
          </p:cNvSpPr>
          <p:nvPr/>
        </p:nvSpPr>
        <p:spPr bwMode="auto">
          <a:xfrm>
            <a:off x="693738" y="8982075"/>
            <a:ext cx="711200" cy="1825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lvl1pPr defTabSz="933450">
              <a:defRPr sz="1200">
                <a:solidFill>
                  <a:schemeClr val="tx1"/>
                </a:solidFill>
                <a:latin typeface="Times New Roman" panose="02020603050405020304" pitchFamily="18" charset="0"/>
                <a:ea typeface="MS PGothic" panose="020B0600070205080204" pitchFamily="34" charset="-128"/>
              </a:defRPr>
            </a:lvl1pPr>
            <a:lvl2pPr marL="742950" indent="-285750" defTabSz="933450">
              <a:defRPr sz="1200">
                <a:solidFill>
                  <a:schemeClr val="tx1"/>
                </a:solidFill>
                <a:latin typeface="Times New Roman" panose="02020603050405020304" pitchFamily="18" charset="0"/>
                <a:ea typeface="MS PGothic" panose="020B0600070205080204" pitchFamily="34" charset="-128"/>
              </a:defRPr>
            </a:lvl2pPr>
            <a:lvl3pPr marL="1143000" indent="-228600" defTabSz="933450">
              <a:defRPr sz="1200">
                <a:solidFill>
                  <a:schemeClr val="tx1"/>
                </a:solidFill>
                <a:latin typeface="Times New Roman" panose="02020603050405020304" pitchFamily="18" charset="0"/>
                <a:ea typeface="MS PGothic" panose="020B0600070205080204" pitchFamily="34" charset="-128"/>
              </a:defRPr>
            </a:lvl3pPr>
            <a:lvl4pPr marL="1600200" indent="-228600" defTabSz="933450">
              <a:defRPr sz="1200">
                <a:solidFill>
                  <a:schemeClr val="tx1"/>
                </a:solidFill>
                <a:latin typeface="Times New Roman" panose="02020603050405020304" pitchFamily="18" charset="0"/>
                <a:ea typeface="MS PGothic" panose="020B0600070205080204" pitchFamily="34" charset="-128"/>
              </a:defRPr>
            </a:lvl4pPr>
            <a:lvl5pPr marL="2057400" indent="-228600" defTabSz="933450">
              <a:defRPr sz="1200">
                <a:solidFill>
                  <a:schemeClr val="tx1"/>
                </a:solidFill>
                <a:latin typeface="Times New Roman" panose="02020603050405020304" pitchFamily="18" charset="0"/>
                <a:ea typeface="MS PGothic" panose="020B0600070205080204" pitchFamily="34" charset="-128"/>
              </a:defRPr>
            </a:lvl5pPr>
            <a:lvl6pPr marL="2514600" indent="-228600" defTabSz="93345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6pPr>
            <a:lvl7pPr marL="2971800" indent="-228600" defTabSz="93345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7pPr>
            <a:lvl8pPr marL="3429000" indent="-228600" defTabSz="93345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8pPr>
            <a:lvl9pPr marL="3886200" indent="-228600" defTabSz="93345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9pPr>
          </a:lstStyle>
          <a:p>
            <a:pPr marL="0" marR="0" lvl="0" indent="0" algn="l" defTabSz="933450" rtl="0" eaLnBrk="0" fontAlgn="base" latinLnBrk="0" hangingPunct="0">
              <a:lnSpc>
                <a:spcPct val="100000"/>
              </a:lnSpc>
              <a:spcBef>
                <a:spcPct val="0"/>
              </a:spcBef>
              <a:spcAft>
                <a:spcPct val="0"/>
              </a:spcAft>
              <a:buClrTx/>
              <a:buSzTx/>
              <a:buFontTx/>
              <a:buNone/>
              <a:defRPr/>
            </a:pPr>
            <a:r>
              <a:rPr kumimoji="0" lang="en-US" alt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n-cs"/>
              </a:rPr>
              <a:t>Submission</a:t>
            </a:r>
            <a:endParaRPr kumimoji="0" lang="en-US" alt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n-cs"/>
            </a:endParaRPr>
          </a:p>
        </p:txBody>
      </p:sp>
      <p:sp>
        <p:nvSpPr>
          <p:cNvPr id="12295" name="Line 8"/>
          <p:cNvSpPr/>
          <p:nvPr/>
        </p:nvSpPr>
        <p:spPr>
          <a:xfrm>
            <a:off x="693738" y="8970963"/>
            <a:ext cx="5700712" cy="0"/>
          </a:xfrm>
          <a:prstGeom prst="line">
            <a:avLst/>
          </a:prstGeom>
          <a:ln w="12700" cap="flat" cmpd="sng">
            <a:solidFill>
              <a:schemeClr val="tx1"/>
            </a:solidFill>
            <a:prstDash val="solid"/>
            <a:round/>
            <a:headEnd type="none" w="sm" len="sm"/>
            <a:tailEnd type="none" w="sm" len="sm"/>
          </a:ln>
        </p:spPr>
      </p:sp>
    </p:spTree>
  </p:cSld>
  <p:clrMap bg1="lt1" tx1="dk1" bg2="lt2" tx2="dk2" accent1="accent1" accent2="accent2" accent3="accent3" accent4="accent4" accent5="accent5" accent6="accent6" hlink="hlink" folHlink="folHlink"/>
  <p:hf hdr="0" ftr="0" dt="0"/>
</p:handoutMaster>
</file>

<file path=ppt/media/>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50" name="Rectangle 2"/>
          <p:cNvSpPr>
            <a:spLocks noGrp="1" noChangeArrowheads="1"/>
          </p:cNvSpPr>
          <p:nvPr>
            <p:ph type="hdr" sz="quarter"/>
          </p:nvPr>
        </p:nvSpPr>
        <p:spPr bwMode="auto">
          <a:xfrm>
            <a:off x="4086225" y="95250"/>
            <a:ext cx="2195513" cy="215900"/>
          </a:xfrm>
          <a:prstGeom prst="rect">
            <a:avLst/>
          </a:prstGeom>
          <a:noFill/>
          <a:ln w="9525">
            <a:noFill/>
            <a:miter lim="800000"/>
          </a:ln>
          <a:effectLst/>
        </p:spPr>
        <p:txBody>
          <a:bodyPr vert="horz" wrap="none" lIns="0" tIns="0" rIns="0" bIns="0" numCol="1" anchor="b" anchorCtr="0" compatLnSpc="1">
            <a:spAutoFit/>
          </a:bodyPr>
          <a:lstStyle>
            <a:lvl1pPr algn="r" defTabSz="933450" eaLnBrk="0" hangingPunct="0">
              <a:defRPr sz="1400" b="1">
                <a:latin typeface="Times New Roman" panose="02020603050405020304" pitchFamily="18" charset="0"/>
                <a:ea typeface="+mn-ea"/>
                <a:cs typeface="+mn-cs"/>
              </a:defRPr>
            </a:lvl1pPr>
          </a:lstStyle>
          <a:p>
            <a:pPr marL="0" marR="0" lvl="0" indent="0" algn="r" defTabSz="933450" rtl="0" eaLnBrk="0" fontAlgn="base" latinLnBrk="0" hangingPunct="0">
              <a:lnSpc>
                <a:spcPct val="100000"/>
              </a:lnSpc>
              <a:spcBef>
                <a:spcPct val="0"/>
              </a:spcBef>
              <a:spcAft>
                <a:spcPct val="0"/>
              </a:spcAft>
              <a:buClrTx/>
              <a:buSzTx/>
              <a:buFontTx/>
              <a:buNone/>
              <a:defRPr/>
            </a:pPr>
            <a:r>
              <a:rPr kumimoji="0" lang="en-US" sz="1400" b="1" i="0" u="none" strike="noStrike" kern="1200" cap="none" spc="0" normalizeH="0" baseline="0" noProof="0">
                <a:ln>
                  <a:noFill/>
                </a:ln>
                <a:solidFill>
                  <a:schemeClr val="tx1"/>
                </a:solidFill>
                <a:effectLst/>
                <a:uLnTx/>
                <a:uFillTx/>
                <a:latin typeface="Times New Roman" panose="02020603050405020304" pitchFamily="18" charset="0"/>
                <a:ea typeface="+mn-ea"/>
                <a:cs typeface="+mn-cs"/>
              </a:rPr>
              <a:t>doc.: IEEE 802.11-15/1472r0</a:t>
            </a:r>
            <a:endParaRPr kumimoji="0" lang="en-US" sz="1400" b="1" i="0" u="none" strike="noStrike" kern="1200" cap="none" spc="0" normalizeH="0" baseline="0" noProof="0">
              <a:ln>
                <a:noFill/>
              </a:ln>
              <a:solidFill>
                <a:schemeClr val="tx1"/>
              </a:solidFill>
              <a:effectLst/>
              <a:uLnTx/>
              <a:uFillTx/>
              <a:latin typeface="Times New Roman" panose="02020603050405020304" pitchFamily="18" charset="0"/>
              <a:ea typeface="+mn-ea"/>
              <a:cs typeface="+mn-cs"/>
            </a:endParaRPr>
          </a:p>
        </p:txBody>
      </p:sp>
      <p:sp>
        <p:nvSpPr>
          <p:cNvPr id="2051" name="Rectangle 3"/>
          <p:cNvSpPr>
            <a:spLocks noGrp="1" noChangeArrowheads="1"/>
          </p:cNvSpPr>
          <p:nvPr>
            <p:ph type="dt" idx="1"/>
          </p:nvPr>
        </p:nvSpPr>
        <p:spPr bwMode="auto">
          <a:xfrm>
            <a:off x="654050" y="95250"/>
            <a:ext cx="920750" cy="215900"/>
          </a:xfrm>
          <a:prstGeom prst="rect">
            <a:avLst/>
          </a:prstGeom>
          <a:noFill/>
          <a:ln w="9525">
            <a:noFill/>
            <a:miter lim="800000"/>
          </a:ln>
          <a:effectLst/>
        </p:spPr>
        <p:txBody>
          <a:bodyPr vert="horz" wrap="none" lIns="0" tIns="0" rIns="0" bIns="0" numCol="1" anchor="b" anchorCtr="0" compatLnSpc="1">
            <a:spAutoFit/>
          </a:bodyPr>
          <a:lstStyle>
            <a:lvl1pPr defTabSz="933450" eaLnBrk="0" hangingPunct="0">
              <a:defRPr sz="1400" b="1">
                <a:latin typeface="Times New Roman" panose="02020603050405020304" pitchFamily="18" charset="0"/>
                <a:ea typeface="+mn-ea"/>
                <a:cs typeface="+mn-cs"/>
              </a:defRPr>
            </a:lvl1pPr>
          </a:lstStyle>
          <a:p>
            <a:pPr marL="0" marR="0" lvl="0" indent="0" algn="l" defTabSz="933450" rtl="0" eaLnBrk="0" fontAlgn="base" latinLnBrk="0" hangingPunct="0">
              <a:lnSpc>
                <a:spcPct val="100000"/>
              </a:lnSpc>
              <a:spcBef>
                <a:spcPct val="0"/>
              </a:spcBef>
              <a:spcAft>
                <a:spcPct val="0"/>
              </a:spcAft>
              <a:buClrTx/>
              <a:buSzTx/>
              <a:buFontTx/>
              <a:buNone/>
              <a:defRPr/>
            </a:pPr>
            <a:r>
              <a:rPr kumimoji="0" lang="en-US" sz="1400" b="1" i="0" u="none" strike="noStrike" kern="1200" cap="none" spc="0" normalizeH="0" baseline="0" noProof="0">
                <a:ln>
                  <a:noFill/>
                </a:ln>
                <a:solidFill>
                  <a:schemeClr val="tx1"/>
                </a:solidFill>
                <a:effectLst/>
                <a:uLnTx/>
                <a:uFillTx/>
                <a:latin typeface="Times New Roman" panose="02020603050405020304" pitchFamily="18" charset="0"/>
                <a:ea typeface="+mn-ea"/>
                <a:cs typeface="+mn-cs"/>
              </a:rPr>
              <a:t>March 2016</a:t>
            </a:r>
            <a:endParaRPr kumimoji="0" lang="en-US" sz="1400" b="1" i="0" u="none" strike="noStrike" kern="1200" cap="none" spc="0" normalizeH="0" baseline="0" noProof="0">
              <a:ln>
                <a:noFill/>
              </a:ln>
              <a:solidFill>
                <a:schemeClr val="tx1"/>
              </a:solidFill>
              <a:effectLst/>
              <a:uLnTx/>
              <a:uFillTx/>
              <a:latin typeface="Times New Roman" panose="02020603050405020304" pitchFamily="18" charset="0"/>
              <a:ea typeface="+mn-ea"/>
              <a:cs typeface="+mn-cs"/>
            </a:endParaRPr>
          </a:p>
        </p:txBody>
      </p:sp>
      <p:sp>
        <p:nvSpPr>
          <p:cNvPr id="13316" name="Rectangle 4"/>
          <p:cNvSpPr>
            <a:spLocks noGrp="1" noRot="1" noChangeAspect="1" noTextEdit="1"/>
          </p:cNvSpPr>
          <p:nvPr>
            <p:ph type="sldImg"/>
          </p:nvPr>
        </p:nvSpPr>
        <p:spPr>
          <a:xfrm>
            <a:off x="384175" y="701675"/>
            <a:ext cx="6165850" cy="3468688"/>
          </a:xfrm>
          <a:prstGeom prst="rect">
            <a:avLst/>
          </a:prstGeom>
          <a:noFill/>
          <a:ln w="12700" cap="flat" cmpd="sng">
            <a:solidFill>
              <a:schemeClr val="tx1"/>
            </a:solidFill>
            <a:prstDash val="solid"/>
            <a:miter/>
            <a:headEnd type="none" w="med" len="med"/>
            <a:tailEnd type="none" w="med" len="med"/>
          </a:ln>
        </p:spPr>
      </p:sp>
      <p:sp>
        <p:nvSpPr>
          <p:cNvPr id="2053" name="Rectangle 5"/>
          <p:cNvSpPr>
            <a:spLocks noGrp="1" noChangeArrowheads="1"/>
          </p:cNvSpPr>
          <p:nvPr>
            <p:ph type="body" sz="quarter" idx="3"/>
          </p:nvPr>
        </p:nvSpPr>
        <p:spPr bwMode="auto">
          <a:xfrm>
            <a:off x="923925" y="4408488"/>
            <a:ext cx="5086350" cy="4176713"/>
          </a:xfrm>
          <a:prstGeom prst="rect">
            <a:avLst/>
          </a:prstGeom>
          <a:noFill/>
          <a:ln w="9525">
            <a:noFill/>
            <a:miter lim="800000"/>
          </a:ln>
          <a:effectLst/>
        </p:spPr>
        <p:txBody>
          <a:bodyPr vert="horz" wrap="square" lIns="93662" tIns="46038" rIns="93662" bIns="46038" numCol="1" anchor="t" anchorCtr="0" compatLnSpc="1"/>
          <a:lstStyle/>
          <a:p>
            <a:pPr marL="0" marR="0" lvl="0" indent="0" algn="l" defTabSz="933450" rtl="0" eaLnBrk="0" fontAlgn="base" latinLnBrk="0" hangingPunct="0">
              <a:lnSpc>
                <a:spcPct val="100000"/>
              </a:lnSpc>
              <a:spcBef>
                <a:spcPct val="30000"/>
              </a:spcBef>
              <a:spcAft>
                <a:spcPct val="0"/>
              </a:spcAft>
              <a:buClrTx/>
              <a:buSzTx/>
              <a:buFontTx/>
              <a:buNone/>
              <a:defRPr/>
            </a:pPr>
            <a:r>
              <a:rPr kumimoji="0" 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S PGothic" panose="020B0600070205080204" pitchFamily="34" charset="-128"/>
              </a:rPr>
              <a:t>Click to edit Master text styles</a:t>
            </a:r>
            <a:endParaRPr kumimoji="0" 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S PGothic" panose="020B0600070205080204" pitchFamily="34" charset="-128"/>
            </a:endParaRPr>
          </a:p>
          <a:p>
            <a:pPr marL="114300" marR="0" lvl="1" indent="0" algn="l" defTabSz="933450" rtl="0" eaLnBrk="0" fontAlgn="base" latinLnBrk="0" hangingPunct="0">
              <a:lnSpc>
                <a:spcPct val="100000"/>
              </a:lnSpc>
              <a:spcBef>
                <a:spcPct val="30000"/>
              </a:spcBef>
              <a:spcAft>
                <a:spcPct val="0"/>
              </a:spcAft>
              <a:buClrTx/>
              <a:buSzTx/>
              <a:buFontTx/>
              <a:buNone/>
              <a:defRPr/>
            </a:pPr>
            <a:r>
              <a:rPr kumimoji="0" 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S PGothic" panose="020B0600070205080204" pitchFamily="34" charset="-128"/>
              </a:rPr>
              <a:t>Second level</a:t>
            </a:r>
            <a:endParaRPr kumimoji="0" 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S PGothic" panose="020B0600070205080204" pitchFamily="34" charset="-128"/>
            </a:endParaRPr>
          </a:p>
          <a:p>
            <a:pPr marL="228600" marR="0" lvl="2" indent="0" algn="l" defTabSz="933450" rtl="0" eaLnBrk="0" fontAlgn="base" latinLnBrk="0" hangingPunct="0">
              <a:lnSpc>
                <a:spcPct val="100000"/>
              </a:lnSpc>
              <a:spcBef>
                <a:spcPct val="30000"/>
              </a:spcBef>
              <a:spcAft>
                <a:spcPct val="0"/>
              </a:spcAft>
              <a:buClrTx/>
              <a:buSzTx/>
              <a:buFontTx/>
              <a:buNone/>
              <a:defRPr/>
            </a:pPr>
            <a:r>
              <a:rPr kumimoji="0" 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S PGothic" panose="020B0600070205080204" pitchFamily="34" charset="-128"/>
              </a:rPr>
              <a:t>Third level</a:t>
            </a:r>
            <a:endParaRPr kumimoji="0" 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S PGothic" panose="020B0600070205080204" pitchFamily="34" charset="-128"/>
            </a:endParaRPr>
          </a:p>
          <a:p>
            <a:pPr marL="342900" marR="0" lvl="3" indent="0" algn="l" defTabSz="933450" rtl="0" eaLnBrk="0" fontAlgn="base" latinLnBrk="0" hangingPunct="0">
              <a:lnSpc>
                <a:spcPct val="100000"/>
              </a:lnSpc>
              <a:spcBef>
                <a:spcPct val="30000"/>
              </a:spcBef>
              <a:spcAft>
                <a:spcPct val="0"/>
              </a:spcAft>
              <a:buClrTx/>
              <a:buSzTx/>
              <a:buFontTx/>
              <a:buNone/>
              <a:defRPr/>
            </a:pPr>
            <a:r>
              <a:rPr kumimoji="0" 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S PGothic" panose="020B0600070205080204" pitchFamily="34" charset="-128"/>
              </a:rPr>
              <a:t>Fourth level</a:t>
            </a:r>
            <a:endParaRPr kumimoji="0" 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S PGothic" panose="020B0600070205080204" pitchFamily="34" charset="-128"/>
            </a:endParaRPr>
          </a:p>
          <a:p>
            <a:pPr marL="457200" marR="0" lvl="4" indent="0" algn="l" defTabSz="933450" rtl="0" eaLnBrk="0" fontAlgn="base" latinLnBrk="0" hangingPunct="0">
              <a:lnSpc>
                <a:spcPct val="100000"/>
              </a:lnSpc>
              <a:spcBef>
                <a:spcPct val="30000"/>
              </a:spcBef>
              <a:spcAft>
                <a:spcPct val="0"/>
              </a:spcAft>
              <a:buClrTx/>
              <a:buSzTx/>
              <a:buFontTx/>
              <a:buNone/>
              <a:defRPr/>
            </a:pPr>
            <a:r>
              <a:rPr kumimoji="0" 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S PGothic" panose="020B0600070205080204" pitchFamily="34" charset="-128"/>
              </a:rPr>
              <a:t>Fifth level</a:t>
            </a:r>
            <a:endParaRPr kumimoji="0" 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S PGothic" panose="020B0600070205080204" pitchFamily="34" charset="-128"/>
            </a:endParaRPr>
          </a:p>
        </p:txBody>
      </p:sp>
      <p:sp>
        <p:nvSpPr>
          <p:cNvPr id="2054" name="Rectangle 6"/>
          <p:cNvSpPr>
            <a:spLocks noGrp="1" noChangeArrowheads="1"/>
          </p:cNvSpPr>
          <p:nvPr>
            <p:ph type="ftr" sz="quarter" idx="4"/>
          </p:nvPr>
        </p:nvSpPr>
        <p:spPr bwMode="auto">
          <a:xfrm>
            <a:off x="3646488" y="8985250"/>
            <a:ext cx="2635250" cy="184150"/>
          </a:xfrm>
          <a:prstGeom prst="rect">
            <a:avLst/>
          </a:prstGeom>
          <a:noFill/>
          <a:ln w="9525">
            <a:noFill/>
            <a:miter lim="800000"/>
          </a:ln>
          <a:effectLst/>
        </p:spPr>
        <p:txBody>
          <a:bodyPr vert="horz" wrap="none" lIns="0" tIns="0" rIns="0" bIns="0" numCol="1" anchor="t" anchorCtr="0" compatLnSpc="1">
            <a:spAutoFit/>
          </a:bodyPr>
          <a:lstStyle>
            <a:lvl5pPr marL="457200" lvl="4" algn="r" defTabSz="933450" eaLnBrk="0" hangingPunct="0">
              <a:defRPr>
                <a:latin typeface="Times New Roman" panose="02020603050405020304" pitchFamily="18" charset="0"/>
                <a:ea typeface="+mn-ea"/>
                <a:cs typeface="+mn-cs"/>
              </a:defRPr>
            </a:lvl5pPr>
          </a:lstStyle>
          <a:p>
            <a:pPr marL="457200" marR="0" lvl="4" indent="0" algn="r" defTabSz="933450" rtl="0" eaLnBrk="0" fontAlgn="base" latinLnBrk="0" hangingPunct="0">
              <a:lnSpc>
                <a:spcPct val="100000"/>
              </a:lnSpc>
              <a:spcBef>
                <a:spcPct val="0"/>
              </a:spcBef>
              <a:spcAft>
                <a:spcPct val="0"/>
              </a:spcAft>
              <a:buClrTx/>
              <a:buSzTx/>
              <a:buFontTx/>
              <a:buNone/>
              <a:defRPr/>
            </a:pPr>
            <a:r>
              <a:rPr kumimoji="0" lang="en-US" sz="1200" b="0" i="0" u="none" strike="noStrike" kern="1200" cap="none" spc="0" normalizeH="0" baseline="0" noProof="0">
                <a:ln>
                  <a:noFill/>
                </a:ln>
                <a:solidFill>
                  <a:schemeClr val="tx1"/>
                </a:solidFill>
                <a:effectLst/>
                <a:uLnTx/>
                <a:uFillTx/>
                <a:latin typeface="Times New Roman" panose="02020603050405020304" pitchFamily="18" charset="0"/>
                <a:ea typeface="+mn-ea"/>
                <a:cs typeface="+mn-cs"/>
              </a:rPr>
              <a:t>Edward Au (Huawei Technologies)</a:t>
            </a:r>
            <a:endParaRPr kumimoji="0" lang="en-US" sz="1200" b="0" i="0" u="none" strike="noStrike" kern="1200" cap="none" spc="0" normalizeH="0" baseline="0" noProof="0">
              <a:ln>
                <a:noFill/>
              </a:ln>
              <a:solidFill>
                <a:schemeClr val="tx1"/>
              </a:solidFill>
              <a:effectLst/>
              <a:uLnTx/>
              <a:uFillTx/>
              <a:latin typeface="Times New Roman" panose="02020603050405020304" pitchFamily="18" charset="0"/>
              <a:ea typeface="+mn-ea"/>
              <a:cs typeface="+mn-cs"/>
            </a:endParaRPr>
          </a:p>
        </p:txBody>
      </p:sp>
      <p:sp>
        <p:nvSpPr>
          <p:cNvPr id="2055" name="Rectangle 7"/>
          <p:cNvSpPr>
            <a:spLocks noGrp="1" noChangeArrowheads="1"/>
          </p:cNvSpPr>
          <p:nvPr>
            <p:ph type="sldNum" sz="quarter" idx="5"/>
          </p:nvPr>
        </p:nvSpPr>
        <p:spPr bwMode="auto">
          <a:xfrm>
            <a:off x="3222625" y="8985250"/>
            <a:ext cx="512763" cy="182563"/>
          </a:xfrm>
          <a:prstGeom prst="rect">
            <a:avLst/>
          </a:prstGeom>
          <a:noFill/>
          <a:ln w="9525">
            <a:noFill/>
            <a:miter lim="800000"/>
          </a:ln>
          <a:effectLst/>
        </p:spPr>
        <p:txBody>
          <a:bodyPr vert="horz" wrap="none" lIns="0" tIns="0" rIns="0" bIns="0" numCol="1" anchor="t" anchorCtr="0" compatLnSpc="1">
            <a:spAutoFit/>
          </a:bodyPr>
          <a:lstStyle>
            <a:lvl1pPr algn="r" defTabSz="933450" eaLnBrk="0" hangingPunct="0">
              <a:defRPr/>
            </a:lvl1pPr>
          </a:lstStyle>
          <a:p>
            <a:pPr marL="0" marR="0" lvl="0" indent="0" algn="r" defTabSz="933450" rtl="0" eaLnBrk="0" fontAlgn="base" latinLnBrk="0" hangingPunct="0">
              <a:lnSpc>
                <a:spcPct val="100000"/>
              </a:lnSpc>
              <a:spcBef>
                <a:spcPct val="0"/>
              </a:spcBef>
              <a:spcAft>
                <a:spcPct val="0"/>
              </a:spcAft>
              <a:buClrTx/>
              <a:buSzTx/>
              <a:buFontTx/>
              <a:buNone/>
              <a:defRPr/>
            </a:pPr>
            <a:r>
              <a:rPr kumimoji="0" lang="en-US" alt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n-cs"/>
              </a:rPr>
              <a:t>Page </a:t>
            </a:r>
            <a:fld id="{D25D3366-2BAB-4431-B995-A9FA48263B97}" type="slidenum">
              <a:rPr kumimoji="0" lang="en-US" alt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n-cs"/>
              </a:rPr>
            </a:fld>
            <a:endParaRPr kumimoji="0" lang="en-US" alt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n-cs"/>
            </a:endParaRPr>
          </a:p>
        </p:txBody>
      </p:sp>
      <p:sp>
        <p:nvSpPr>
          <p:cNvPr id="13320" name="Rectangle 8"/>
          <p:cNvSpPr>
            <a:spLocks noChangeArrowheads="1"/>
          </p:cNvSpPr>
          <p:nvPr/>
        </p:nvSpPr>
        <p:spPr bwMode="auto">
          <a:xfrm>
            <a:off x="723900" y="8985250"/>
            <a:ext cx="711200" cy="1825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lvl1pPr>
              <a:defRPr sz="1200">
                <a:solidFill>
                  <a:schemeClr val="tx1"/>
                </a:solidFill>
                <a:latin typeface="Times New Roman" panose="02020603050405020304" pitchFamily="18" charset="0"/>
                <a:ea typeface="MS PGothic" panose="020B0600070205080204" pitchFamily="34" charset="-128"/>
              </a:defRPr>
            </a:lvl1pPr>
            <a:lvl2pPr marL="742950" indent="-285750">
              <a:defRPr sz="1200">
                <a:solidFill>
                  <a:schemeClr val="tx1"/>
                </a:solidFill>
                <a:latin typeface="Times New Roman" panose="02020603050405020304" pitchFamily="18" charset="0"/>
                <a:ea typeface="MS PGothic" panose="020B0600070205080204" pitchFamily="34" charset="-128"/>
              </a:defRPr>
            </a:lvl2pPr>
            <a:lvl3pPr marL="1143000" indent="-228600">
              <a:defRPr sz="1200">
                <a:solidFill>
                  <a:schemeClr val="tx1"/>
                </a:solidFill>
                <a:latin typeface="Times New Roman" panose="02020603050405020304" pitchFamily="18" charset="0"/>
                <a:ea typeface="MS PGothic" panose="020B0600070205080204" pitchFamily="34" charset="-128"/>
              </a:defRPr>
            </a:lvl3pPr>
            <a:lvl4pPr marL="1600200" indent="-228600">
              <a:defRPr sz="1200">
                <a:solidFill>
                  <a:schemeClr val="tx1"/>
                </a:solidFill>
                <a:latin typeface="Times New Roman" panose="02020603050405020304" pitchFamily="18" charset="0"/>
                <a:ea typeface="MS PGothic" panose="020B0600070205080204" pitchFamily="34" charset="-128"/>
              </a:defRPr>
            </a:lvl4pPr>
            <a:lvl5pPr marL="2057400" indent="-228600">
              <a:defRPr sz="12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9pPr>
          </a:lstStyle>
          <a:p>
            <a:pPr marL="0" marR="0" lvl="0" indent="0" algn="l" defTabSz="914400" rtl="0" eaLnBrk="0" fontAlgn="base" latinLnBrk="0" hangingPunct="0">
              <a:lnSpc>
                <a:spcPct val="100000"/>
              </a:lnSpc>
              <a:spcBef>
                <a:spcPct val="0"/>
              </a:spcBef>
              <a:spcAft>
                <a:spcPct val="0"/>
              </a:spcAft>
              <a:buClrTx/>
              <a:buSzTx/>
              <a:buFontTx/>
              <a:buNone/>
              <a:defRPr/>
            </a:pPr>
            <a:r>
              <a:rPr kumimoji="0" lang="en-US" alt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n-cs"/>
              </a:rPr>
              <a:t>Submission</a:t>
            </a:r>
            <a:endParaRPr kumimoji="0" lang="en-US" alt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n-cs"/>
            </a:endParaRPr>
          </a:p>
        </p:txBody>
      </p:sp>
      <p:sp>
        <p:nvSpPr>
          <p:cNvPr id="13321" name="Line 9"/>
          <p:cNvSpPr/>
          <p:nvPr/>
        </p:nvSpPr>
        <p:spPr>
          <a:xfrm>
            <a:off x="723900" y="8983663"/>
            <a:ext cx="5486400" cy="0"/>
          </a:xfrm>
          <a:prstGeom prst="line">
            <a:avLst/>
          </a:prstGeom>
          <a:ln w="12700" cap="flat" cmpd="sng">
            <a:solidFill>
              <a:schemeClr val="tx1"/>
            </a:solidFill>
            <a:prstDash val="solid"/>
            <a:round/>
            <a:headEnd type="none" w="sm" len="sm"/>
            <a:tailEnd type="none" w="sm" len="sm"/>
          </a:ln>
        </p:spPr>
      </p:sp>
      <p:sp>
        <p:nvSpPr>
          <p:cNvPr id="13322" name="Line 10"/>
          <p:cNvSpPr/>
          <p:nvPr/>
        </p:nvSpPr>
        <p:spPr>
          <a:xfrm>
            <a:off x="647700" y="296863"/>
            <a:ext cx="5638800" cy="0"/>
          </a:xfrm>
          <a:prstGeom prst="line">
            <a:avLst/>
          </a:prstGeom>
          <a:ln w="12700" cap="flat" cmpd="sng">
            <a:solidFill>
              <a:schemeClr val="tx1"/>
            </a:solidFill>
            <a:prstDash val="solid"/>
            <a:round/>
            <a:headEnd type="none" w="sm" len="sm"/>
            <a:tailEnd type="none" w="sm" len="sm"/>
          </a:ln>
        </p:spPr>
      </p:sp>
    </p:spTree>
  </p:cSld>
  <p:clrMap bg1="lt1" tx1="dk1" bg2="lt2" tx2="dk2" accent1="accent1" accent2="accent2" accent3="accent3" accent4="accent4" accent5="accent5" accent6="accent6" hlink="hlink" folHlink="folHlink"/>
  <p:hf sldNum="0" hdr="0" ftr="0"/>
  <p:notesStyle>
    <a:lvl1pPr algn="l" defTabSz="933450" rtl="0" eaLnBrk="0" fontAlgn="base" hangingPunct="0">
      <a:spcBef>
        <a:spcPct val="30000"/>
      </a:spcBef>
      <a:spcAft>
        <a:spcPct val="0"/>
      </a:spcAft>
      <a:defRPr sz="1200" kern="1200">
        <a:solidFill>
          <a:schemeClr val="tx1"/>
        </a:solidFill>
        <a:latin typeface="Times New Roman" panose="02020603050405020304" pitchFamily="18" charset="0"/>
        <a:ea typeface="MS PGothic" panose="020B0600070205080204" pitchFamily="34" charset="-128"/>
        <a:cs typeface="MS PGothic" panose="020B0600070205080204" pitchFamily="34" charset="-128"/>
      </a:defRPr>
    </a:lvl1pPr>
    <a:lvl2pPr marL="114300" algn="l" defTabSz="933450" rtl="0" eaLnBrk="0" fontAlgn="base" hangingPunct="0">
      <a:spcBef>
        <a:spcPct val="30000"/>
      </a:spcBef>
      <a:spcAft>
        <a:spcPct val="0"/>
      </a:spcAft>
      <a:defRPr sz="1200" kern="1200">
        <a:solidFill>
          <a:schemeClr val="tx1"/>
        </a:solidFill>
        <a:latin typeface="Times New Roman" panose="02020603050405020304" pitchFamily="18" charset="0"/>
        <a:ea typeface="MS PGothic" panose="020B0600070205080204" pitchFamily="34" charset="-128"/>
        <a:cs typeface="MS PGothic" panose="020B0600070205080204" pitchFamily="34" charset="-128"/>
      </a:defRPr>
    </a:lvl2pPr>
    <a:lvl3pPr marL="228600" algn="l" defTabSz="933450" rtl="0" eaLnBrk="0" fontAlgn="base" hangingPunct="0">
      <a:spcBef>
        <a:spcPct val="30000"/>
      </a:spcBef>
      <a:spcAft>
        <a:spcPct val="0"/>
      </a:spcAft>
      <a:defRPr sz="1200" kern="1200">
        <a:solidFill>
          <a:schemeClr val="tx1"/>
        </a:solidFill>
        <a:latin typeface="Times New Roman" panose="02020603050405020304" pitchFamily="18" charset="0"/>
        <a:ea typeface="MS PGothic" panose="020B0600070205080204" pitchFamily="34" charset="-128"/>
        <a:cs typeface="MS PGothic" panose="020B0600070205080204" pitchFamily="34" charset="-128"/>
      </a:defRPr>
    </a:lvl3pPr>
    <a:lvl4pPr marL="342900" algn="l" defTabSz="933450" rtl="0" eaLnBrk="0" fontAlgn="base" hangingPunct="0">
      <a:spcBef>
        <a:spcPct val="30000"/>
      </a:spcBef>
      <a:spcAft>
        <a:spcPct val="0"/>
      </a:spcAft>
      <a:defRPr sz="1200" kern="1200">
        <a:solidFill>
          <a:schemeClr val="tx1"/>
        </a:solidFill>
        <a:latin typeface="Times New Roman" panose="02020603050405020304" pitchFamily="18" charset="0"/>
        <a:ea typeface="MS PGothic" panose="020B0600070205080204" pitchFamily="34" charset="-128"/>
        <a:cs typeface="MS PGothic" panose="020B0600070205080204" pitchFamily="34" charset="-128"/>
      </a:defRPr>
    </a:lvl4pPr>
    <a:lvl5pPr marL="457200" algn="l" defTabSz="933450" rtl="0" eaLnBrk="0" fontAlgn="base" hangingPunct="0">
      <a:spcBef>
        <a:spcPct val="30000"/>
      </a:spcBef>
      <a:spcAft>
        <a:spcPct val="0"/>
      </a:spcAft>
      <a:defRPr sz="1200" kern="1200">
        <a:solidFill>
          <a:schemeClr val="tx1"/>
        </a:solidFill>
        <a:latin typeface="Times New Roman" panose="02020603050405020304" pitchFamily="18" charset="0"/>
        <a:ea typeface="MS PGothic" panose="020B0600070205080204" pitchFamily="34" charset="-128"/>
        <a:cs typeface="MS PGothic" panose="020B0600070205080204" pitchFamily="34" charset="-128"/>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Title 1"/>
          <p:cNvSpPr>
            <a:spLocks noGrp="1"/>
          </p:cNvSpPr>
          <p:nvPr>
            <p:ph type="ctrTitle"/>
          </p:nvPr>
        </p:nvSpPr>
        <p:spPr>
          <a:xfrm>
            <a:off x="914400" y="2130428"/>
            <a:ext cx="10363200" cy="1470025"/>
          </a:xfrm>
        </p:spPr>
        <p:txBody>
          <a:bodyPr/>
          <a:lstStyle/>
          <a:p>
            <a:pPr fontAlgn="base"/>
            <a:r>
              <a:rPr lang="zh-CN" altLang="en-US" strike="noStrike" noProof="1" smtClean="0"/>
              <a:t>单击此处编辑母版标题样式</a:t>
            </a:r>
            <a:endParaRPr lang="en-GB" strike="noStrike" noProof="1"/>
          </a:p>
        </p:txBody>
      </p:sp>
      <p:sp>
        <p:nvSpPr>
          <p:cNvPr id="3" name="Subtitle 2"/>
          <p:cNvSpPr>
            <a:spLocks noGrp="1"/>
          </p:cNvSpPr>
          <p:nvPr>
            <p:ph type="subTitle" idx="1"/>
          </p:nvPr>
        </p:nvSpPr>
        <p:spPr>
          <a:xfrm>
            <a:off x="1828800" y="3886200"/>
            <a:ext cx="8534400" cy="1752600"/>
          </a:xfrm>
        </p:spPr>
        <p:txBody>
          <a:bodyPr/>
          <a:lstStyle>
            <a:lvl1pPr marL="0" indent="0" algn="ctr">
              <a:buNone/>
              <a:defRPr/>
            </a:lvl1pPr>
            <a:lvl2pPr marL="342900" indent="0" algn="ctr">
              <a:buNone/>
              <a:defRPr/>
            </a:lvl2pPr>
            <a:lvl3pPr marL="685800" indent="0" algn="ctr">
              <a:buNone/>
              <a:defRPr/>
            </a:lvl3pPr>
            <a:lvl4pPr marL="1028700" indent="0" algn="ctr">
              <a:buNone/>
              <a:defRPr/>
            </a:lvl4pPr>
            <a:lvl5pPr marL="1371600" indent="0" algn="ctr">
              <a:buNone/>
              <a:defRPr/>
            </a:lvl5pPr>
            <a:lvl6pPr marL="1714500" indent="0" algn="ctr">
              <a:buNone/>
              <a:defRPr/>
            </a:lvl6pPr>
            <a:lvl7pPr marL="2057400" indent="0" algn="ctr">
              <a:buNone/>
              <a:defRPr/>
            </a:lvl7pPr>
            <a:lvl8pPr marL="2400300" indent="0" algn="ctr">
              <a:buNone/>
              <a:defRPr/>
            </a:lvl8pPr>
            <a:lvl9pPr marL="2743200" indent="0" algn="ctr">
              <a:buNone/>
              <a:defRPr/>
            </a:lvl9pPr>
          </a:lstStyle>
          <a:p>
            <a:pPr fontAlgn="base"/>
            <a:r>
              <a:rPr lang="zh-CN" altLang="en-US" strike="noStrike" noProof="1" smtClean="0"/>
              <a:t>单击此处编辑母版副标题样式</a:t>
            </a:r>
            <a:endParaRPr lang="en-GB" strike="noStrike" noProof="1"/>
          </a:p>
        </p:txBody>
      </p:sp>
      <p:sp>
        <p:nvSpPr>
          <p:cNvPr id="4" name="日期占位符 3"/>
          <p:cNvSpPr>
            <a:spLocks noGrp="1"/>
          </p:cNvSpPr>
          <p:nvPr>
            <p:ph type="dt" idx="10"/>
          </p:nvPr>
        </p:nvSpPr>
        <p:spPr/>
        <p:txBody>
          <a:bodyPr/>
          <a:lstStyle/>
          <a:p>
            <a:pPr eaLnBrk="0" hangingPunct="0">
              <a:defRPr/>
            </a:pPr>
            <a:r>
              <a:rPr lang="en-US" dirty="0"/>
              <a:t>Jul 2024</a:t>
            </a:r>
            <a:endParaRPr lang="en-US" dirty="0"/>
          </a:p>
        </p:txBody>
      </p:sp>
      <p:sp>
        <p:nvSpPr>
          <p:cNvPr id="5" name="页脚占位符 4"/>
          <p:cNvSpPr>
            <a:spLocks noGrp="1"/>
          </p:cNvSpPr>
          <p:nvPr>
            <p:ph type="ftr" idx="11"/>
          </p:nvPr>
        </p:nvSpPr>
        <p:spPr/>
        <p:txBody>
          <a:bodyPr/>
          <a:lstStyle/>
          <a:p>
            <a:pPr eaLnBrk="0" hangingPunct="0">
              <a:defRPr/>
            </a:pPr>
            <a:r>
              <a:rPr lang="en-US" dirty="0" smtClean="0"/>
              <a:t>Bo Sun (</a:t>
            </a:r>
            <a:r>
              <a:rPr lang="en-US" dirty="0" err="1" smtClean="0"/>
              <a:t>Sanechips</a:t>
            </a:r>
            <a:r>
              <a:rPr lang="en-US" dirty="0" smtClean="0"/>
              <a:t>)</a:t>
            </a:r>
            <a:endParaRPr lang="en-US" dirty="0"/>
          </a:p>
        </p:txBody>
      </p:sp>
      <p:sp>
        <p:nvSpPr>
          <p:cNvPr id="6" name="灯片编号占位符 5"/>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cSld>
  <p:clrMapOvr>
    <a:masterClrMapping/>
  </p:clrMapOvr>
  <p:hf hdr="0"/>
</p:sldLayout>
</file>

<file path=ppt/slideLayouts/slideLayout10.xml><?xml version="1.0" encoding="utf-8"?>
<p:sldLayout xmlns:a="http://schemas.openxmlformats.org/drawingml/2006/main" xmlns:r="http://schemas.openxmlformats.org/officeDocument/2006/relationships" xmlns:p="http://schemas.openxmlformats.org/presentationml/2006/main" type="tx" preserve="1">
  <p:cSld name="标题和文本">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文本占位符 2"/>
          <p:cNvSpPr>
            <a:spLocks noGrp="1"/>
          </p:cNvSpPr>
          <p:nvPr>
            <p:ph type="body" idx="1"/>
          </p:nvPr>
        </p:nvSpPr>
        <p:spPr/>
        <p:txBody>
          <a:body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4" name="日期占位符 3"/>
          <p:cNvSpPr>
            <a:spLocks noGrp="1"/>
          </p:cNvSpPr>
          <p:nvPr>
            <p:ph type="dt" sz="half" idx="10"/>
          </p:nvPr>
        </p:nvSpPr>
        <p:spPr/>
        <p:txBody>
          <a:bodyPr/>
          <a:lstStyle>
            <a:lvl1pPr>
              <a:defRPr/>
            </a:lvl1pPr>
          </a:lstStyle>
          <a:p>
            <a:pPr eaLnBrk="0" hangingPunct="0">
              <a:defRPr/>
            </a:pPr>
            <a:r>
              <a:rPr lang="en-US" dirty="0" smtClean="0"/>
              <a:t>Sep 2023</a:t>
            </a:r>
            <a:endParaRPr lang="en-US" dirty="0"/>
          </a:p>
        </p:txBody>
      </p:sp>
      <p:sp>
        <p:nvSpPr>
          <p:cNvPr id="5" name="页脚占位符 4"/>
          <p:cNvSpPr>
            <a:spLocks noGrp="1"/>
          </p:cNvSpPr>
          <p:nvPr>
            <p:ph type="ftr" sz="quarter" idx="11"/>
          </p:nvPr>
        </p:nvSpPr>
        <p:spPr/>
        <p:txBody>
          <a:bodyPr/>
          <a:lstStyle/>
          <a:p>
            <a:pPr eaLnBrk="0" hangingPunct="0">
              <a:defRPr/>
            </a:pPr>
            <a:r>
              <a:rPr lang="en-US" dirty="0" smtClean="0"/>
              <a:t>Bo Sun (</a:t>
            </a:r>
            <a:r>
              <a:rPr lang="en-US" dirty="0" err="1" smtClean="0"/>
              <a:t>Sanechips</a:t>
            </a:r>
            <a:r>
              <a:rPr lang="en-US" dirty="0" smtClean="0"/>
              <a:t>)</a:t>
            </a:r>
            <a:endParaRPr lang="en-US" dirty="0"/>
          </a:p>
        </p:txBody>
      </p:sp>
      <p:sp>
        <p:nvSpPr>
          <p:cNvPr id="6" name="灯片编号占位符 5"/>
          <p:cNvSpPr>
            <a:spLocks noGrp="1"/>
          </p:cNvSpPr>
          <p:nvPr>
            <p:ph type="sldNum" sz="quarter"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Title 1"/>
          <p:cNvSpPr>
            <a:spLocks noGrp="1"/>
          </p:cNvSpPr>
          <p:nvPr>
            <p:ph type="ctrTitle"/>
          </p:nvPr>
        </p:nvSpPr>
        <p:spPr>
          <a:xfrm>
            <a:off x="914400" y="2130428"/>
            <a:ext cx="10363200" cy="1470025"/>
          </a:xfrm>
        </p:spPr>
        <p:txBody>
          <a:bodyPr/>
          <a:lstStyle/>
          <a:p>
            <a:pPr fontAlgn="base"/>
            <a:r>
              <a:rPr lang="zh-CN" altLang="en-US" strike="noStrike" noProof="1" smtClean="0"/>
              <a:t>单击此处编辑母版标题样式</a:t>
            </a:r>
            <a:endParaRPr lang="en-GB" strike="noStrike" noProof="1"/>
          </a:p>
        </p:txBody>
      </p:sp>
      <p:sp>
        <p:nvSpPr>
          <p:cNvPr id="3" name="Subtitle 2"/>
          <p:cNvSpPr>
            <a:spLocks noGrp="1"/>
          </p:cNvSpPr>
          <p:nvPr>
            <p:ph type="subTitle" idx="1"/>
          </p:nvPr>
        </p:nvSpPr>
        <p:spPr>
          <a:xfrm>
            <a:off x="1828800" y="3886200"/>
            <a:ext cx="8534400" cy="1752600"/>
          </a:xfrm>
        </p:spPr>
        <p:txBody>
          <a:bodyPr/>
          <a:lstStyle>
            <a:lvl1pPr marL="0" indent="0" algn="ctr">
              <a:buNone/>
              <a:defRPr/>
            </a:lvl1pPr>
            <a:lvl2pPr marL="342900" indent="0" algn="ctr">
              <a:buNone/>
              <a:defRPr/>
            </a:lvl2pPr>
            <a:lvl3pPr marL="685800" indent="0" algn="ctr">
              <a:buNone/>
              <a:defRPr/>
            </a:lvl3pPr>
            <a:lvl4pPr marL="1028700" indent="0" algn="ctr">
              <a:buNone/>
              <a:defRPr/>
            </a:lvl4pPr>
            <a:lvl5pPr marL="1371600" indent="0" algn="ctr">
              <a:buNone/>
              <a:defRPr/>
            </a:lvl5pPr>
            <a:lvl6pPr marL="1714500" indent="0" algn="ctr">
              <a:buNone/>
              <a:defRPr/>
            </a:lvl6pPr>
            <a:lvl7pPr marL="2057400" indent="0" algn="ctr">
              <a:buNone/>
              <a:defRPr/>
            </a:lvl7pPr>
            <a:lvl8pPr marL="2400300" indent="0" algn="ctr">
              <a:buNone/>
              <a:defRPr/>
            </a:lvl8pPr>
            <a:lvl9pPr marL="2743200" indent="0" algn="ctr">
              <a:buNone/>
              <a:defRPr/>
            </a:lvl9pPr>
          </a:lstStyle>
          <a:p>
            <a:pPr fontAlgn="base"/>
            <a:r>
              <a:rPr lang="zh-CN" altLang="en-US" strike="noStrike" noProof="1" smtClean="0"/>
              <a:t>单击此处编辑母版副标题样式</a:t>
            </a:r>
            <a:endParaRPr lang="en-GB" strike="noStrike" noProof="1"/>
          </a:p>
        </p:txBody>
      </p:sp>
      <p:sp>
        <p:nvSpPr>
          <p:cNvPr id="4" name="日期占位符 3"/>
          <p:cNvSpPr>
            <a:spLocks noGrp="1"/>
          </p:cNvSpPr>
          <p:nvPr>
            <p:ph type="dt" idx="10"/>
          </p:nvPr>
        </p:nvSpPr>
        <p:spPr/>
        <p:txBody>
          <a:bodyPr/>
          <a:lstStyle/>
          <a:p>
            <a:pPr eaLnBrk="0" hangingPunct="0">
              <a:defRPr/>
            </a:pPr>
            <a:r>
              <a:rPr lang="en-US" dirty="0"/>
              <a:t>Jul 2024</a:t>
            </a:r>
            <a:endParaRPr lang="en-US" dirty="0"/>
          </a:p>
        </p:txBody>
      </p:sp>
      <p:sp>
        <p:nvSpPr>
          <p:cNvPr id="5" name="页脚占位符 4"/>
          <p:cNvSpPr>
            <a:spLocks noGrp="1"/>
          </p:cNvSpPr>
          <p:nvPr>
            <p:ph type="ftr" idx="11"/>
          </p:nvPr>
        </p:nvSpPr>
        <p:spPr/>
        <p:txBody>
          <a:bodyPr/>
          <a:lstStyle/>
          <a:p>
            <a:pPr eaLnBrk="0" hangingPunct="0">
              <a:defRPr/>
            </a:pPr>
            <a:r>
              <a:rPr lang="en-US" dirty="0" smtClean="0"/>
              <a:t>Bo Sun (</a:t>
            </a:r>
            <a:r>
              <a:rPr lang="en-US" dirty="0" err="1" smtClean="0"/>
              <a:t>Sanechips</a:t>
            </a:r>
            <a:r>
              <a:rPr lang="en-US" dirty="0" smtClean="0"/>
              <a:t>)</a:t>
            </a:r>
            <a:endParaRPr lang="en-US" dirty="0"/>
          </a:p>
        </p:txBody>
      </p:sp>
      <p:sp>
        <p:nvSpPr>
          <p:cNvPr id="6" name="灯片编号占位符 5"/>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165" algn="l"/>
                <a:tab pos="1370965" algn="l"/>
                <a:tab pos="2056765" algn="l"/>
                <a:tab pos="2742565" algn="l"/>
                <a:tab pos="3428365" algn="l"/>
                <a:tab pos="4114165" algn="l"/>
                <a:tab pos="4799965" algn="l"/>
                <a:tab pos="5485765" algn="l"/>
                <a:tab pos="6171565" algn="l"/>
                <a:tab pos="6857365" algn="l"/>
                <a:tab pos="7543165"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cSld>
  <p:clrMapOvr>
    <a:masterClrMapping/>
  </p:clrMapOvr>
  <p:hf hdr="0"/>
</p:sldLayout>
</file>

<file path=ppt/slideLayouts/slideLayout12.xml><?xml version="1.0" encoding="utf-8"?>
<p:sldLayout xmlns:a="http://schemas.openxmlformats.org/drawingml/2006/main" xmlns:r="http://schemas.openxmlformats.org/officeDocument/2006/relationships" xmlns:p="http://schemas.openxmlformats.org/presentationml/2006/main" type="obj" preserve="1">
  <p:cSld name="标题和内容">
    <p:bg>
      <p:bgPr>
        <a:solidFill>
          <a:srgbClr val="FFFFFF"/>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fontAlgn="base"/>
            <a:r>
              <a:rPr lang="zh-CN" altLang="en-US" strike="noStrike" noProof="1" smtClean="0"/>
              <a:t>单击此处编辑母版标题样式</a:t>
            </a:r>
            <a:endParaRPr lang="en-GB" strike="noStrike" noProof="1"/>
          </a:p>
        </p:txBody>
      </p:sp>
      <p:sp>
        <p:nvSpPr>
          <p:cNvPr id="3" name="Content Placeholder 2"/>
          <p:cNvSpPr>
            <a:spLocks noGrp="1"/>
          </p:cNvSpPr>
          <p:nvPr>
            <p:ph idx="1"/>
          </p:nvPr>
        </p:nvSpPr>
        <p:spPr/>
        <p:txBody>
          <a:bodyPr/>
          <a:lstStyle/>
          <a:p>
            <a:pPr lvl="0" fontAlgn="base"/>
            <a:r>
              <a:rPr lang="zh-CN" altLang="en-US" strike="noStrike" noProof="1" smtClean="0"/>
              <a:t>单击此处编辑母版文本样式</a:t>
            </a:r>
            <a:endParaRPr lang="zh-CN" altLang="en-US" strike="noStrike" noProof="1" smtClean="0"/>
          </a:p>
          <a:p>
            <a:pPr lvl="1" fontAlgn="base"/>
            <a:r>
              <a:rPr lang="zh-CN" altLang="en-US" strike="noStrike" noProof="1" smtClean="0"/>
              <a:t>第二级</a:t>
            </a:r>
            <a:endParaRPr lang="zh-CN" altLang="en-US" strike="noStrike" noProof="1" smtClean="0"/>
          </a:p>
          <a:p>
            <a:pPr lvl="2" fontAlgn="base"/>
            <a:r>
              <a:rPr lang="zh-CN" altLang="en-US" strike="noStrike" noProof="1" smtClean="0"/>
              <a:t>第三级</a:t>
            </a:r>
            <a:endParaRPr lang="zh-CN" altLang="en-US" strike="noStrike" noProof="1" smtClean="0"/>
          </a:p>
          <a:p>
            <a:pPr lvl="3" fontAlgn="base"/>
            <a:r>
              <a:rPr lang="zh-CN" altLang="en-US" strike="noStrike" noProof="1" smtClean="0"/>
              <a:t>第四级</a:t>
            </a:r>
            <a:endParaRPr lang="zh-CN" altLang="en-US" strike="noStrike" noProof="1" smtClean="0"/>
          </a:p>
          <a:p>
            <a:pPr lvl="4" fontAlgn="base"/>
            <a:r>
              <a:rPr lang="zh-CN" altLang="en-US" strike="noStrike" noProof="1" smtClean="0"/>
              <a:t>第五级</a:t>
            </a:r>
            <a:endParaRPr lang="en-GB" strike="noStrike" noProof="1"/>
          </a:p>
        </p:txBody>
      </p:sp>
      <p:sp>
        <p:nvSpPr>
          <p:cNvPr id="11" name="Slide Number Placeholder 5"/>
          <p:cNvSpPr>
            <a:spLocks noGrp="1"/>
          </p:cNvSpPr>
          <p:nvPr>
            <p:ph type="sldNum" idx="4"/>
          </p:nvPr>
        </p:nvSpPr>
        <p:spPr bwMode="auto">
          <a:xfrm>
            <a:off x="5792788" y="6475413"/>
            <a:ext cx="704850" cy="363538"/>
          </a:xfrm>
          <a:prstGeom prst="rect">
            <a:avLst/>
          </a:prstGeom>
          <a:noFill/>
          <a:ln w="9525">
            <a:noFill/>
            <a:round/>
          </a:ln>
          <a:effectLst/>
        </p:spPr>
        <p:txBody>
          <a:bodyPr vert="horz" wrap="square" lIns="0" tIns="0" rIns="0" bIns="0" numCol="1" anchor="t" anchorCtr="0" compatLnSpc="1"/>
          <a:lstStyle>
            <a:lvl1pPr>
              <a:defRPr/>
            </a:lvl1p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165" algn="l"/>
                <a:tab pos="1370965" algn="l"/>
                <a:tab pos="2056765" algn="l"/>
                <a:tab pos="2742565" algn="l"/>
                <a:tab pos="3428365" algn="l"/>
                <a:tab pos="4114165" algn="l"/>
                <a:tab pos="4799965" algn="l"/>
                <a:tab pos="5485765" algn="l"/>
                <a:tab pos="6171565" algn="l"/>
                <a:tab pos="6857365" algn="l"/>
                <a:tab pos="7543165"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E9C15F85-DFAF-4F66-8E7C-7A26E2644AD3}"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12" name="Rectangle 4"/>
          <p:cNvSpPr>
            <a:spLocks noGrp="1" noChangeArrowheads="1"/>
          </p:cNvSpPr>
          <p:nvPr>
            <p:ph type="ftr" idx="3"/>
          </p:nvPr>
        </p:nvSpPr>
        <p:spPr bwMode="auto">
          <a:xfrm>
            <a:off x="7143750" y="6475413"/>
            <a:ext cx="4246563" cy="180975"/>
          </a:xfrm>
          <a:prstGeom prst="rect">
            <a:avLst/>
          </a:prstGeom>
          <a:noFill/>
          <a:ln w="9525">
            <a:noFill/>
            <a:round/>
          </a:ln>
          <a:effectLst/>
        </p:spPr>
        <p:txBody>
          <a:bodyPr vert="horz" wrap="square" lIns="0" tIns="0" rIns="0" bIns="0" numCol="1" anchor="t" anchorCtr="0" compatLnSpc="1"/>
          <a:lstStyle>
            <a:lvl1pPr algn="r">
              <a:tabLst>
                <a:tab pos="0" algn="l"/>
                <a:tab pos="685165" algn="l"/>
                <a:tab pos="1370965" algn="l"/>
                <a:tab pos="2056765" algn="l"/>
                <a:tab pos="2742565" algn="l"/>
                <a:tab pos="3428365" algn="l"/>
                <a:tab pos="4114165" algn="l"/>
                <a:tab pos="4799965" algn="l"/>
                <a:tab pos="5485765" algn="l"/>
                <a:tab pos="6171565" algn="l"/>
                <a:tab pos="6857365" algn="l"/>
                <a:tab pos="7543165" algn="l"/>
              </a:tabLst>
              <a:defRPr sz="1200">
                <a:solidFill>
                  <a:srgbClr val="000000"/>
                </a:solidFill>
                <a:cs typeface="Arial Unicode MS" charset="0"/>
              </a:defRPr>
            </a:lvl1pPr>
          </a:lstStyle>
          <a:p>
            <a:pPr eaLnBrk="0" hangingPunct="0">
              <a:defRPr/>
            </a:pPr>
            <a:r>
              <a:rPr lang="en-US" dirty="0" smtClean="0"/>
              <a:t>Bo Sun (</a:t>
            </a:r>
            <a:r>
              <a:rPr lang="en-US" dirty="0" err="1" smtClean="0"/>
              <a:t>Sanechips</a:t>
            </a:r>
            <a:r>
              <a:rPr lang="en-US" dirty="0" smtClean="0"/>
              <a:t>)</a:t>
            </a:r>
            <a:endParaRPr lang="en-US" dirty="0"/>
          </a:p>
        </p:txBody>
      </p:sp>
      <p:sp>
        <p:nvSpPr>
          <p:cNvPr id="13" name="Rectangle 3"/>
          <p:cNvSpPr>
            <a:spLocks noGrp="1" noChangeArrowheads="1"/>
          </p:cNvSpPr>
          <p:nvPr>
            <p:ph type="dt" idx="2"/>
          </p:nvPr>
        </p:nvSpPr>
        <p:spPr bwMode="auto">
          <a:xfrm>
            <a:off x="928688" y="333375"/>
            <a:ext cx="2500313" cy="273050"/>
          </a:xfrm>
          <a:prstGeom prst="rect">
            <a:avLst/>
          </a:prstGeom>
          <a:noFill/>
          <a:ln w="9525">
            <a:noFill/>
            <a:round/>
          </a:ln>
          <a:effectLst/>
        </p:spPr>
        <p:txBody>
          <a:bodyPr vert="horz" wrap="square" lIns="0" tIns="0" rIns="0" bIns="0" numCol="1" anchor="b" anchorCtr="0" compatLnSpc="1"/>
          <a:lstStyle>
            <a:lvl1pPr>
              <a:tabLst>
                <a:tab pos="0" algn="l"/>
                <a:tab pos="685165" algn="l"/>
                <a:tab pos="1370965" algn="l"/>
                <a:tab pos="2056765" algn="l"/>
                <a:tab pos="2742565" algn="l"/>
                <a:tab pos="3428365" algn="l"/>
                <a:tab pos="4114165" algn="l"/>
                <a:tab pos="4799965" algn="l"/>
                <a:tab pos="5485765" algn="l"/>
                <a:tab pos="6171565" algn="l"/>
                <a:tab pos="6857365" algn="l"/>
                <a:tab pos="7543165" algn="l"/>
              </a:tabLst>
              <a:defRPr sz="1800" b="1">
                <a:solidFill>
                  <a:srgbClr val="000000"/>
                </a:solidFill>
                <a:cs typeface="Arial Unicode MS" charset="0"/>
              </a:defRPr>
            </a:lvl1pPr>
          </a:lstStyle>
          <a:p>
            <a:pPr eaLnBrk="0" hangingPunct="0">
              <a:defRPr/>
            </a:pPr>
            <a:r>
              <a:rPr lang="en-US" dirty="0" smtClean="0"/>
              <a:t>Jul 2023</a:t>
            </a:r>
            <a:endParaRPr lang="en-US" dirty="0"/>
          </a:p>
        </p:txBody>
      </p:sp>
    </p:spTree>
  </p:cSld>
  <p:clrMapOvr>
    <a:masterClrMapping/>
  </p:clrMapOvr>
  <p:hf hdr="0"/>
</p:sldLayout>
</file>

<file path=ppt/slideLayouts/slideLayout13.xml><?xml version="1.0" encoding="utf-8"?>
<p:sldLayout xmlns:a="http://schemas.openxmlformats.org/drawingml/2006/main" xmlns:r="http://schemas.openxmlformats.org/officeDocument/2006/relationships" xmlns:p="http://schemas.openxmlformats.org/presentationml/2006/main" type="secHead" preserve="1">
  <p:cSld name="节标题">
    <p:bg>
      <p:bgPr>
        <a:solidFill>
          <a:srgbClr val="FFFFFF"/>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a:xfrm>
            <a:off x="963084" y="4406903"/>
            <a:ext cx="10363200" cy="1362075"/>
          </a:xfrm>
        </p:spPr>
        <p:txBody>
          <a:bodyPr anchor="t"/>
          <a:lstStyle>
            <a:lvl1pPr algn="l">
              <a:defRPr sz="3000" b="1" cap="all"/>
            </a:lvl1pPr>
          </a:lstStyle>
          <a:p>
            <a:pPr fontAlgn="base"/>
            <a:r>
              <a:rPr lang="zh-CN" altLang="en-US" strike="noStrike" noProof="1" smtClean="0"/>
              <a:t>单击此处编辑母版标题样式</a:t>
            </a:r>
            <a:endParaRPr lang="en-GB" strike="noStrike" noProof="1"/>
          </a:p>
        </p:txBody>
      </p:sp>
      <p:sp>
        <p:nvSpPr>
          <p:cNvPr id="3" name="Text Placeholder 2"/>
          <p:cNvSpPr>
            <a:spLocks noGrp="1"/>
          </p:cNvSpPr>
          <p:nvPr>
            <p:ph type="body" idx="1"/>
          </p:nvPr>
        </p:nvSpPr>
        <p:spPr>
          <a:xfrm>
            <a:off x="963084" y="2906713"/>
            <a:ext cx="10363200" cy="1500187"/>
          </a:xfrm>
        </p:spPr>
        <p:txBody>
          <a:bodyPr anchor="b"/>
          <a:lstStyle>
            <a:lvl1pPr marL="0" indent="0">
              <a:buNone/>
              <a:defRPr sz="1500"/>
            </a:lvl1pPr>
            <a:lvl2pPr marL="342900" indent="0">
              <a:buNone/>
              <a:defRPr sz="1350"/>
            </a:lvl2pPr>
            <a:lvl3pPr marL="685800" indent="0">
              <a:buNone/>
              <a:defRPr sz="1200"/>
            </a:lvl3pPr>
            <a:lvl4pPr marL="1028700" indent="0">
              <a:buNone/>
              <a:defRPr sz="1050"/>
            </a:lvl4pPr>
            <a:lvl5pPr marL="1371600" indent="0">
              <a:buNone/>
              <a:defRPr sz="1050"/>
            </a:lvl5pPr>
            <a:lvl6pPr marL="1714500" indent="0">
              <a:buNone/>
              <a:defRPr sz="1050"/>
            </a:lvl6pPr>
            <a:lvl7pPr marL="2057400" indent="0">
              <a:buNone/>
              <a:defRPr sz="1050"/>
            </a:lvl7pPr>
            <a:lvl8pPr marL="2400300" indent="0">
              <a:buNone/>
              <a:defRPr sz="1050"/>
            </a:lvl8pPr>
            <a:lvl9pPr marL="2743200" indent="0">
              <a:buNone/>
              <a:defRPr sz="1050"/>
            </a:lvl9pPr>
          </a:lstStyle>
          <a:p>
            <a:pPr lvl="0" fontAlgn="base"/>
            <a:r>
              <a:rPr lang="zh-CN" altLang="en-US" strike="noStrike" noProof="1" smtClean="0"/>
              <a:t>单击此处编辑母版文本样式</a:t>
            </a:r>
            <a:endParaRPr lang="zh-CN" altLang="en-US" strike="noStrike" noProof="1" smtClean="0"/>
          </a:p>
        </p:txBody>
      </p:sp>
      <p:sp>
        <p:nvSpPr>
          <p:cNvPr id="4" name="日期占位符 3"/>
          <p:cNvSpPr>
            <a:spLocks noGrp="1"/>
          </p:cNvSpPr>
          <p:nvPr>
            <p:ph type="dt" idx="10"/>
          </p:nvPr>
        </p:nvSpPr>
        <p:spPr>
          <a:xfrm>
            <a:off x="928688" y="333375"/>
            <a:ext cx="2500313" cy="273050"/>
          </a:xfrm>
          <a:prstGeom prst="rect">
            <a:avLst/>
          </a:prstGeom>
          <a:noFill/>
          <a:ln w="9525">
            <a:noFill/>
            <a:round/>
          </a:ln>
          <a:effectLst/>
        </p:spPr>
        <p:txBody>
          <a:bodyPr vert="horz" wrap="square" lIns="0" tIns="0" rIns="0" bIns="0" numCol="1" anchor="b" anchorCtr="0" compatLnSpc="1"/>
          <a:lstStyle/>
          <a:p>
            <a:pPr marL="0" marR="0" lvl="0" indent="0" algn="l" defTabSz="914400" rtl="0" eaLnBrk="0" fontAlgn="base" latinLnBrk="0" hangingPunct="0">
              <a:lnSpc>
                <a:spcPct val="100000"/>
              </a:lnSpc>
              <a:spcBef>
                <a:spcPct val="0"/>
              </a:spcBef>
              <a:spcAft>
                <a:spcPct val="0"/>
              </a:spcAft>
              <a:buClrTx/>
              <a:buSzTx/>
              <a:buFontTx/>
              <a:buNone/>
              <a:tabLst>
                <a:tab pos="0" algn="l"/>
                <a:tab pos="685165" algn="l"/>
                <a:tab pos="1370965" algn="l"/>
                <a:tab pos="2056765" algn="l"/>
                <a:tab pos="2742565" algn="l"/>
                <a:tab pos="3428365" algn="l"/>
                <a:tab pos="4114165" algn="l"/>
                <a:tab pos="4799965" algn="l"/>
                <a:tab pos="5485765" algn="l"/>
                <a:tab pos="6171565" algn="l"/>
                <a:tab pos="6857365" algn="l"/>
                <a:tab pos="7543165" algn="l"/>
              </a:tabLst>
              <a:defRPr/>
            </a:pPr>
            <a:r>
              <a:rPr kumimoji="0" lang="en-US" sz="1800" b="1"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Nov 2019</a:t>
            </a:r>
            <a:endParaRPr kumimoji="0" lang="en-US" sz="1800" b="1" i="0" u="none" strike="noStrike" kern="1200" cap="none" spc="0" normalizeH="0" baseline="0" noProof="0" dirty="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endParaRPr>
          </a:p>
        </p:txBody>
      </p:sp>
      <p:sp>
        <p:nvSpPr>
          <p:cNvPr id="5" name="页脚占位符 4"/>
          <p:cNvSpPr>
            <a:spLocks noGrp="1"/>
          </p:cNvSpPr>
          <p:nvPr>
            <p:ph type="ftr" idx="11"/>
          </p:nvPr>
        </p:nvSpPr>
        <p:spPr>
          <a:xfrm>
            <a:off x="7143750" y="6475413"/>
            <a:ext cx="4246563" cy="180975"/>
          </a:xfrm>
          <a:prstGeom prst="rect">
            <a:avLst/>
          </a:prstGeom>
          <a:noFill/>
          <a:ln w="9525">
            <a:noFill/>
            <a:round/>
          </a:ln>
          <a:effectLst/>
        </p:spPr>
        <p:txBody>
          <a:bodyPr vert="horz" wrap="square" lIns="0" tIns="0" rIns="0" bIns="0" numCol="1" anchor="t" anchorCtr="0" compatLnSpc="1"/>
          <a:lstStyle/>
          <a:p>
            <a:pPr marL="0" marR="0" lvl="0" indent="0" algn="r" defTabSz="914400" rtl="0" eaLnBrk="0" fontAlgn="base" latinLnBrk="0" hangingPunct="0">
              <a:lnSpc>
                <a:spcPct val="100000"/>
              </a:lnSpc>
              <a:spcBef>
                <a:spcPct val="0"/>
              </a:spcBef>
              <a:spcAft>
                <a:spcPct val="0"/>
              </a:spcAft>
              <a:buClrTx/>
              <a:buSzTx/>
              <a:buFontTx/>
              <a:buNone/>
              <a:tabLst>
                <a:tab pos="0" algn="l"/>
                <a:tab pos="685165" algn="l"/>
                <a:tab pos="1370965" algn="l"/>
                <a:tab pos="2056765" algn="l"/>
                <a:tab pos="2742565" algn="l"/>
                <a:tab pos="3428365" algn="l"/>
                <a:tab pos="4114165" algn="l"/>
                <a:tab pos="4799965" algn="l"/>
                <a:tab pos="5485765" algn="l"/>
                <a:tab pos="6171565" algn="l"/>
                <a:tab pos="6857365" algn="l"/>
                <a:tab pos="7543165" algn="l"/>
              </a:tabLst>
              <a:defRPr/>
            </a:pPr>
            <a:r>
              <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Bo Sun (ZTE)</a:t>
            </a:r>
            <a:endPar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endParaRPr>
          </a:p>
        </p:txBody>
      </p:sp>
      <p:sp>
        <p:nvSpPr>
          <p:cNvPr id="6" name="灯片编号占位符 5"/>
          <p:cNvSpPr>
            <a:spLocks noGrp="1"/>
          </p:cNvSpPr>
          <p:nvPr>
            <p:ph type="sldNum" idx="12"/>
          </p:nvPr>
        </p:nvSpPr>
        <p:spPr>
          <a:xfrm>
            <a:off x="5792788" y="6475413"/>
            <a:ext cx="704850" cy="363538"/>
          </a:xfrm>
          <a:prstGeom prst="rect">
            <a:avLst/>
          </a:prstGeom>
          <a:noFill/>
          <a:ln w="9525">
            <a:noFill/>
            <a:round/>
          </a:ln>
          <a:effectLst/>
        </p:spPr>
        <p:txBody>
          <a:bodyPr vert="horz" wrap="square" lIns="0" tIns="0" rIns="0" bIns="0" numCol="1" anchor="t" anchorCtr="0" compatLnSpc="1"/>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165" algn="l"/>
                <a:tab pos="1370965" algn="l"/>
                <a:tab pos="2056765" algn="l"/>
                <a:tab pos="2742565" algn="l"/>
                <a:tab pos="3428365" algn="l"/>
                <a:tab pos="4114165" algn="l"/>
                <a:tab pos="4799965" algn="l"/>
                <a:tab pos="5485765" algn="l"/>
                <a:tab pos="6171565" algn="l"/>
                <a:tab pos="6857365" algn="l"/>
                <a:tab pos="7543165"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cSld>
  <p:clrMapOvr>
    <a:masterClrMapping/>
  </p:clrMapOvr>
  <p:hf hdr="0"/>
</p:sldLayout>
</file>

<file path=ppt/slideLayouts/slideLayout14.xml><?xml version="1.0" encoding="utf-8"?>
<p:sldLayout xmlns:a="http://schemas.openxmlformats.org/drawingml/2006/main" xmlns:r="http://schemas.openxmlformats.org/officeDocument/2006/relationships" xmlns:p="http://schemas.openxmlformats.org/presentationml/2006/main" type="twoObj" preserve="1">
  <p:cSld name="两栏内容">
    <p:bg>
      <p:bgPr>
        <a:solidFill>
          <a:srgbClr val="FFFFFF"/>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fontAlgn="base"/>
            <a:r>
              <a:rPr lang="zh-CN" altLang="en-US" strike="noStrike" noProof="1" smtClean="0"/>
              <a:t>单击此处编辑母版标题样式</a:t>
            </a:r>
            <a:endParaRPr lang="en-GB" strike="noStrike" noProof="1"/>
          </a:p>
        </p:txBody>
      </p:sp>
      <p:sp>
        <p:nvSpPr>
          <p:cNvPr id="3" name="Content Placeholder 2"/>
          <p:cNvSpPr>
            <a:spLocks noGrp="1"/>
          </p:cNvSpPr>
          <p:nvPr>
            <p:ph sz="half" idx="1"/>
          </p:nvPr>
        </p:nvSpPr>
        <p:spPr>
          <a:xfrm>
            <a:off x="914402" y="1981201"/>
            <a:ext cx="5077884" cy="4113213"/>
          </a:xfrm>
        </p:spPr>
        <p:txBody>
          <a:bodyPr/>
          <a:lstStyle>
            <a:lvl1pPr>
              <a:defRPr sz="2100"/>
            </a:lvl1pPr>
            <a:lvl2pPr>
              <a:defRPr sz="1800"/>
            </a:lvl2pPr>
            <a:lvl3pPr>
              <a:defRPr sz="1500"/>
            </a:lvl3pPr>
            <a:lvl4pPr>
              <a:defRPr sz="1350"/>
            </a:lvl4pPr>
            <a:lvl5pPr>
              <a:defRPr sz="1350"/>
            </a:lvl5pPr>
            <a:lvl6pPr>
              <a:defRPr sz="1350"/>
            </a:lvl6pPr>
            <a:lvl7pPr>
              <a:defRPr sz="1350"/>
            </a:lvl7pPr>
            <a:lvl8pPr>
              <a:defRPr sz="1350"/>
            </a:lvl8pPr>
            <a:lvl9pPr>
              <a:defRPr sz="1350"/>
            </a:lvl9pPr>
          </a:lstStyle>
          <a:p>
            <a:pPr lvl="0" fontAlgn="base"/>
            <a:r>
              <a:rPr lang="zh-CN" altLang="en-US" strike="noStrike" noProof="1" smtClean="0"/>
              <a:t>单击此处编辑母版文本样式</a:t>
            </a:r>
            <a:endParaRPr lang="zh-CN" altLang="en-US" strike="noStrike" noProof="1" smtClean="0"/>
          </a:p>
          <a:p>
            <a:pPr lvl="1" fontAlgn="base"/>
            <a:r>
              <a:rPr lang="zh-CN" altLang="en-US" strike="noStrike" noProof="1" smtClean="0"/>
              <a:t>第二级</a:t>
            </a:r>
            <a:endParaRPr lang="zh-CN" altLang="en-US" strike="noStrike" noProof="1" smtClean="0"/>
          </a:p>
          <a:p>
            <a:pPr lvl="2" fontAlgn="base"/>
            <a:r>
              <a:rPr lang="zh-CN" altLang="en-US" strike="noStrike" noProof="1" smtClean="0"/>
              <a:t>第三级</a:t>
            </a:r>
            <a:endParaRPr lang="zh-CN" altLang="en-US" strike="noStrike" noProof="1" smtClean="0"/>
          </a:p>
          <a:p>
            <a:pPr lvl="3" fontAlgn="base"/>
            <a:r>
              <a:rPr lang="zh-CN" altLang="en-US" sz="1350" strike="noStrike" noProof="1" smtClean="0"/>
              <a:t>第四级</a:t>
            </a:r>
            <a:endParaRPr lang="zh-CN" altLang="en-US" strike="noStrike" noProof="1" smtClean="0"/>
          </a:p>
          <a:p>
            <a:pPr lvl="4" fontAlgn="base"/>
            <a:r>
              <a:rPr lang="zh-CN" altLang="en-US" sz="1350" strike="noStrike" noProof="1" smtClean="0"/>
              <a:t>第五级</a:t>
            </a:r>
            <a:endParaRPr lang="en-GB" strike="noStrike" noProof="1"/>
          </a:p>
        </p:txBody>
      </p:sp>
      <p:sp>
        <p:nvSpPr>
          <p:cNvPr id="4" name="Content Placeholder 3"/>
          <p:cNvSpPr>
            <a:spLocks noGrp="1"/>
          </p:cNvSpPr>
          <p:nvPr>
            <p:ph sz="half" idx="2"/>
          </p:nvPr>
        </p:nvSpPr>
        <p:spPr>
          <a:xfrm>
            <a:off x="6195484" y="1981201"/>
            <a:ext cx="5080000" cy="4113213"/>
          </a:xfrm>
        </p:spPr>
        <p:txBody>
          <a:bodyPr/>
          <a:lstStyle>
            <a:lvl1pPr>
              <a:defRPr sz="2100"/>
            </a:lvl1pPr>
            <a:lvl2pPr>
              <a:defRPr sz="1800"/>
            </a:lvl2pPr>
            <a:lvl3pPr>
              <a:defRPr sz="1500"/>
            </a:lvl3pPr>
            <a:lvl4pPr>
              <a:defRPr sz="1350"/>
            </a:lvl4pPr>
            <a:lvl5pPr>
              <a:defRPr sz="1350"/>
            </a:lvl5pPr>
            <a:lvl6pPr>
              <a:defRPr sz="1350"/>
            </a:lvl6pPr>
            <a:lvl7pPr>
              <a:defRPr sz="1350"/>
            </a:lvl7pPr>
            <a:lvl8pPr>
              <a:defRPr sz="1350"/>
            </a:lvl8pPr>
            <a:lvl9pPr>
              <a:defRPr sz="1350"/>
            </a:lvl9pPr>
          </a:lstStyle>
          <a:p>
            <a:pPr lvl="0" fontAlgn="base"/>
            <a:r>
              <a:rPr lang="zh-CN" altLang="en-US" strike="noStrike" noProof="1" smtClean="0"/>
              <a:t>单击此处编辑母版文本样式</a:t>
            </a:r>
            <a:endParaRPr lang="zh-CN" altLang="en-US" strike="noStrike" noProof="1" smtClean="0"/>
          </a:p>
          <a:p>
            <a:pPr lvl="1" fontAlgn="base"/>
            <a:r>
              <a:rPr lang="zh-CN" altLang="en-US" strike="noStrike" noProof="1" smtClean="0"/>
              <a:t>第二级</a:t>
            </a:r>
            <a:endParaRPr lang="zh-CN" altLang="en-US" strike="noStrike" noProof="1" smtClean="0"/>
          </a:p>
          <a:p>
            <a:pPr lvl="2" fontAlgn="base"/>
            <a:r>
              <a:rPr lang="zh-CN" altLang="en-US" strike="noStrike" noProof="1" smtClean="0"/>
              <a:t>第三级</a:t>
            </a:r>
            <a:endParaRPr lang="zh-CN" altLang="en-US" strike="noStrike" noProof="1" smtClean="0"/>
          </a:p>
          <a:p>
            <a:pPr lvl="3" fontAlgn="base"/>
            <a:r>
              <a:rPr lang="zh-CN" altLang="en-US" sz="1350" strike="noStrike" noProof="1" smtClean="0"/>
              <a:t>第四级</a:t>
            </a:r>
            <a:endParaRPr lang="zh-CN" altLang="en-US" strike="noStrike" noProof="1" smtClean="0"/>
          </a:p>
          <a:p>
            <a:pPr lvl="4" fontAlgn="base"/>
            <a:r>
              <a:rPr lang="zh-CN" altLang="en-US" sz="1350" strike="noStrike" noProof="1" smtClean="0"/>
              <a:t>第五级</a:t>
            </a:r>
            <a:endParaRPr lang="en-GB" strike="noStrike" noProof="1"/>
          </a:p>
        </p:txBody>
      </p:sp>
      <p:sp>
        <p:nvSpPr>
          <p:cNvPr id="5" name="日期占位符 4"/>
          <p:cNvSpPr>
            <a:spLocks noGrp="1"/>
          </p:cNvSpPr>
          <p:nvPr>
            <p:ph type="dt" idx="10"/>
          </p:nvPr>
        </p:nvSpPr>
        <p:spPr>
          <a:xfrm>
            <a:off x="928688" y="333375"/>
            <a:ext cx="2500313" cy="273050"/>
          </a:xfrm>
          <a:prstGeom prst="rect">
            <a:avLst/>
          </a:prstGeom>
          <a:noFill/>
          <a:ln w="9525">
            <a:noFill/>
            <a:round/>
          </a:ln>
          <a:effectLst/>
        </p:spPr>
        <p:txBody>
          <a:bodyPr vert="horz" wrap="square" lIns="0" tIns="0" rIns="0" bIns="0" numCol="1" anchor="b" anchorCtr="0" compatLnSpc="1"/>
          <a:lstStyle/>
          <a:p>
            <a:pPr marL="0" marR="0" lvl="0" indent="0" algn="l" defTabSz="914400" rtl="0" eaLnBrk="0" fontAlgn="base" latinLnBrk="0" hangingPunct="0">
              <a:lnSpc>
                <a:spcPct val="100000"/>
              </a:lnSpc>
              <a:spcBef>
                <a:spcPct val="0"/>
              </a:spcBef>
              <a:spcAft>
                <a:spcPct val="0"/>
              </a:spcAft>
              <a:buClrTx/>
              <a:buSzTx/>
              <a:buFontTx/>
              <a:buNone/>
              <a:tabLst>
                <a:tab pos="0" algn="l"/>
                <a:tab pos="685165" algn="l"/>
                <a:tab pos="1370965" algn="l"/>
                <a:tab pos="2056765" algn="l"/>
                <a:tab pos="2742565" algn="l"/>
                <a:tab pos="3428365" algn="l"/>
                <a:tab pos="4114165" algn="l"/>
                <a:tab pos="4799965" algn="l"/>
                <a:tab pos="5485765" algn="l"/>
                <a:tab pos="6171565" algn="l"/>
                <a:tab pos="6857365" algn="l"/>
                <a:tab pos="7543165" algn="l"/>
              </a:tabLst>
              <a:defRPr/>
            </a:pPr>
            <a:r>
              <a:rPr kumimoji="0" lang="en-US" sz="1800" b="1"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Nov 2019</a:t>
            </a:r>
            <a:endParaRPr kumimoji="0" lang="en-US" sz="1800" b="1" i="0" u="none" strike="noStrike" kern="1200" cap="none" spc="0" normalizeH="0" baseline="0" noProof="0" dirty="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endParaRPr>
          </a:p>
        </p:txBody>
      </p:sp>
      <p:sp>
        <p:nvSpPr>
          <p:cNvPr id="6" name="页脚占位符 5"/>
          <p:cNvSpPr>
            <a:spLocks noGrp="1"/>
          </p:cNvSpPr>
          <p:nvPr>
            <p:ph type="ftr" idx="11"/>
          </p:nvPr>
        </p:nvSpPr>
        <p:spPr>
          <a:xfrm>
            <a:off x="7143750" y="6475413"/>
            <a:ext cx="4246563" cy="180975"/>
          </a:xfrm>
          <a:prstGeom prst="rect">
            <a:avLst/>
          </a:prstGeom>
          <a:noFill/>
          <a:ln w="9525">
            <a:noFill/>
            <a:round/>
          </a:ln>
          <a:effectLst/>
        </p:spPr>
        <p:txBody>
          <a:bodyPr vert="horz" wrap="square" lIns="0" tIns="0" rIns="0" bIns="0" numCol="1" anchor="t" anchorCtr="0" compatLnSpc="1"/>
          <a:lstStyle/>
          <a:p>
            <a:pPr marL="0" marR="0" lvl="0" indent="0" algn="r" defTabSz="914400" rtl="0" eaLnBrk="0" fontAlgn="base" latinLnBrk="0" hangingPunct="0">
              <a:lnSpc>
                <a:spcPct val="100000"/>
              </a:lnSpc>
              <a:spcBef>
                <a:spcPct val="0"/>
              </a:spcBef>
              <a:spcAft>
                <a:spcPct val="0"/>
              </a:spcAft>
              <a:buClrTx/>
              <a:buSzTx/>
              <a:buFontTx/>
              <a:buNone/>
              <a:tabLst>
                <a:tab pos="0" algn="l"/>
                <a:tab pos="685165" algn="l"/>
                <a:tab pos="1370965" algn="l"/>
                <a:tab pos="2056765" algn="l"/>
                <a:tab pos="2742565" algn="l"/>
                <a:tab pos="3428365" algn="l"/>
                <a:tab pos="4114165" algn="l"/>
                <a:tab pos="4799965" algn="l"/>
                <a:tab pos="5485765" algn="l"/>
                <a:tab pos="6171565" algn="l"/>
                <a:tab pos="6857365" algn="l"/>
                <a:tab pos="7543165" algn="l"/>
              </a:tabLst>
              <a:defRPr/>
            </a:pPr>
            <a:r>
              <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Bo Sun (ZTE)</a:t>
            </a:r>
            <a:endPar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endParaRPr>
          </a:p>
        </p:txBody>
      </p:sp>
      <p:sp>
        <p:nvSpPr>
          <p:cNvPr id="7" name="灯片编号占位符 6"/>
          <p:cNvSpPr>
            <a:spLocks noGrp="1"/>
          </p:cNvSpPr>
          <p:nvPr>
            <p:ph type="sldNum" idx="12"/>
          </p:nvPr>
        </p:nvSpPr>
        <p:spPr>
          <a:xfrm>
            <a:off x="5792788" y="6475413"/>
            <a:ext cx="704850" cy="363538"/>
          </a:xfrm>
          <a:prstGeom prst="rect">
            <a:avLst/>
          </a:prstGeom>
          <a:noFill/>
          <a:ln w="9525">
            <a:noFill/>
            <a:round/>
          </a:ln>
          <a:effectLst/>
        </p:spPr>
        <p:txBody>
          <a:bodyPr vert="horz" wrap="square" lIns="0" tIns="0" rIns="0" bIns="0" numCol="1" anchor="t" anchorCtr="0" compatLnSpc="1"/>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165" algn="l"/>
                <a:tab pos="1370965" algn="l"/>
                <a:tab pos="2056765" algn="l"/>
                <a:tab pos="2742565" algn="l"/>
                <a:tab pos="3428365" algn="l"/>
                <a:tab pos="4114165" algn="l"/>
                <a:tab pos="4799965" algn="l"/>
                <a:tab pos="5485765" algn="l"/>
                <a:tab pos="6171565" algn="l"/>
                <a:tab pos="6857365" algn="l"/>
                <a:tab pos="7543165"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cSld>
  <p:clrMapOvr>
    <a:masterClrMapping/>
  </p:clrMapOvr>
  <p:hf hdr="0"/>
</p:sldLayout>
</file>

<file path=ppt/slideLayouts/slideLayout15.xml><?xml version="1.0" encoding="utf-8"?>
<p:sldLayout xmlns:a="http://schemas.openxmlformats.org/drawingml/2006/main" xmlns:r="http://schemas.openxmlformats.org/officeDocument/2006/relationships" xmlns:p="http://schemas.openxmlformats.org/presentationml/2006/main" type="twoTxTwoObj" preserve="1">
  <p:cSld name="比较">
    <p:bg>
      <p:bgPr>
        <a:solidFill>
          <a:srgbClr val="FFFFFF"/>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a:xfrm>
            <a:off x="609600" y="274638"/>
            <a:ext cx="10972800" cy="1143000"/>
          </a:xfrm>
        </p:spPr>
        <p:txBody>
          <a:bodyPr/>
          <a:lstStyle>
            <a:lvl1pPr>
              <a:defRPr/>
            </a:lvl1pPr>
          </a:lstStyle>
          <a:p>
            <a:pPr fontAlgn="base"/>
            <a:r>
              <a:rPr lang="zh-CN" altLang="en-US" strike="noStrike" noProof="1" smtClean="0"/>
              <a:t>单击此处编辑母版标题样式</a:t>
            </a:r>
            <a:endParaRPr lang="en-GB" strike="noStrike" noProof="1"/>
          </a:p>
        </p:txBody>
      </p:sp>
      <p:sp>
        <p:nvSpPr>
          <p:cNvPr id="3" name="Text Placeholder 2"/>
          <p:cNvSpPr>
            <a:spLocks noGrp="1"/>
          </p:cNvSpPr>
          <p:nvPr>
            <p:ph type="body" idx="1"/>
          </p:nvPr>
        </p:nvSpPr>
        <p:spPr>
          <a:xfrm>
            <a:off x="609600" y="1535113"/>
            <a:ext cx="5386917" cy="639762"/>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fontAlgn="base"/>
            <a:r>
              <a:rPr lang="zh-CN" altLang="en-US" strike="noStrike" noProof="1" smtClean="0"/>
              <a:t>单击此处编辑母版文本样式</a:t>
            </a:r>
            <a:endParaRPr lang="zh-CN" altLang="en-US" strike="noStrike" noProof="1" smtClean="0"/>
          </a:p>
        </p:txBody>
      </p:sp>
      <p:sp>
        <p:nvSpPr>
          <p:cNvPr id="4" name="Content Placeholder 3"/>
          <p:cNvSpPr>
            <a:spLocks noGrp="1"/>
          </p:cNvSpPr>
          <p:nvPr>
            <p:ph sz="half" idx="2"/>
          </p:nvPr>
        </p:nvSpPr>
        <p:spPr>
          <a:xfrm>
            <a:off x="609600" y="2174875"/>
            <a:ext cx="5386917" cy="3951288"/>
          </a:xfrm>
        </p:spPr>
        <p:txBody>
          <a:bodyPr/>
          <a:lstStyle>
            <a:lvl1pPr>
              <a:defRPr sz="1800"/>
            </a:lvl1pPr>
            <a:lvl2pPr>
              <a:defRPr sz="1500"/>
            </a:lvl2pPr>
            <a:lvl3pPr>
              <a:defRPr sz="1350"/>
            </a:lvl3pPr>
            <a:lvl4pPr>
              <a:defRPr sz="1200"/>
            </a:lvl4pPr>
            <a:lvl5pPr>
              <a:defRPr sz="1200"/>
            </a:lvl5pPr>
            <a:lvl6pPr>
              <a:defRPr sz="1200"/>
            </a:lvl6pPr>
            <a:lvl7pPr>
              <a:defRPr sz="1200"/>
            </a:lvl7pPr>
            <a:lvl8pPr>
              <a:defRPr sz="1200"/>
            </a:lvl8pPr>
            <a:lvl9pPr>
              <a:defRPr sz="1200"/>
            </a:lvl9pPr>
          </a:lstStyle>
          <a:p>
            <a:pPr lvl="0" fontAlgn="base"/>
            <a:r>
              <a:rPr lang="zh-CN" altLang="en-US" strike="noStrike" noProof="1" smtClean="0"/>
              <a:t>单击此处编辑母版文本样式</a:t>
            </a:r>
            <a:endParaRPr lang="zh-CN" altLang="en-US" strike="noStrike" noProof="1" smtClean="0"/>
          </a:p>
          <a:p>
            <a:pPr lvl="1" fontAlgn="base"/>
            <a:r>
              <a:rPr lang="zh-CN" altLang="en-US" strike="noStrike" noProof="1" smtClean="0"/>
              <a:t>第二级</a:t>
            </a:r>
            <a:endParaRPr lang="zh-CN" altLang="en-US" strike="noStrike" noProof="1" smtClean="0"/>
          </a:p>
          <a:p>
            <a:pPr lvl="2" fontAlgn="base"/>
            <a:r>
              <a:rPr lang="zh-CN" altLang="en-US" sz="1350" strike="noStrike" noProof="1" smtClean="0"/>
              <a:t>第三级</a:t>
            </a:r>
            <a:endParaRPr lang="zh-CN" altLang="en-US" strike="noStrike" noProof="1" smtClean="0"/>
          </a:p>
          <a:p>
            <a:pPr lvl="3" fontAlgn="base"/>
            <a:r>
              <a:rPr lang="zh-CN" altLang="en-US" strike="noStrike" noProof="1" smtClean="0"/>
              <a:t>第四级</a:t>
            </a:r>
            <a:endParaRPr lang="zh-CN" altLang="en-US" strike="noStrike" noProof="1" smtClean="0"/>
          </a:p>
          <a:p>
            <a:pPr lvl="4" fontAlgn="base"/>
            <a:r>
              <a:rPr lang="zh-CN" altLang="en-US" strike="noStrike" noProof="1" smtClean="0"/>
              <a:t>第五级</a:t>
            </a:r>
            <a:endParaRPr lang="en-GB" strike="noStrike" noProof="1"/>
          </a:p>
        </p:txBody>
      </p:sp>
      <p:sp>
        <p:nvSpPr>
          <p:cNvPr id="5" name="Text Placeholder 4"/>
          <p:cNvSpPr>
            <a:spLocks noGrp="1"/>
          </p:cNvSpPr>
          <p:nvPr>
            <p:ph type="body" sz="quarter" idx="3"/>
          </p:nvPr>
        </p:nvSpPr>
        <p:spPr>
          <a:xfrm>
            <a:off x="6193369" y="1535113"/>
            <a:ext cx="5389033" cy="639762"/>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fontAlgn="base"/>
            <a:r>
              <a:rPr lang="zh-CN" altLang="en-US" strike="noStrike" noProof="1" smtClean="0"/>
              <a:t>单击此处编辑母版文本样式</a:t>
            </a:r>
            <a:endParaRPr lang="zh-CN" altLang="en-US" strike="noStrike" noProof="1" smtClean="0"/>
          </a:p>
        </p:txBody>
      </p:sp>
      <p:sp>
        <p:nvSpPr>
          <p:cNvPr id="6" name="Content Placeholder 5"/>
          <p:cNvSpPr>
            <a:spLocks noGrp="1"/>
          </p:cNvSpPr>
          <p:nvPr>
            <p:ph sz="quarter" idx="4"/>
          </p:nvPr>
        </p:nvSpPr>
        <p:spPr>
          <a:xfrm>
            <a:off x="6193369" y="2174875"/>
            <a:ext cx="5389033" cy="3951288"/>
          </a:xfrm>
        </p:spPr>
        <p:txBody>
          <a:bodyPr/>
          <a:lstStyle>
            <a:lvl1pPr>
              <a:defRPr sz="1800"/>
            </a:lvl1pPr>
            <a:lvl2pPr>
              <a:defRPr sz="1500"/>
            </a:lvl2pPr>
            <a:lvl3pPr>
              <a:defRPr sz="1350"/>
            </a:lvl3pPr>
            <a:lvl4pPr>
              <a:defRPr sz="1200"/>
            </a:lvl4pPr>
            <a:lvl5pPr>
              <a:defRPr sz="1200"/>
            </a:lvl5pPr>
            <a:lvl6pPr>
              <a:defRPr sz="1200"/>
            </a:lvl6pPr>
            <a:lvl7pPr>
              <a:defRPr sz="1200"/>
            </a:lvl7pPr>
            <a:lvl8pPr>
              <a:defRPr sz="1200"/>
            </a:lvl8pPr>
            <a:lvl9pPr>
              <a:defRPr sz="1200"/>
            </a:lvl9pPr>
          </a:lstStyle>
          <a:p>
            <a:pPr lvl="0" fontAlgn="base"/>
            <a:r>
              <a:rPr lang="zh-CN" altLang="en-US" strike="noStrike" noProof="1" smtClean="0"/>
              <a:t>单击此处编辑母版文本样式</a:t>
            </a:r>
            <a:endParaRPr lang="zh-CN" altLang="en-US" strike="noStrike" noProof="1" smtClean="0"/>
          </a:p>
          <a:p>
            <a:pPr lvl="1" fontAlgn="base"/>
            <a:r>
              <a:rPr lang="zh-CN" altLang="en-US" strike="noStrike" noProof="1" smtClean="0"/>
              <a:t>第二级</a:t>
            </a:r>
            <a:endParaRPr lang="zh-CN" altLang="en-US" strike="noStrike" noProof="1" smtClean="0"/>
          </a:p>
          <a:p>
            <a:pPr lvl="2" fontAlgn="base"/>
            <a:r>
              <a:rPr lang="zh-CN" altLang="en-US" sz="1350" strike="noStrike" noProof="1" smtClean="0"/>
              <a:t>第三级</a:t>
            </a:r>
            <a:endParaRPr lang="zh-CN" altLang="en-US" strike="noStrike" noProof="1" smtClean="0"/>
          </a:p>
          <a:p>
            <a:pPr lvl="3" fontAlgn="base"/>
            <a:r>
              <a:rPr lang="zh-CN" altLang="en-US" strike="noStrike" noProof="1" smtClean="0"/>
              <a:t>第四级</a:t>
            </a:r>
            <a:endParaRPr lang="zh-CN" altLang="en-US" strike="noStrike" noProof="1" smtClean="0"/>
          </a:p>
          <a:p>
            <a:pPr lvl="4" fontAlgn="base"/>
            <a:r>
              <a:rPr lang="zh-CN" altLang="en-US" strike="noStrike" noProof="1" smtClean="0"/>
              <a:t>第五级</a:t>
            </a:r>
            <a:endParaRPr lang="en-GB" strike="noStrike" noProof="1"/>
          </a:p>
        </p:txBody>
      </p:sp>
      <p:sp>
        <p:nvSpPr>
          <p:cNvPr id="11" name="Date Placeholder 6"/>
          <p:cNvSpPr>
            <a:spLocks noGrp="1"/>
          </p:cNvSpPr>
          <p:nvPr>
            <p:ph type="dt" idx="12"/>
          </p:nvPr>
        </p:nvSpPr>
        <p:spPr bwMode="auto">
          <a:xfrm>
            <a:off x="928688" y="333375"/>
            <a:ext cx="2500313" cy="273050"/>
          </a:xfrm>
          <a:prstGeom prst="rect">
            <a:avLst/>
          </a:prstGeom>
          <a:noFill/>
          <a:ln w="9525">
            <a:noFill/>
            <a:round/>
          </a:ln>
          <a:effectLst/>
        </p:spPr>
        <p:txBody>
          <a:bodyPr vert="horz" wrap="square" lIns="0" tIns="0" rIns="0" bIns="0" numCol="1" anchor="b" anchorCtr="0" compatLnSpc="1"/>
          <a:lstStyle>
            <a:lvl1pPr>
              <a:defRPr/>
            </a:lvl1pPr>
          </a:lstStyle>
          <a:p>
            <a:pPr marL="0" marR="0" lvl="0" indent="0" algn="l" defTabSz="914400" rtl="0" eaLnBrk="0" fontAlgn="base" latinLnBrk="0" hangingPunct="0">
              <a:lnSpc>
                <a:spcPct val="100000"/>
              </a:lnSpc>
              <a:spcBef>
                <a:spcPct val="0"/>
              </a:spcBef>
              <a:spcAft>
                <a:spcPct val="0"/>
              </a:spcAft>
              <a:buClrTx/>
              <a:buSzTx/>
              <a:buFontTx/>
              <a:buNone/>
              <a:tabLst>
                <a:tab pos="0" algn="l"/>
                <a:tab pos="685165" algn="l"/>
                <a:tab pos="1370965" algn="l"/>
                <a:tab pos="2056765" algn="l"/>
                <a:tab pos="2742565" algn="l"/>
                <a:tab pos="3428365" algn="l"/>
                <a:tab pos="4114165" algn="l"/>
                <a:tab pos="4799965" algn="l"/>
                <a:tab pos="5485765" algn="l"/>
                <a:tab pos="6171565" algn="l"/>
                <a:tab pos="6857365" algn="l"/>
                <a:tab pos="7543165" algn="l"/>
              </a:tabLst>
              <a:defRPr/>
            </a:pPr>
            <a:r>
              <a:rPr kumimoji="0" lang="en-US" sz="1800" b="1"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Nov 2019</a:t>
            </a:r>
            <a:endParaRPr kumimoji="0" lang="en-US" sz="1800" b="1"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endParaRPr>
          </a:p>
        </p:txBody>
      </p:sp>
      <p:sp>
        <p:nvSpPr>
          <p:cNvPr id="12" name="Footer Placeholder 7"/>
          <p:cNvSpPr>
            <a:spLocks noGrp="1"/>
          </p:cNvSpPr>
          <p:nvPr>
            <p:ph type="ftr" idx="13"/>
          </p:nvPr>
        </p:nvSpPr>
        <p:spPr bwMode="auto">
          <a:xfrm>
            <a:off x="7524750" y="6475413"/>
            <a:ext cx="3865563" cy="180975"/>
          </a:xfrm>
          <a:prstGeom prst="rect">
            <a:avLst/>
          </a:prstGeom>
          <a:noFill/>
          <a:ln w="9525">
            <a:noFill/>
            <a:round/>
          </a:ln>
          <a:effectLst/>
        </p:spPr>
        <p:txBody>
          <a:bodyPr vert="horz" wrap="square" lIns="0" tIns="0" rIns="0" bIns="0" numCol="1" anchor="t" anchorCtr="0" compatLnSpc="1"/>
          <a:lstStyle>
            <a:lvl1pPr>
              <a:defRPr/>
            </a:lvl1pPr>
          </a:lstStyle>
          <a:p>
            <a:pPr marL="0" marR="0" lvl="0" indent="0" algn="r" defTabSz="914400" rtl="0" eaLnBrk="0" fontAlgn="base" latinLnBrk="0" hangingPunct="0">
              <a:lnSpc>
                <a:spcPct val="100000"/>
              </a:lnSpc>
              <a:spcBef>
                <a:spcPct val="0"/>
              </a:spcBef>
              <a:spcAft>
                <a:spcPct val="0"/>
              </a:spcAft>
              <a:buClrTx/>
              <a:buSzTx/>
              <a:buFontTx/>
              <a:buNone/>
              <a:tabLst>
                <a:tab pos="0" algn="l"/>
                <a:tab pos="685165" algn="l"/>
                <a:tab pos="1370965" algn="l"/>
                <a:tab pos="2056765" algn="l"/>
                <a:tab pos="2742565" algn="l"/>
                <a:tab pos="3428365" algn="l"/>
                <a:tab pos="4114165" algn="l"/>
                <a:tab pos="4799965" algn="l"/>
                <a:tab pos="5485765" algn="l"/>
                <a:tab pos="6171565" algn="l"/>
                <a:tab pos="6857365" algn="l"/>
                <a:tab pos="7543165" algn="l"/>
              </a:tabLst>
              <a:defRPr/>
            </a:pPr>
            <a:r>
              <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Bo Sun (ZTE)</a:t>
            </a:r>
            <a:endPar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endParaRPr>
          </a:p>
        </p:txBody>
      </p:sp>
      <p:sp>
        <p:nvSpPr>
          <p:cNvPr id="13" name="Slide Number Placeholder 8"/>
          <p:cNvSpPr>
            <a:spLocks noGrp="1"/>
          </p:cNvSpPr>
          <p:nvPr>
            <p:ph type="sldNum" idx="14"/>
          </p:nvPr>
        </p:nvSpPr>
        <p:spPr bwMode="auto">
          <a:xfrm>
            <a:off x="5792788" y="6475413"/>
            <a:ext cx="704850" cy="363538"/>
          </a:xfrm>
          <a:prstGeom prst="rect">
            <a:avLst/>
          </a:prstGeom>
          <a:noFill/>
          <a:ln w="9525">
            <a:noFill/>
            <a:round/>
          </a:ln>
          <a:effectLst/>
        </p:spPr>
        <p:txBody>
          <a:bodyPr vert="horz" wrap="square" lIns="0" tIns="0" rIns="0" bIns="0" numCol="1" anchor="t" anchorCtr="0" compatLnSpc="1"/>
          <a:lstStyle>
            <a:lvl1pPr>
              <a:defRPr/>
            </a:lvl1p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165" algn="l"/>
                <a:tab pos="1370965" algn="l"/>
                <a:tab pos="2056765" algn="l"/>
                <a:tab pos="2742565" algn="l"/>
                <a:tab pos="3428365" algn="l"/>
                <a:tab pos="4114165" algn="l"/>
                <a:tab pos="4799965" algn="l"/>
                <a:tab pos="5485765" algn="l"/>
                <a:tab pos="6171565" algn="l"/>
                <a:tab pos="6857365" algn="l"/>
                <a:tab pos="7543165"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01B27F1F-5774-44D3-A48B-91152BCFEF61}"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cSld>
  <p:clrMapOvr>
    <a:masterClrMapping/>
  </p:clrMapOvr>
  <p:hf hdr="0"/>
</p:sldLayout>
</file>

<file path=ppt/slideLayouts/slideLayout16.xml><?xml version="1.0" encoding="utf-8"?>
<p:sldLayout xmlns:a="http://schemas.openxmlformats.org/drawingml/2006/main" xmlns:r="http://schemas.openxmlformats.org/officeDocument/2006/relationships" xmlns:p="http://schemas.openxmlformats.org/presentationml/2006/main" type="titleOnly" preserve="1">
  <p:cSld name="仅标题">
    <p:bg>
      <p:bgPr>
        <a:solidFill>
          <a:srgbClr val="FFFFFF"/>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fontAlgn="base"/>
            <a:r>
              <a:rPr lang="zh-CN" altLang="en-US" strike="noStrike" noProof="1" smtClean="0"/>
              <a:t>单击此处编辑母版标题样式</a:t>
            </a:r>
            <a:endParaRPr lang="en-GB" strike="noStrike" noProof="1"/>
          </a:p>
        </p:txBody>
      </p:sp>
      <p:sp>
        <p:nvSpPr>
          <p:cNvPr id="3" name="日期占位符 2"/>
          <p:cNvSpPr>
            <a:spLocks noGrp="1"/>
          </p:cNvSpPr>
          <p:nvPr>
            <p:ph type="dt" idx="10"/>
          </p:nvPr>
        </p:nvSpPr>
        <p:spPr>
          <a:xfrm>
            <a:off x="928688" y="333375"/>
            <a:ext cx="2500313" cy="273050"/>
          </a:xfrm>
          <a:prstGeom prst="rect">
            <a:avLst/>
          </a:prstGeom>
          <a:noFill/>
          <a:ln w="9525">
            <a:noFill/>
            <a:round/>
          </a:ln>
          <a:effectLst/>
        </p:spPr>
        <p:txBody>
          <a:bodyPr vert="horz" wrap="square" lIns="0" tIns="0" rIns="0" bIns="0" numCol="1" anchor="b" anchorCtr="0" compatLnSpc="1"/>
          <a:lstStyle/>
          <a:p>
            <a:pPr eaLnBrk="0" hangingPunct="0">
              <a:defRPr/>
            </a:pPr>
            <a:r>
              <a:rPr lang="en-US" dirty="0" smtClean="0"/>
              <a:t>Jul 2024</a:t>
            </a:r>
            <a:endParaRPr lang="en-US" dirty="0"/>
          </a:p>
        </p:txBody>
      </p:sp>
      <p:sp>
        <p:nvSpPr>
          <p:cNvPr id="4" name="页脚占位符 3"/>
          <p:cNvSpPr>
            <a:spLocks noGrp="1"/>
          </p:cNvSpPr>
          <p:nvPr>
            <p:ph type="ftr" idx="11"/>
          </p:nvPr>
        </p:nvSpPr>
        <p:spPr>
          <a:xfrm>
            <a:off x="7143750" y="6475413"/>
            <a:ext cx="4246563" cy="180975"/>
          </a:xfrm>
          <a:prstGeom prst="rect">
            <a:avLst/>
          </a:prstGeom>
          <a:noFill/>
          <a:ln w="9525">
            <a:noFill/>
            <a:round/>
          </a:ln>
          <a:effectLst/>
        </p:spPr>
        <p:txBody>
          <a:bodyPr vert="horz" wrap="square" lIns="0" tIns="0" rIns="0" bIns="0" numCol="1" anchor="t" anchorCtr="0" compatLnSpc="1"/>
          <a:lstStyle/>
          <a:p>
            <a:pPr eaLnBrk="0" hangingPunct="0">
              <a:defRPr/>
            </a:pPr>
            <a:r>
              <a:rPr lang="en-US" dirty="0" smtClean="0"/>
              <a:t>Bo Sun (</a:t>
            </a:r>
            <a:r>
              <a:rPr lang="en-US" dirty="0" err="1" smtClean="0"/>
              <a:t>Sanechips</a:t>
            </a:r>
            <a:r>
              <a:rPr lang="en-US" dirty="0" smtClean="0"/>
              <a:t>)</a:t>
            </a:r>
            <a:endParaRPr lang="en-US" dirty="0"/>
          </a:p>
        </p:txBody>
      </p:sp>
      <p:sp>
        <p:nvSpPr>
          <p:cNvPr id="5" name="灯片编号占位符 4"/>
          <p:cNvSpPr>
            <a:spLocks noGrp="1"/>
          </p:cNvSpPr>
          <p:nvPr>
            <p:ph type="sldNum" idx="12"/>
          </p:nvPr>
        </p:nvSpPr>
        <p:spPr>
          <a:xfrm>
            <a:off x="5792788" y="6475413"/>
            <a:ext cx="704850" cy="363538"/>
          </a:xfrm>
          <a:prstGeom prst="rect">
            <a:avLst/>
          </a:prstGeom>
          <a:noFill/>
          <a:ln w="9525">
            <a:noFill/>
            <a:round/>
          </a:ln>
          <a:effectLst/>
        </p:spPr>
        <p:txBody>
          <a:bodyPr vert="horz" wrap="square" lIns="0" tIns="0" rIns="0" bIns="0" numCol="1" anchor="t" anchorCtr="0" compatLnSpc="1"/>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165" algn="l"/>
                <a:tab pos="1370965" algn="l"/>
                <a:tab pos="2056765" algn="l"/>
                <a:tab pos="2742565" algn="l"/>
                <a:tab pos="3428365" algn="l"/>
                <a:tab pos="4114165" algn="l"/>
                <a:tab pos="4799965" algn="l"/>
                <a:tab pos="5485765" algn="l"/>
                <a:tab pos="6171565" algn="l"/>
                <a:tab pos="6857365" algn="l"/>
                <a:tab pos="7543165"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cSld>
  <p:clrMapOvr>
    <a:masterClrMapping/>
  </p:clrMapOvr>
  <p:hf hdr="0"/>
</p:sldLayout>
</file>

<file path=ppt/slideLayouts/slideLayout17.xml><?xml version="1.0" encoding="utf-8"?>
<p:sldLayout xmlns:a="http://schemas.openxmlformats.org/drawingml/2006/main" xmlns:r="http://schemas.openxmlformats.org/officeDocument/2006/relationships" xmlns:p="http://schemas.openxmlformats.org/presentationml/2006/main" type="blank" preserve="1">
  <p:cSld name="空白">
    <p:bg>
      <p:bgPr>
        <a:solidFill>
          <a:srgbClr val="FFFFFF"/>
        </a:solidFill>
        <a:effectLst/>
      </p:bgPr>
    </p:bg>
    <p:spTree>
      <p:nvGrpSpPr>
        <p:cNvPr id="1" name=""/>
        <p:cNvGrpSpPr/>
        <p:nvPr/>
      </p:nvGrpSpPr>
      <p:grpSpPr>
        <a:xfrm>
          <a:off x="0" y="0"/>
          <a:ext cx="0" cy="0"/>
          <a:chOff x="0" y="0"/>
          <a:chExt cx="0" cy="0"/>
        </a:xfrm>
      </p:grpSpPr>
      <p:sp>
        <p:nvSpPr>
          <p:cNvPr id="2" name="日期占位符 1"/>
          <p:cNvSpPr>
            <a:spLocks noGrp="1"/>
          </p:cNvSpPr>
          <p:nvPr>
            <p:ph type="dt" idx="10"/>
          </p:nvPr>
        </p:nvSpPr>
        <p:spPr>
          <a:xfrm>
            <a:off x="928688" y="333375"/>
            <a:ext cx="2500313" cy="273050"/>
          </a:xfrm>
          <a:prstGeom prst="rect">
            <a:avLst/>
          </a:prstGeom>
          <a:noFill/>
          <a:ln w="9525">
            <a:noFill/>
            <a:round/>
          </a:ln>
          <a:effectLst/>
        </p:spPr>
        <p:txBody>
          <a:bodyPr vert="horz" wrap="square" lIns="0" tIns="0" rIns="0" bIns="0" numCol="1" anchor="b" anchorCtr="0" compatLnSpc="1"/>
          <a:lstStyle/>
          <a:p>
            <a:pPr eaLnBrk="0" hangingPunct="0">
              <a:defRPr/>
            </a:pPr>
            <a:r>
              <a:rPr lang="en-US" dirty="0" smtClean="0"/>
              <a:t>Jul 2024</a:t>
            </a:r>
            <a:endParaRPr lang="en-US" dirty="0"/>
          </a:p>
        </p:txBody>
      </p:sp>
      <p:sp>
        <p:nvSpPr>
          <p:cNvPr id="3" name="页脚占位符 2"/>
          <p:cNvSpPr>
            <a:spLocks noGrp="1"/>
          </p:cNvSpPr>
          <p:nvPr>
            <p:ph type="ftr" idx="11"/>
          </p:nvPr>
        </p:nvSpPr>
        <p:spPr>
          <a:xfrm>
            <a:off x="7143750" y="6475413"/>
            <a:ext cx="4246563" cy="180975"/>
          </a:xfrm>
          <a:prstGeom prst="rect">
            <a:avLst/>
          </a:prstGeom>
          <a:noFill/>
          <a:ln w="9525">
            <a:noFill/>
            <a:round/>
          </a:ln>
          <a:effectLst/>
        </p:spPr>
        <p:txBody>
          <a:bodyPr vert="horz" wrap="square" lIns="0" tIns="0" rIns="0" bIns="0" numCol="1" anchor="t" anchorCtr="0" compatLnSpc="1"/>
          <a:lstStyle/>
          <a:p>
            <a:pPr eaLnBrk="0" hangingPunct="0">
              <a:defRPr/>
            </a:pPr>
            <a:r>
              <a:rPr lang="en-US" dirty="0" smtClean="0"/>
              <a:t>Bo Sun (</a:t>
            </a:r>
            <a:r>
              <a:rPr lang="en-US" dirty="0" err="1" smtClean="0"/>
              <a:t>Sanechips</a:t>
            </a:r>
            <a:r>
              <a:rPr lang="en-US" dirty="0" smtClean="0"/>
              <a:t>)</a:t>
            </a:r>
            <a:endParaRPr lang="en-US" dirty="0"/>
          </a:p>
        </p:txBody>
      </p:sp>
      <p:sp>
        <p:nvSpPr>
          <p:cNvPr id="4" name="灯片编号占位符 3"/>
          <p:cNvSpPr>
            <a:spLocks noGrp="1"/>
          </p:cNvSpPr>
          <p:nvPr>
            <p:ph type="sldNum" idx="12"/>
          </p:nvPr>
        </p:nvSpPr>
        <p:spPr>
          <a:xfrm>
            <a:off x="5792788" y="6475413"/>
            <a:ext cx="704850" cy="363538"/>
          </a:xfrm>
          <a:prstGeom prst="rect">
            <a:avLst/>
          </a:prstGeom>
          <a:noFill/>
          <a:ln w="9525">
            <a:noFill/>
            <a:round/>
          </a:ln>
          <a:effectLst/>
        </p:spPr>
        <p:txBody>
          <a:bodyPr vert="horz" wrap="square" lIns="0" tIns="0" rIns="0" bIns="0" numCol="1" anchor="t" anchorCtr="0" compatLnSpc="1"/>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165" algn="l"/>
                <a:tab pos="1370965" algn="l"/>
                <a:tab pos="2056765" algn="l"/>
                <a:tab pos="2742565" algn="l"/>
                <a:tab pos="3428365" algn="l"/>
                <a:tab pos="4114165" algn="l"/>
                <a:tab pos="4799965" algn="l"/>
                <a:tab pos="5485765" algn="l"/>
                <a:tab pos="6171565" algn="l"/>
                <a:tab pos="6857365" algn="l"/>
                <a:tab pos="7543165"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cSld>
  <p:clrMapOvr>
    <a:masterClrMapping/>
  </p:clrMapOvr>
  <p:hf hdr="0"/>
</p:sldLayout>
</file>

<file path=ppt/slideLayouts/slideLayout18.xml><?xml version="1.0" encoding="utf-8"?>
<p:sldLayout xmlns:a="http://schemas.openxmlformats.org/drawingml/2006/main" xmlns:r="http://schemas.openxmlformats.org/officeDocument/2006/relationships" xmlns:p="http://schemas.openxmlformats.org/presentationml/2006/main" type="vertTx" preserve="1">
  <p:cSld name="标题和竖排文字">
    <p:bg>
      <p:bgPr>
        <a:solidFill>
          <a:srgbClr val="FFFFFF"/>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fontAlgn="base"/>
            <a:r>
              <a:rPr lang="zh-CN" altLang="en-US" strike="noStrike" noProof="1" smtClean="0"/>
              <a:t>单击此处编辑母版标题样式</a:t>
            </a:r>
            <a:endParaRPr lang="en-GB" strike="noStrike" noProof="1"/>
          </a:p>
        </p:txBody>
      </p:sp>
      <p:sp>
        <p:nvSpPr>
          <p:cNvPr id="3" name="Vertical Text Placeholder 2"/>
          <p:cNvSpPr>
            <a:spLocks noGrp="1"/>
          </p:cNvSpPr>
          <p:nvPr>
            <p:ph type="body" orient="vert" idx="1"/>
          </p:nvPr>
        </p:nvSpPr>
        <p:spPr/>
        <p:txBody>
          <a:bodyPr vert="eaVert"/>
          <a:lstStyle/>
          <a:p>
            <a:pPr lvl="0" fontAlgn="base"/>
            <a:r>
              <a:rPr lang="zh-CN" altLang="en-US" strike="noStrike" noProof="1" smtClean="0"/>
              <a:t>单击此处编辑母版文本样式</a:t>
            </a:r>
            <a:endParaRPr lang="zh-CN" altLang="en-US" strike="noStrike" noProof="1" smtClean="0"/>
          </a:p>
          <a:p>
            <a:pPr lvl="1" fontAlgn="base"/>
            <a:r>
              <a:rPr lang="zh-CN" altLang="en-US" strike="noStrike" noProof="1" smtClean="0"/>
              <a:t>第二级</a:t>
            </a:r>
            <a:endParaRPr lang="zh-CN" altLang="en-US" strike="noStrike" noProof="1" smtClean="0"/>
          </a:p>
          <a:p>
            <a:pPr lvl="2" fontAlgn="base"/>
            <a:r>
              <a:rPr lang="zh-CN" altLang="en-US" strike="noStrike" noProof="1" smtClean="0"/>
              <a:t>第三级</a:t>
            </a:r>
            <a:endParaRPr lang="zh-CN" altLang="en-US" strike="noStrike" noProof="1" smtClean="0"/>
          </a:p>
          <a:p>
            <a:pPr lvl="3" fontAlgn="base"/>
            <a:r>
              <a:rPr lang="zh-CN" altLang="en-US" strike="noStrike" noProof="1" smtClean="0"/>
              <a:t>第四级</a:t>
            </a:r>
            <a:endParaRPr lang="zh-CN" altLang="en-US" strike="noStrike" noProof="1" smtClean="0"/>
          </a:p>
          <a:p>
            <a:pPr lvl="4" fontAlgn="base"/>
            <a:r>
              <a:rPr lang="zh-CN" altLang="en-US" strike="noStrike" noProof="1" smtClean="0"/>
              <a:t>第五级</a:t>
            </a:r>
            <a:endParaRPr lang="en-GB" strike="noStrike" noProof="1"/>
          </a:p>
        </p:txBody>
      </p:sp>
      <p:sp>
        <p:nvSpPr>
          <p:cNvPr id="4" name="日期占位符 3"/>
          <p:cNvSpPr>
            <a:spLocks noGrp="1"/>
          </p:cNvSpPr>
          <p:nvPr>
            <p:ph type="dt" idx="10"/>
          </p:nvPr>
        </p:nvSpPr>
        <p:spPr>
          <a:xfrm>
            <a:off x="928688" y="333375"/>
            <a:ext cx="2500313" cy="273050"/>
          </a:xfrm>
          <a:prstGeom prst="rect">
            <a:avLst/>
          </a:prstGeom>
          <a:noFill/>
          <a:ln w="9525">
            <a:noFill/>
            <a:round/>
          </a:ln>
          <a:effectLst/>
        </p:spPr>
        <p:txBody>
          <a:bodyPr vert="horz" wrap="square" lIns="0" tIns="0" rIns="0" bIns="0" numCol="1" anchor="b" anchorCtr="0" compatLnSpc="1"/>
          <a:lstStyle/>
          <a:p>
            <a:pPr marL="0" marR="0" lvl="0" indent="0" algn="l" defTabSz="914400" rtl="0" eaLnBrk="0" fontAlgn="base" latinLnBrk="0" hangingPunct="0">
              <a:lnSpc>
                <a:spcPct val="100000"/>
              </a:lnSpc>
              <a:spcBef>
                <a:spcPct val="0"/>
              </a:spcBef>
              <a:spcAft>
                <a:spcPct val="0"/>
              </a:spcAft>
              <a:buClrTx/>
              <a:buSzTx/>
              <a:buFontTx/>
              <a:buNone/>
              <a:tabLst>
                <a:tab pos="0" algn="l"/>
                <a:tab pos="685165" algn="l"/>
                <a:tab pos="1370965" algn="l"/>
                <a:tab pos="2056765" algn="l"/>
                <a:tab pos="2742565" algn="l"/>
                <a:tab pos="3428365" algn="l"/>
                <a:tab pos="4114165" algn="l"/>
                <a:tab pos="4799965" algn="l"/>
                <a:tab pos="5485765" algn="l"/>
                <a:tab pos="6171565" algn="l"/>
                <a:tab pos="6857365" algn="l"/>
                <a:tab pos="7543165" algn="l"/>
              </a:tabLst>
              <a:defRPr/>
            </a:pPr>
            <a:r>
              <a:rPr kumimoji="0" lang="en-US" sz="1800" b="1" i="0" u="none" strike="noStrike" kern="1200" cap="none" spc="0" normalizeH="0" baseline="0" noProof="0" dirty="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Nov 2019</a:t>
            </a:r>
            <a:endParaRPr kumimoji="0" lang="en-US" sz="1800" b="1" i="0" u="none" strike="noStrike" kern="1200" cap="none" spc="0" normalizeH="0" baseline="0" noProof="0" dirty="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endParaRPr>
          </a:p>
        </p:txBody>
      </p:sp>
      <p:sp>
        <p:nvSpPr>
          <p:cNvPr id="5" name="页脚占位符 4"/>
          <p:cNvSpPr>
            <a:spLocks noGrp="1"/>
          </p:cNvSpPr>
          <p:nvPr>
            <p:ph type="ftr" idx="11"/>
          </p:nvPr>
        </p:nvSpPr>
        <p:spPr>
          <a:xfrm>
            <a:off x="7143750" y="6475413"/>
            <a:ext cx="4246563" cy="180975"/>
          </a:xfrm>
          <a:prstGeom prst="rect">
            <a:avLst/>
          </a:prstGeom>
          <a:noFill/>
          <a:ln w="9525">
            <a:noFill/>
            <a:round/>
          </a:ln>
          <a:effectLst/>
        </p:spPr>
        <p:txBody>
          <a:bodyPr vert="horz" wrap="square" lIns="0" tIns="0" rIns="0" bIns="0" numCol="1" anchor="t" anchorCtr="0" compatLnSpc="1"/>
          <a:lstStyle/>
          <a:p>
            <a:pPr marL="0" marR="0" lvl="0" indent="0" algn="r" defTabSz="914400" rtl="0" eaLnBrk="0" fontAlgn="base" latinLnBrk="0" hangingPunct="0">
              <a:lnSpc>
                <a:spcPct val="100000"/>
              </a:lnSpc>
              <a:spcBef>
                <a:spcPct val="0"/>
              </a:spcBef>
              <a:spcAft>
                <a:spcPct val="0"/>
              </a:spcAft>
              <a:buClrTx/>
              <a:buSzTx/>
              <a:buFontTx/>
              <a:buNone/>
              <a:tabLst>
                <a:tab pos="0" algn="l"/>
                <a:tab pos="685165" algn="l"/>
                <a:tab pos="1370965" algn="l"/>
                <a:tab pos="2056765" algn="l"/>
                <a:tab pos="2742565" algn="l"/>
                <a:tab pos="3428365" algn="l"/>
                <a:tab pos="4114165" algn="l"/>
                <a:tab pos="4799965" algn="l"/>
                <a:tab pos="5485765" algn="l"/>
                <a:tab pos="6171565" algn="l"/>
                <a:tab pos="6857365" algn="l"/>
                <a:tab pos="7543165" algn="l"/>
              </a:tabLst>
              <a:defRPr/>
            </a:pPr>
            <a:r>
              <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Bo Sun (ZTE)</a:t>
            </a:r>
            <a:endPar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endParaRPr>
          </a:p>
        </p:txBody>
      </p:sp>
      <p:sp>
        <p:nvSpPr>
          <p:cNvPr id="6" name="灯片编号占位符 5"/>
          <p:cNvSpPr>
            <a:spLocks noGrp="1"/>
          </p:cNvSpPr>
          <p:nvPr>
            <p:ph type="sldNum" idx="12"/>
          </p:nvPr>
        </p:nvSpPr>
        <p:spPr>
          <a:xfrm>
            <a:off x="5792788" y="6475413"/>
            <a:ext cx="704850" cy="363538"/>
          </a:xfrm>
          <a:prstGeom prst="rect">
            <a:avLst/>
          </a:prstGeom>
          <a:noFill/>
          <a:ln w="9525">
            <a:noFill/>
            <a:round/>
          </a:ln>
          <a:effectLst/>
        </p:spPr>
        <p:txBody>
          <a:bodyPr vert="horz" wrap="square" lIns="0" tIns="0" rIns="0" bIns="0" numCol="1" anchor="t" anchorCtr="0" compatLnSpc="1"/>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165" algn="l"/>
                <a:tab pos="1370965" algn="l"/>
                <a:tab pos="2056765" algn="l"/>
                <a:tab pos="2742565" algn="l"/>
                <a:tab pos="3428365" algn="l"/>
                <a:tab pos="4114165" algn="l"/>
                <a:tab pos="4799965" algn="l"/>
                <a:tab pos="5485765" algn="l"/>
                <a:tab pos="6171565" algn="l"/>
                <a:tab pos="6857365" algn="l"/>
                <a:tab pos="7543165"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cSld>
  <p:clrMapOvr>
    <a:masterClrMapping/>
  </p:clrMapOvr>
  <p:hf hdr="0"/>
</p:sldLayout>
</file>

<file path=ppt/slideLayouts/slideLayout19.xml><?xml version="1.0" encoding="utf-8"?>
<p:sldLayout xmlns:a="http://schemas.openxmlformats.org/drawingml/2006/main" xmlns:r="http://schemas.openxmlformats.org/officeDocument/2006/relationships" xmlns:p="http://schemas.openxmlformats.org/presentationml/2006/main" type="vertTitleAndTx" preserve="1">
  <p:cSld name="垂直排列标题与&#10;文本">
    <p:bg>
      <p:bgPr>
        <a:solidFill>
          <a:srgbClr val="FFFFFF"/>
        </a:solidFill>
        <a:effectLst/>
      </p:bgPr>
    </p:bg>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86802" y="685803"/>
            <a:ext cx="2588684" cy="5408613"/>
          </a:xfrm>
        </p:spPr>
        <p:txBody>
          <a:bodyPr vert="eaVert"/>
          <a:lstStyle/>
          <a:p>
            <a:pPr fontAlgn="base"/>
            <a:r>
              <a:rPr lang="zh-CN" altLang="en-US" strike="noStrike" noProof="1" smtClean="0"/>
              <a:t>单击此处编辑母版标题样式</a:t>
            </a:r>
            <a:endParaRPr lang="en-GB" strike="noStrike" noProof="1"/>
          </a:p>
        </p:txBody>
      </p:sp>
      <p:sp>
        <p:nvSpPr>
          <p:cNvPr id="3" name="Vertical Text Placeholder 2"/>
          <p:cNvSpPr>
            <a:spLocks noGrp="1"/>
          </p:cNvSpPr>
          <p:nvPr>
            <p:ph type="body" orient="vert" idx="1"/>
          </p:nvPr>
        </p:nvSpPr>
        <p:spPr>
          <a:xfrm>
            <a:off x="914400" y="685803"/>
            <a:ext cx="7569200" cy="5408613"/>
          </a:xfrm>
        </p:spPr>
        <p:txBody>
          <a:bodyPr vert="eaVert"/>
          <a:lstStyle/>
          <a:p>
            <a:pPr lvl="0" fontAlgn="base"/>
            <a:r>
              <a:rPr lang="zh-CN" altLang="en-US" strike="noStrike" noProof="1" smtClean="0"/>
              <a:t>单击此处编辑母版文本样式</a:t>
            </a:r>
            <a:endParaRPr lang="zh-CN" altLang="en-US" strike="noStrike" noProof="1" smtClean="0"/>
          </a:p>
          <a:p>
            <a:pPr lvl="1" fontAlgn="base"/>
            <a:r>
              <a:rPr lang="zh-CN" altLang="en-US" strike="noStrike" noProof="1" smtClean="0"/>
              <a:t>第二级</a:t>
            </a:r>
            <a:endParaRPr lang="zh-CN" altLang="en-US" strike="noStrike" noProof="1" smtClean="0"/>
          </a:p>
          <a:p>
            <a:pPr lvl="2" fontAlgn="base"/>
            <a:r>
              <a:rPr lang="zh-CN" altLang="en-US" strike="noStrike" noProof="1" smtClean="0"/>
              <a:t>第三级</a:t>
            </a:r>
            <a:endParaRPr lang="zh-CN" altLang="en-US" strike="noStrike" noProof="1" smtClean="0"/>
          </a:p>
          <a:p>
            <a:pPr lvl="3" fontAlgn="base"/>
            <a:r>
              <a:rPr lang="zh-CN" altLang="en-US" strike="noStrike" noProof="1" smtClean="0"/>
              <a:t>第四级</a:t>
            </a:r>
            <a:endParaRPr lang="zh-CN" altLang="en-US" strike="noStrike" noProof="1" smtClean="0"/>
          </a:p>
          <a:p>
            <a:pPr lvl="4" fontAlgn="base"/>
            <a:r>
              <a:rPr lang="zh-CN" altLang="en-US" strike="noStrike" noProof="1" smtClean="0"/>
              <a:t>第五级</a:t>
            </a:r>
            <a:endParaRPr lang="en-GB" strike="noStrike" noProof="1"/>
          </a:p>
        </p:txBody>
      </p:sp>
      <p:sp>
        <p:nvSpPr>
          <p:cNvPr id="4" name="日期占位符 3"/>
          <p:cNvSpPr>
            <a:spLocks noGrp="1"/>
          </p:cNvSpPr>
          <p:nvPr>
            <p:ph type="dt" idx="10"/>
          </p:nvPr>
        </p:nvSpPr>
        <p:spPr>
          <a:xfrm>
            <a:off x="928688" y="333375"/>
            <a:ext cx="2500313" cy="273050"/>
          </a:xfrm>
          <a:prstGeom prst="rect">
            <a:avLst/>
          </a:prstGeom>
          <a:noFill/>
          <a:ln w="9525">
            <a:noFill/>
            <a:round/>
          </a:ln>
          <a:effectLst/>
        </p:spPr>
        <p:txBody>
          <a:bodyPr vert="horz" wrap="square" lIns="0" tIns="0" rIns="0" bIns="0" numCol="1" anchor="b" anchorCtr="0" compatLnSpc="1"/>
          <a:lstStyle/>
          <a:p>
            <a:pPr marL="0" marR="0" lvl="0" indent="0" algn="l" defTabSz="914400" rtl="0" eaLnBrk="0" fontAlgn="base" latinLnBrk="0" hangingPunct="0">
              <a:lnSpc>
                <a:spcPct val="100000"/>
              </a:lnSpc>
              <a:spcBef>
                <a:spcPct val="0"/>
              </a:spcBef>
              <a:spcAft>
                <a:spcPct val="0"/>
              </a:spcAft>
              <a:buClrTx/>
              <a:buSzTx/>
              <a:buFontTx/>
              <a:buNone/>
              <a:tabLst>
                <a:tab pos="0" algn="l"/>
                <a:tab pos="685165" algn="l"/>
                <a:tab pos="1370965" algn="l"/>
                <a:tab pos="2056765" algn="l"/>
                <a:tab pos="2742565" algn="l"/>
                <a:tab pos="3428365" algn="l"/>
                <a:tab pos="4114165" algn="l"/>
                <a:tab pos="4799965" algn="l"/>
                <a:tab pos="5485765" algn="l"/>
                <a:tab pos="6171565" algn="l"/>
                <a:tab pos="6857365" algn="l"/>
                <a:tab pos="7543165" algn="l"/>
              </a:tabLst>
              <a:defRPr/>
            </a:pPr>
            <a:r>
              <a:rPr kumimoji="0" lang="en-US" sz="1800" b="1"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Nov 2019</a:t>
            </a:r>
            <a:endParaRPr kumimoji="0" lang="en-US" sz="1800" b="1" i="0" u="none" strike="noStrike" kern="1200" cap="none" spc="0" normalizeH="0" baseline="0" noProof="0" dirty="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endParaRPr>
          </a:p>
        </p:txBody>
      </p:sp>
      <p:sp>
        <p:nvSpPr>
          <p:cNvPr id="5" name="页脚占位符 4"/>
          <p:cNvSpPr>
            <a:spLocks noGrp="1"/>
          </p:cNvSpPr>
          <p:nvPr>
            <p:ph type="ftr" idx="11"/>
          </p:nvPr>
        </p:nvSpPr>
        <p:spPr>
          <a:xfrm>
            <a:off x="7143750" y="6475413"/>
            <a:ext cx="4246563" cy="180975"/>
          </a:xfrm>
          <a:prstGeom prst="rect">
            <a:avLst/>
          </a:prstGeom>
          <a:noFill/>
          <a:ln w="9525">
            <a:noFill/>
            <a:round/>
          </a:ln>
          <a:effectLst/>
        </p:spPr>
        <p:txBody>
          <a:bodyPr vert="horz" wrap="square" lIns="0" tIns="0" rIns="0" bIns="0" numCol="1" anchor="t" anchorCtr="0" compatLnSpc="1"/>
          <a:lstStyle/>
          <a:p>
            <a:pPr marL="0" marR="0" lvl="0" indent="0" algn="r" defTabSz="914400" rtl="0" eaLnBrk="0" fontAlgn="base" latinLnBrk="0" hangingPunct="0">
              <a:lnSpc>
                <a:spcPct val="100000"/>
              </a:lnSpc>
              <a:spcBef>
                <a:spcPct val="0"/>
              </a:spcBef>
              <a:spcAft>
                <a:spcPct val="0"/>
              </a:spcAft>
              <a:buClrTx/>
              <a:buSzTx/>
              <a:buFontTx/>
              <a:buNone/>
              <a:tabLst>
                <a:tab pos="0" algn="l"/>
                <a:tab pos="685165" algn="l"/>
                <a:tab pos="1370965" algn="l"/>
                <a:tab pos="2056765" algn="l"/>
                <a:tab pos="2742565" algn="l"/>
                <a:tab pos="3428365" algn="l"/>
                <a:tab pos="4114165" algn="l"/>
                <a:tab pos="4799965" algn="l"/>
                <a:tab pos="5485765" algn="l"/>
                <a:tab pos="6171565" algn="l"/>
                <a:tab pos="6857365" algn="l"/>
                <a:tab pos="7543165" algn="l"/>
              </a:tabLst>
              <a:defRPr/>
            </a:pPr>
            <a:r>
              <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Bo Sun (ZTE)</a:t>
            </a:r>
            <a:endPar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endParaRPr>
          </a:p>
        </p:txBody>
      </p:sp>
      <p:sp>
        <p:nvSpPr>
          <p:cNvPr id="6" name="灯片编号占位符 5"/>
          <p:cNvSpPr>
            <a:spLocks noGrp="1"/>
          </p:cNvSpPr>
          <p:nvPr>
            <p:ph type="sldNum" idx="12"/>
          </p:nvPr>
        </p:nvSpPr>
        <p:spPr>
          <a:xfrm>
            <a:off x="5792788" y="6475413"/>
            <a:ext cx="704850" cy="363538"/>
          </a:xfrm>
          <a:prstGeom prst="rect">
            <a:avLst/>
          </a:prstGeom>
          <a:noFill/>
          <a:ln w="9525">
            <a:noFill/>
            <a:round/>
          </a:ln>
          <a:effectLst/>
        </p:spPr>
        <p:txBody>
          <a:bodyPr vert="horz" wrap="square" lIns="0" tIns="0" rIns="0" bIns="0" numCol="1" anchor="t" anchorCtr="0" compatLnSpc="1"/>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165" algn="l"/>
                <a:tab pos="1370965" algn="l"/>
                <a:tab pos="2056765" algn="l"/>
                <a:tab pos="2742565" algn="l"/>
                <a:tab pos="3428365" algn="l"/>
                <a:tab pos="4114165" algn="l"/>
                <a:tab pos="4799965" algn="l"/>
                <a:tab pos="5485765" algn="l"/>
                <a:tab pos="6171565" algn="l"/>
                <a:tab pos="6857365" algn="l"/>
                <a:tab pos="7543165"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cSld>
  <p:clrMapOvr>
    <a:masterClrMapping/>
  </p:clrMapOvr>
  <p:hf hdr="0"/>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bg>
      <p:bgPr>
        <a:solidFill>
          <a:srgbClr val="FFFFFF"/>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fontAlgn="base"/>
            <a:r>
              <a:rPr lang="zh-CN" altLang="en-US" strike="noStrike" noProof="1" smtClean="0"/>
              <a:t>单击此处编辑母版标题样式</a:t>
            </a:r>
            <a:endParaRPr lang="en-GB" strike="noStrike" noProof="1"/>
          </a:p>
        </p:txBody>
      </p:sp>
      <p:sp>
        <p:nvSpPr>
          <p:cNvPr id="3" name="Content Placeholder 2"/>
          <p:cNvSpPr>
            <a:spLocks noGrp="1"/>
          </p:cNvSpPr>
          <p:nvPr>
            <p:ph idx="1"/>
          </p:nvPr>
        </p:nvSpPr>
        <p:spPr/>
        <p:txBody>
          <a:bodyPr/>
          <a:lstStyle/>
          <a:p>
            <a:pPr lvl="0" fontAlgn="base"/>
            <a:r>
              <a:rPr lang="zh-CN" altLang="en-US" strike="noStrike" noProof="1" smtClean="0"/>
              <a:t>单击此处编辑母版文本样式</a:t>
            </a:r>
            <a:endParaRPr lang="zh-CN" altLang="en-US" strike="noStrike" noProof="1" smtClean="0"/>
          </a:p>
          <a:p>
            <a:pPr lvl="1" fontAlgn="base"/>
            <a:r>
              <a:rPr lang="zh-CN" altLang="en-US" strike="noStrike" noProof="1" smtClean="0"/>
              <a:t>第二级</a:t>
            </a:r>
            <a:endParaRPr lang="zh-CN" altLang="en-US" strike="noStrike" noProof="1" smtClean="0"/>
          </a:p>
          <a:p>
            <a:pPr lvl="2" fontAlgn="base"/>
            <a:r>
              <a:rPr lang="zh-CN" altLang="en-US" strike="noStrike" noProof="1" smtClean="0"/>
              <a:t>第三级</a:t>
            </a:r>
            <a:endParaRPr lang="zh-CN" altLang="en-US" strike="noStrike" noProof="1" smtClean="0"/>
          </a:p>
          <a:p>
            <a:pPr lvl="3" fontAlgn="base"/>
            <a:r>
              <a:rPr lang="zh-CN" altLang="en-US" strike="noStrike" noProof="1" smtClean="0"/>
              <a:t>第四级</a:t>
            </a:r>
            <a:endParaRPr lang="zh-CN" altLang="en-US" strike="noStrike" noProof="1" smtClean="0"/>
          </a:p>
          <a:p>
            <a:pPr lvl="4" fontAlgn="base"/>
            <a:r>
              <a:rPr lang="zh-CN" altLang="en-US" strike="noStrike" noProof="1" smtClean="0"/>
              <a:t>第五级</a:t>
            </a:r>
            <a:endParaRPr lang="en-GB" strike="noStrike" noProof="1"/>
          </a:p>
        </p:txBody>
      </p:sp>
      <p:sp>
        <p:nvSpPr>
          <p:cNvPr id="11" name="Slide Number Placeholder 5"/>
          <p:cNvSpPr>
            <a:spLocks noGrp="1"/>
          </p:cNvSpPr>
          <p:nvPr>
            <p:ph type="sldNum" idx="4"/>
          </p:nvPr>
        </p:nvSpPr>
        <p:spPr bwMode="auto">
          <a:xfrm>
            <a:off x="5792788" y="6475413"/>
            <a:ext cx="704850" cy="363538"/>
          </a:xfrm>
          <a:prstGeom prst="rect">
            <a:avLst/>
          </a:prstGeom>
          <a:noFill/>
          <a:ln w="9525">
            <a:noFill/>
            <a:round/>
          </a:ln>
          <a:effectLst/>
        </p:spPr>
        <p:txBody>
          <a:bodyPr vert="horz" wrap="square" lIns="0" tIns="0" rIns="0" bIns="0" numCol="1" anchor="t" anchorCtr="0" compatLnSpc="1"/>
          <a:lstStyle>
            <a:lvl1pPr>
              <a:defRPr/>
            </a:lvl1p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E9C15F85-DFAF-4F66-8E7C-7A26E2644AD3}"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12" name="Rectangle 4"/>
          <p:cNvSpPr>
            <a:spLocks noGrp="1" noChangeArrowheads="1"/>
          </p:cNvSpPr>
          <p:nvPr>
            <p:ph type="ftr" idx="3"/>
          </p:nvPr>
        </p:nvSpPr>
        <p:spPr bwMode="auto">
          <a:xfrm>
            <a:off x="7143750" y="6475413"/>
            <a:ext cx="4246563" cy="180975"/>
          </a:xfrm>
          <a:prstGeom prst="rect">
            <a:avLst/>
          </a:prstGeom>
          <a:noFill/>
          <a:ln w="9525">
            <a:noFill/>
            <a:round/>
          </a:ln>
          <a:effectLst/>
        </p:spPr>
        <p:txBody>
          <a:bodyPr vert="horz" wrap="square" lIns="0" tIns="0" rIns="0" bIns="0" numCol="1" anchor="t" anchorCtr="0" compatLnSpc="1"/>
          <a:lstStyle>
            <a:lvl1pPr algn="r">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rgbClr val="000000"/>
                </a:solidFill>
                <a:cs typeface="Arial Unicode MS" charset="0"/>
              </a:defRPr>
            </a:lvl1pPr>
          </a:lstStyle>
          <a:p>
            <a:pPr eaLnBrk="0" hangingPunct="0">
              <a:defRPr/>
            </a:pPr>
            <a:r>
              <a:rPr lang="en-US" dirty="0" smtClean="0"/>
              <a:t>Bo Sun (</a:t>
            </a:r>
            <a:r>
              <a:rPr lang="en-US" dirty="0" err="1" smtClean="0"/>
              <a:t>Sanechips</a:t>
            </a:r>
            <a:r>
              <a:rPr lang="en-US" dirty="0" smtClean="0"/>
              <a:t>)</a:t>
            </a:r>
            <a:endParaRPr lang="en-US" dirty="0"/>
          </a:p>
        </p:txBody>
      </p:sp>
      <p:sp>
        <p:nvSpPr>
          <p:cNvPr id="13" name="Rectangle 3"/>
          <p:cNvSpPr>
            <a:spLocks noGrp="1" noChangeArrowheads="1"/>
          </p:cNvSpPr>
          <p:nvPr>
            <p:ph type="dt" idx="2"/>
          </p:nvPr>
        </p:nvSpPr>
        <p:spPr bwMode="auto">
          <a:xfrm>
            <a:off x="928688" y="333375"/>
            <a:ext cx="2500313" cy="273050"/>
          </a:xfrm>
          <a:prstGeom prst="rect">
            <a:avLst/>
          </a:prstGeom>
          <a:noFill/>
          <a:ln w="9525">
            <a:noFill/>
            <a:round/>
          </a:ln>
          <a:effectLst/>
        </p:spPr>
        <p:txBody>
          <a:bodyPr vert="horz" wrap="square" lIns="0" tIns="0" rIns="0" bIns="0" numCol="1" anchor="b" anchorCtr="0" compatLnSpc="1"/>
          <a:lstStyle>
            <a:lvl1pPr>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800" b="1">
                <a:solidFill>
                  <a:srgbClr val="000000"/>
                </a:solidFill>
                <a:cs typeface="Arial Unicode MS" charset="0"/>
              </a:defRPr>
            </a:lvl1pPr>
          </a:lstStyle>
          <a:p>
            <a:pPr eaLnBrk="0" hangingPunct="0">
              <a:defRPr/>
            </a:pPr>
            <a:r>
              <a:rPr lang="en-US" dirty="0" smtClean="0"/>
              <a:t>Jul 2023</a:t>
            </a:r>
            <a:endParaRPr lang="en-US" dirty="0"/>
          </a:p>
        </p:txBody>
      </p:sp>
    </p:spTree>
  </p:cSld>
  <p:clrMapOvr>
    <a:masterClrMapping/>
  </p:clrMapOvr>
  <p:hf hdr="0"/>
</p:sldLayout>
</file>

<file path=ppt/slideLayouts/slideLayout20.xml><?xml version="1.0" encoding="utf-8"?>
<p:sldLayout xmlns:a="http://schemas.openxmlformats.org/drawingml/2006/main" xmlns:r="http://schemas.openxmlformats.org/officeDocument/2006/relationships" xmlns:p="http://schemas.openxmlformats.org/presentationml/2006/main" type="tx" preserve="1">
  <p:cSld name="标题和文本">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文本占位符 2"/>
          <p:cNvSpPr>
            <a:spLocks noGrp="1"/>
          </p:cNvSpPr>
          <p:nvPr>
            <p:ph type="body" idx="1"/>
          </p:nvPr>
        </p:nvSpPr>
        <p:spPr/>
        <p:txBody>
          <a:body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4" name="日期占位符 3"/>
          <p:cNvSpPr>
            <a:spLocks noGrp="1"/>
          </p:cNvSpPr>
          <p:nvPr>
            <p:ph type="dt" sz="half" idx="10"/>
          </p:nvPr>
        </p:nvSpPr>
        <p:spPr/>
        <p:txBody>
          <a:bodyPr/>
          <a:lstStyle>
            <a:lvl1pPr>
              <a:defRPr/>
            </a:lvl1pPr>
          </a:lstStyle>
          <a:p>
            <a:pPr eaLnBrk="0" hangingPunct="0">
              <a:defRPr/>
            </a:pPr>
            <a:r>
              <a:rPr lang="en-US" dirty="0" smtClean="0"/>
              <a:t>Sep 2023</a:t>
            </a:r>
            <a:endParaRPr lang="en-US" dirty="0"/>
          </a:p>
        </p:txBody>
      </p:sp>
      <p:sp>
        <p:nvSpPr>
          <p:cNvPr id="5" name="页脚占位符 4"/>
          <p:cNvSpPr>
            <a:spLocks noGrp="1"/>
          </p:cNvSpPr>
          <p:nvPr>
            <p:ph type="ftr" sz="quarter" idx="11"/>
          </p:nvPr>
        </p:nvSpPr>
        <p:spPr/>
        <p:txBody>
          <a:bodyPr/>
          <a:lstStyle/>
          <a:p>
            <a:pPr eaLnBrk="0" hangingPunct="0">
              <a:defRPr/>
            </a:pPr>
            <a:r>
              <a:rPr lang="en-US" dirty="0" smtClean="0"/>
              <a:t>Bo Sun (</a:t>
            </a:r>
            <a:r>
              <a:rPr lang="en-US" dirty="0" err="1" smtClean="0"/>
              <a:t>Sanechips</a:t>
            </a:r>
            <a:r>
              <a:rPr lang="en-US" dirty="0" smtClean="0"/>
              <a:t>)</a:t>
            </a:r>
            <a:endParaRPr lang="en-US" dirty="0"/>
          </a:p>
        </p:txBody>
      </p:sp>
      <p:sp>
        <p:nvSpPr>
          <p:cNvPr id="6" name="灯片编号占位符 5"/>
          <p:cNvSpPr>
            <a:spLocks noGrp="1"/>
          </p:cNvSpPr>
          <p:nvPr>
            <p:ph type="sldNum" sz="quarter"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165" algn="l"/>
                <a:tab pos="1370965" algn="l"/>
                <a:tab pos="2056765" algn="l"/>
                <a:tab pos="2742565" algn="l"/>
                <a:tab pos="3428365" algn="l"/>
                <a:tab pos="4114165" algn="l"/>
                <a:tab pos="4799965" algn="l"/>
                <a:tab pos="5485765" algn="l"/>
                <a:tab pos="6171565" algn="l"/>
                <a:tab pos="6857365" algn="l"/>
                <a:tab pos="7543165"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bg>
      <p:bgPr>
        <a:solidFill>
          <a:srgbClr val="FFFFFF"/>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a:xfrm>
            <a:off x="963084" y="4406903"/>
            <a:ext cx="10363200" cy="1362075"/>
          </a:xfrm>
        </p:spPr>
        <p:txBody>
          <a:bodyPr anchor="t"/>
          <a:lstStyle>
            <a:lvl1pPr algn="l">
              <a:defRPr sz="3000" b="1" cap="all"/>
            </a:lvl1pPr>
          </a:lstStyle>
          <a:p>
            <a:pPr fontAlgn="base"/>
            <a:r>
              <a:rPr lang="zh-CN" altLang="en-US" strike="noStrike" noProof="1" smtClean="0"/>
              <a:t>单击此处编辑母版标题样式</a:t>
            </a:r>
            <a:endParaRPr lang="en-GB" strike="noStrike" noProof="1"/>
          </a:p>
        </p:txBody>
      </p:sp>
      <p:sp>
        <p:nvSpPr>
          <p:cNvPr id="3" name="Text Placeholder 2"/>
          <p:cNvSpPr>
            <a:spLocks noGrp="1"/>
          </p:cNvSpPr>
          <p:nvPr>
            <p:ph type="body" idx="1"/>
          </p:nvPr>
        </p:nvSpPr>
        <p:spPr>
          <a:xfrm>
            <a:off x="963084" y="2906713"/>
            <a:ext cx="10363200" cy="1500187"/>
          </a:xfrm>
        </p:spPr>
        <p:txBody>
          <a:bodyPr anchor="b"/>
          <a:lstStyle>
            <a:lvl1pPr marL="0" indent="0">
              <a:buNone/>
              <a:defRPr sz="1500"/>
            </a:lvl1pPr>
            <a:lvl2pPr marL="342900" indent="0">
              <a:buNone/>
              <a:defRPr sz="1350"/>
            </a:lvl2pPr>
            <a:lvl3pPr marL="685800" indent="0">
              <a:buNone/>
              <a:defRPr sz="1200"/>
            </a:lvl3pPr>
            <a:lvl4pPr marL="1028700" indent="0">
              <a:buNone/>
              <a:defRPr sz="1050"/>
            </a:lvl4pPr>
            <a:lvl5pPr marL="1371600" indent="0">
              <a:buNone/>
              <a:defRPr sz="1050"/>
            </a:lvl5pPr>
            <a:lvl6pPr marL="1714500" indent="0">
              <a:buNone/>
              <a:defRPr sz="1050"/>
            </a:lvl6pPr>
            <a:lvl7pPr marL="2057400" indent="0">
              <a:buNone/>
              <a:defRPr sz="1050"/>
            </a:lvl7pPr>
            <a:lvl8pPr marL="2400300" indent="0">
              <a:buNone/>
              <a:defRPr sz="1050"/>
            </a:lvl8pPr>
            <a:lvl9pPr marL="2743200" indent="0">
              <a:buNone/>
              <a:defRPr sz="1050"/>
            </a:lvl9pPr>
          </a:lstStyle>
          <a:p>
            <a:pPr lvl="0" fontAlgn="base"/>
            <a:r>
              <a:rPr lang="zh-CN" altLang="en-US" strike="noStrike" noProof="1" smtClean="0"/>
              <a:t>单击此处编辑母版文本样式</a:t>
            </a:r>
            <a:endParaRPr lang="zh-CN" altLang="en-US" strike="noStrike" noProof="1" smtClean="0"/>
          </a:p>
        </p:txBody>
      </p:sp>
      <p:sp>
        <p:nvSpPr>
          <p:cNvPr id="4" name="日期占位符 3"/>
          <p:cNvSpPr>
            <a:spLocks noGrp="1"/>
          </p:cNvSpPr>
          <p:nvPr>
            <p:ph type="dt" idx="10"/>
          </p:nvPr>
        </p:nvSpPr>
        <p:spPr>
          <a:xfrm>
            <a:off x="928688" y="333375"/>
            <a:ext cx="2500313" cy="273050"/>
          </a:xfrm>
          <a:prstGeom prst="rect">
            <a:avLst/>
          </a:prstGeom>
          <a:noFill/>
          <a:ln w="9525">
            <a:noFill/>
            <a:round/>
          </a:ln>
          <a:effectLst/>
        </p:spPr>
        <p:txBody>
          <a:bodyPr vert="horz" wrap="square" lIns="0" tIns="0" rIns="0" bIns="0" numCol="1" anchor="b" anchorCtr="0" compatLnSpc="1"/>
          <a:lstStyle/>
          <a:p>
            <a:pPr marL="0" marR="0" lvl="0" indent="0" algn="l"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800" b="1"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Nov 2019</a:t>
            </a:r>
            <a:endParaRPr kumimoji="0" lang="en-US" sz="1800" b="1" i="0" u="none" strike="noStrike" kern="1200" cap="none" spc="0" normalizeH="0" baseline="0" noProof="0" dirty="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endParaRPr>
          </a:p>
        </p:txBody>
      </p:sp>
      <p:sp>
        <p:nvSpPr>
          <p:cNvPr id="5" name="页脚占位符 4"/>
          <p:cNvSpPr>
            <a:spLocks noGrp="1"/>
          </p:cNvSpPr>
          <p:nvPr>
            <p:ph type="ftr" idx="11"/>
          </p:nvPr>
        </p:nvSpPr>
        <p:spPr>
          <a:xfrm>
            <a:off x="7143750" y="6475413"/>
            <a:ext cx="4246563" cy="180975"/>
          </a:xfrm>
          <a:prstGeom prst="rect">
            <a:avLst/>
          </a:prstGeom>
          <a:noFill/>
          <a:ln w="9525">
            <a:noFill/>
            <a:round/>
          </a:ln>
          <a:effectLst/>
        </p:spPr>
        <p:txBody>
          <a:bodyPr vert="horz" wrap="square" lIns="0" tIns="0" rIns="0" bIns="0" numCol="1" anchor="t" anchorCtr="0" compatLnSpc="1"/>
          <a:lstStyle/>
          <a:p>
            <a:pPr marL="0" marR="0" lvl="0" indent="0" algn="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Bo Sun (ZTE)</a:t>
            </a:r>
            <a:endPar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endParaRPr>
          </a:p>
        </p:txBody>
      </p:sp>
      <p:sp>
        <p:nvSpPr>
          <p:cNvPr id="6" name="灯片编号占位符 5"/>
          <p:cNvSpPr>
            <a:spLocks noGrp="1"/>
          </p:cNvSpPr>
          <p:nvPr>
            <p:ph type="sldNum" idx="12"/>
          </p:nvPr>
        </p:nvSpPr>
        <p:spPr>
          <a:xfrm>
            <a:off x="5792788" y="6475413"/>
            <a:ext cx="704850" cy="363538"/>
          </a:xfrm>
          <a:prstGeom prst="rect">
            <a:avLst/>
          </a:prstGeom>
          <a:noFill/>
          <a:ln w="9525">
            <a:noFill/>
            <a:round/>
          </a:ln>
          <a:effectLst/>
        </p:spPr>
        <p:txBody>
          <a:bodyPr vert="horz" wrap="square" lIns="0" tIns="0" rIns="0" bIns="0" numCol="1" anchor="t" anchorCtr="0" compatLnSpc="1"/>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cSld>
  <p:clrMapOvr>
    <a:masterClrMapping/>
  </p:clrMapOvr>
  <p:hf hdr="0"/>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bg>
      <p:bgPr>
        <a:solidFill>
          <a:srgbClr val="FFFFFF"/>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fontAlgn="base"/>
            <a:r>
              <a:rPr lang="zh-CN" altLang="en-US" strike="noStrike" noProof="1" smtClean="0"/>
              <a:t>单击此处编辑母版标题样式</a:t>
            </a:r>
            <a:endParaRPr lang="en-GB" strike="noStrike" noProof="1"/>
          </a:p>
        </p:txBody>
      </p:sp>
      <p:sp>
        <p:nvSpPr>
          <p:cNvPr id="3" name="Content Placeholder 2"/>
          <p:cNvSpPr>
            <a:spLocks noGrp="1"/>
          </p:cNvSpPr>
          <p:nvPr>
            <p:ph sz="half" idx="1"/>
          </p:nvPr>
        </p:nvSpPr>
        <p:spPr>
          <a:xfrm>
            <a:off x="914402" y="1981201"/>
            <a:ext cx="5077884" cy="4113213"/>
          </a:xfrm>
        </p:spPr>
        <p:txBody>
          <a:bodyPr/>
          <a:lstStyle>
            <a:lvl1pPr>
              <a:defRPr sz="2100"/>
            </a:lvl1pPr>
            <a:lvl2pPr>
              <a:defRPr sz="1800"/>
            </a:lvl2pPr>
            <a:lvl3pPr>
              <a:defRPr sz="1500"/>
            </a:lvl3pPr>
            <a:lvl4pPr>
              <a:defRPr sz="1350"/>
            </a:lvl4pPr>
            <a:lvl5pPr>
              <a:defRPr sz="1350"/>
            </a:lvl5pPr>
            <a:lvl6pPr>
              <a:defRPr sz="1350"/>
            </a:lvl6pPr>
            <a:lvl7pPr>
              <a:defRPr sz="1350"/>
            </a:lvl7pPr>
            <a:lvl8pPr>
              <a:defRPr sz="1350"/>
            </a:lvl8pPr>
            <a:lvl9pPr>
              <a:defRPr sz="1350"/>
            </a:lvl9pPr>
          </a:lstStyle>
          <a:p>
            <a:pPr lvl="0" fontAlgn="base"/>
            <a:r>
              <a:rPr lang="zh-CN" altLang="en-US" strike="noStrike" noProof="1" smtClean="0"/>
              <a:t>单击此处编辑母版文本样式</a:t>
            </a:r>
            <a:endParaRPr lang="zh-CN" altLang="en-US" strike="noStrike" noProof="1" smtClean="0"/>
          </a:p>
          <a:p>
            <a:pPr lvl="1" fontAlgn="base"/>
            <a:r>
              <a:rPr lang="zh-CN" altLang="en-US" strike="noStrike" noProof="1" smtClean="0"/>
              <a:t>第二级</a:t>
            </a:r>
            <a:endParaRPr lang="zh-CN" altLang="en-US" strike="noStrike" noProof="1" smtClean="0"/>
          </a:p>
          <a:p>
            <a:pPr lvl="2" fontAlgn="base"/>
            <a:r>
              <a:rPr lang="zh-CN" altLang="en-US" strike="noStrike" noProof="1" smtClean="0"/>
              <a:t>第三级</a:t>
            </a:r>
            <a:endParaRPr lang="zh-CN" altLang="en-US" strike="noStrike" noProof="1" smtClean="0"/>
          </a:p>
          <a:p>
            <a:pPr lvl="3" fontAlgn="base"/>
            <a:r>
              <a:rPr lang="zh-CN" altLang="en-US" sz="1350" strike="noStrike" noProof="1" smtClean="0"/>
              <a:t>第四级</a:t>
            </a:r>
            <a:endParaRPr lang="zh-CN" altLang="en-US" strike="noStrike" noProof="1" smtClean="0"/>
          </a:p>
          <a:p>
            <a:pPr lvl="4" fontAlgn="base"/>
            <a:r>
              <a:rPr lang="zh-CN" altLang="en-US" sz="1350" strike="noStrike" noProof="1" smtClean="0"/>
              <a:t>第五级</a:t>
            </a:r>
            <a:endParaRPr lang="en-GB" strike="noStrike" noProof="1"/>
          </a:p>
        </p:txBody>
      </p:sp>
      <p:sp>
        <p:nvSpPr>
          <p:cNvPr id="4" name="Content Placeholder 3"/>
          <p:cNvSpPr>
            <a:spLocks noGrp="1"/>
          </p:cNvSpPr>
          <p:nvPr>
            <p:ph sz="half" idx="2"/>
          </p:nvPr>
        </p:nvSpPr>
        <p:spPr>
          <a:xfrm>
            <a:off x="6195484" y="1981201"/>
            <a:ext cx="5080000" cy="4113213"/>
          </a:xfrm>
        </p:spPr>
        <p:txBody>
          <a:bodyPr/>
          <a:lstStyle>
            <a:lvl1pPr>
              <a:defRPr sz="2100"/>
            </a:lvl1pPr>
            <a:lvl2pPr>
              <a:defRPr sz="1800"/>
            </a:lvl2pPr>
            <a:lvl3pPr>
              <a:defRPr sz="1500"/>
            </a:lvl3pPr>
            <a:lvl4pPr>
              <a:defRPr sz="1350"/>
            </a:lvl4pPr>
            <a:lvl5pPr>
              <a:defRPr sz="1350"/>
            </a:lvl5pPr>
            <a:lvl6pPr>
              <a:defRPr sz="1350"/>
            </a:lvl6pPr>
            <a:lvl7pPr>
              <a:defRPr sz="1350"/>
            </a:lvl7pPr>
            <a:lvl8pPr>
              <a:defRPr sz="1350"/>
            </a:lvl8pPr>
            <a:lvl9pPr>
              <a:defRPr sz="1350"/>
            </a:lvl9pPr>
          </a:lstStyle>
          <a:p>
            <a:pPr lvl="0" fontAlgn="base"/>
            <a:r>
              <a:rPr lang="zh-CN" altLang="en-US" strike="noStrike" noProof="1" smtClean="0"/>
              <a:t>单击此处编辑母版文本样式</a:t>
            </a:r>
            <a:endParaRPr lang="zh-CN" altLang="en-US" strike="noStrike" noProof="1" smtClean="0"/>
          </a:p>
          <a:p>
            <a:pPr lvl="1" fontAlgn="base"/>
            <a:r>
              <a:rPr lang="zh-CN" altLang="en-US" strike="noStrike" noProof="1" smtClean="0"/>
              <a:t>第二级</a:t>
            </a:r>
            <a:endParaRPr lang="zh-CN" altLang="en-US" strike="noStrike" noProof="1" smtClean="0"/>
          </a:p>
          <a:p>
            <a:pPr lvl="2" fontAlgn="base"/>
            <a:r>
              <a:rPr lang="zh-CN" altLang="en-US" strike="noStrike" noProof="1" smtClean="0"/>
              <a:t>第三级</a:t>
            </a:r>
            <a:endParaRPr lang="zh-CN" altLang="en-US" strike="noStrike" noProof="1" smtClean="0"/>
          </a:p>
          <a:p>
            <a:pPr lvl="3" fontAlgn="base"/>
            <a:r>
              <a:rPr lang="zh-CN" altLang="en-US" sz="1350" strike="noStrike" noProof="1" smtClean="0"/>
              <a:t>第四级</a:t>
            </a:r>
            <a:endParaRPr lang="zh-CN" altLang="en-US" strike="noStrike" noProof="1" smtClean="0"/>
          </a:p>
          <a:p>
            <a:pPr lvl="4" fontAlgn="base"/>
            <a:r>
              <a:rPr lang="zh-CN" altLang="en-US" sz="1350" strike="noStrike" noProof="1" smtClean="0"/>
              <a:t>第五级</a:t>
            </a:r>
            <a:endParaRPr lang="en-GB" strike="noStrike" noProof="1"/>
          </a:p>
        </p:txBody>
      </p:sp>
      <p:sp>
        <p:nvSpPr>
          <p:cNvPr id="5" name="日期占位符 4"/>
          <p:cNvSpPr>
            <a:spLocks noGrp="1"/>
          </p:cNvSpPr>
          <p:nvPr>
            <p:ph type="dt" idx="10"/>
          </p:nvPr>
        </p:nvSpPr>
        <p:spPr>
          <a:xfrm>
            <a:off x="928688" y="333375"/>
            <a:ext cx="2500313" cy="273050"/>
          </a:xfrm>
          <a:prstGeom prst="rect">
            <a:avLst/>
          </a:prstGeom>
          <a:noFill/>
          <a:ln w="9525">
            <a:noFill/>
            <a:round/>
          </a:ln>
          <a:effectLst/>
        </p:spPr>
        <p:txBody>
          <a:bodyPr vert="horz" wrap="square" lIns="0" tIns="0" rIns="0" bIns="0" numCol="1" anchor="b" anchorCtr="0" compatLnSpc="1"/>
          <a:lstStyle/>
          <a:p>
            <a:pPr marL="0" marR="0" lvl="0" indent="0" algn="l"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800" b="1"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Nov 2019</a:t>
            </a:r>
            <a:endParaRPr kumimoji="0" lang="en-US" sz="1800" b="1" i="0" u="none" strike="noStrike" kern="1200" cap="none" spc="0" normalizeH="0" baseline="0" noProof="0" dirty="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endParaRPr>
          </a:p>
        </p:txBody>
      </p:sp>
      <p:sp>
        <p:nvSpPr>
          <p:cNvPr id="6" name="页脚占位符 5"/>
          <p:cNvSpPr>
            <a:spLocks noGrp="1"/>
          </p:cNvSpPr>
          <p:nvPr>
            <p:ph type="ftr" idx="11"/>
          </p:nvPr>
        </p:nvSpPr>
        <p:spPr>
          <a:xfrm>
            <a:off x="7143750" y="6475413"/>
            <a:ext cx="4246563" cy="180975"/>
          </a:xfrm>
          <a:prstGeom prst="rect">
            <a:avLst/>
          </a:prstGeom>
          <a:noFill/>
          <a:ln w="9525">
            <a:noFill/>
            <a:round/>
          </a:ln>
          <a:effectLst/>
        </p:spPr>
        <p:txBody>
          <a:bodyPr vert="horz" wrap="square" lIns="0" tIns="0" rIns="0" bIns="0" numCol="1" anchor="t" anchorCtr="0" compatLnSpc="1"/>
          <a:lstStyle/>
          <a:p>
            <a:pPr marL="0" marR="0" lvl="0" indent="0" algn="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Bo Sun (ZTE)</a:t>
            </a:r>
            <a:endPar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endParaRPr>
          </a:p>
        </p:txBody>
      </p:sp>
      <p:sp>
        <p:nvSpPr>
          <p:cNvPr id="7" name="灯片编号占位符 6"/>
          <p:cNvSpPr>
            <a:spLocks noGrp="1"/>
          </p:cNvSpPr>
          <p:nvPr>
            <p:ph type="sldNum" idx="12"/>
          </p:nvPr>
        </p:nvSpPr>
        <p:spPr>
          <a:xfrm>
            <a:off x="5792788" y="6475413"/>
            <a:ext cx="704850" cy="363538"/>
          </a:xfrm>
          <a:prstGeom prst="rect">
            <a:avLst/>
          </a:prstGeom>
          <a:noFill/>
          <a:ln w="9525">
            <a:noFill/>
            <a:round/>
          </a:ln>
          <a:effectLst/>
        </p:spPr>
        <p:txBody>
          <a:bodyPr vert="horz" wrap="square" lIns="0" tIns="0" rIns="0" bIns="0" numCol="1" anchor="t" anchorCtr="0" compatLnSpc="1"/>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cSld>
  <p:clrMapOvr>
    <a:masterClrMapping/>
  </p:clrMapOvr>
  <p:hf hdr="0"/>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bg>
      <p:bgPr>
        <a:solidFill>
          <a:srgbClr val="FFFFFF"/>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a:xfrm>
            <a:off x="609600" y="274638"/>
            <a:ext cx="10972800" cy="1143000"/>
          </a:xfrm>
        </p:spPr>
        <p:txBody>
          <a:bodyPr/>
          <a:lstStyle>
            <a:lvl1pPr>
              <a:defRPr/>
            </a:lvl1pPr>
          </a:lstStyle>
          <a:p>
            <a:pPr fontAlgn="base"/>
            <a:r>
              <a:rPr lang="zh-CN" altLang="en-US" strike="noStrike" noProof="1" smtClean="0"/>
              <a:t>单击此处编辑母版标题样式</a:t>
            </a:r>
            <a:endParaRPr lang="en-GB" strike="noStrike" noProof="1"/>
          </a:p>
        </p:txBody>
      </p:sp>
      <p:sp>
        <p:nvSpPr>
          <p:cNvPr id="3" name="Text Placeholder 2"/>
          <p:cNvSpPr>
            <a:spLocks noGrp="1"/>
          </p:cNvSpPr>
          <p:nvPr>
            <p:ph type="body" idx="1"/>
          </p:nvPr>
        </p:nvSpPr>
        <p:spPr>
          <a:xfrm>
            <a:off x="609600" y="1535113"/>
            <a:ext cx="5386917" cy="639762"/>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fontAlgn="base"/>
            <a:r>
              <a:rPr lang="zh-CN" altLang="en-US" strike="noStrike" noProof="1" smtClean="0"/>
              <a:t>单击此处编辑母版文本样式</a:t>
            </a:r>
            <a:endParaRPr lang="zh-CN" altLang="en-US" strike="noStrike" noProof="1" smtClean="0"/>
          </a:p>
        </p:txBody>
      </p:sp>
      <p:sp>
        <p:nvSpPr>
          <p:cNvPr id="4" name="Content Placeholder 3"/>
          <p:cNvSpPr>
            <a:spLocks noGrp="1"/>
          </p:cNvSpPr>
          <p:nvPr>
            <p:ph sz="half" idx="2"/>
          </p:nvPr>
        </p:nvSpPr>
        <p:spPr>
          <a:xfrm>
            <a:off x="609600" y="2174875"/>
            <a:ext cx="5386917" cy="3951288"/>
          </a:xfrm>
        </p:spPr>
        <p:txBody>
          <a:bodyPr/>
          <a:lstStyle>
            <a:lvl1pPr>
              <a:defRPr sz="1800"/>
            </a:lvl1pPr>
            <a:lvl2pPr>
              <a:defRPr sz="1500"/>
            </a:lvl2pPr>
            <a:lvl3pPr>
              <a:defRPr sz="1350"/>
            </a:lvl3pPr>
            <a:lvl4pPr>
              <a:defRPr sz="1200"/>
            </a:lvl4pPr>
            <a:lvl5pPr>
              <a:defRPr sz="1200"/>
            </a:lvl5pPr>
            <a:lvl6pPr>
              <a:defRPr sz="1200"/>
            </a:lvl6pPr>
            <a:lvl7pPr>
              <a:defRPr sz="1200"/>
            </a:lvl7pPr>
            <a:lvl8pPr>
              <a:defRPr sz="1200"/>
            </a:lvl8pPr>
            <a:lvl9pPr>
              <a:defRPr sz="1200"/>
            </a:lvl9pPr>
          </a:lstStyle>
          <a:p>
            <a:pPr lvl="0" fontAlgn="base"/>
            <a:r>
              <a:rPr lang="zh-CN" altLang="en-US" strike="noStrike" noProof="1" smtClean="0"/>
              <a:t>单击此处编辑母版文本样式</a:t>
            </a:r>
            <a:endParaRPr lang="zh-CN" altLang="en-US" strike="noStrike" noProof="1" smtClean="0"/>
          </a:p>
          <a:p>
            <a:pPr lvl="1" fontAlgn="base"/>
            <a:r>
              <a:rPr lang="zh-CN" altLang="en-US" strike="noStrike" noProof="1" smtClean="0"/>
              <a:t>第二级</a:t>
            </a:r>
            <a:endParaRPr lang="zh-CN" altLang="en-US" strike="noStrike" noProof="1" smtClean="0"/>
          </a:p>
          <a:p>
            <a:pPr lvl="2" fontAlgn="base"/>
            <a:r>
              <a:rPr lang="zh-CN" altLang="en-US" sz="1350" strike="noStrike" noProof="1" smtClean="0"/>
              <a:t>第三级</a:t>
            </a:r>
            <a:endParaRPr lang="zh-CN" altLang="en-US" strike="noStrike" noProof="1" smtClean="0"/>
          </a:p>
          <a:p>
            <a:pPr lvl="3" fontAlgn="base"/>
            <a:r>
              <a:rPr lang="zh-CN" altLang="en-US" strike="noStrike" noProof="1" smtClean="0"/>
              <a:t>第四级</a:t>
            </a:r>
            <a:endParaRPr lang="zh-CN" altLang="en-US" strike="noStrike" noProof="1" smtClean="0"/>
          </a:p>
          <a:p>
            <a:pPr lvl="4" fontAlgn="base"/>
            <a:r>
              <a:rPr lang="zh-CN" altLang="en-US" strike="noStrike" noProof="1" smtClean="0"/>
              <a:t>第五级</a:t>
            </a:r>
            <a:endParaRPr lang="en-GB" strike="noStrike" noProof="1"/>
          </a:p>
        </p:txBody>
      </p:sp>
      <p:sp>
        <p:nvSpPr>
          <p:cNvPr id="5" name="Text Placeholder 4"/>
          <p:cNvSpPr>
            <a:spLocks noGrp="1"/>
          </p:cNvSpPr>
          <p:nvPr>
            <p:ph type="body" sz="quarter" idx="3"/>
          </p:nvPr>
        </p:nvSpPr>
        <p:spPr>
          <a:xfrm>
            <a:off x="6193369" y="1535113"/>
            <a:ext cx="5389033" cy="639762"/>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fontAlgn="base"/>
            <a:r>
              <a:rPr lang="zh-CN" altLang="en-US" strike="noStrike" noProof="1" smtClean="0"/>
              <a:t>单击此处编辑母版文本样式</a:t>
            </a:r>
            <a:endParaRPr lang="zh-CN" altLang="en-US" strike="noStrike" noProof="1" smtClean="0"/>
          </a:p>
        </p:txBody>
      </p:sp>
      <p:sp>
        <p:nvSpPr>
          <p:cNvPr id="6" name="Content Placeholder 5"/>
          <p:cNvSpPr>
            <a:spLocks noGrp="1"/>
          </p:cNvSpPr>
          <p:nvPr>
            <p:ph sz="quarter" idx="4"/>
          </p:nvPr>
        </p:nvSpPr>
        <p:spPr>
          <a:xfrm>
            <a:off x="6193369" y="2174875"/>
            <a:ext cx="5389033" cy="3951288"/>
          </a:xfrm>
        </p:spPr>
        <p:txBody>
          <a:bodyPr/>
          <a:lstStyle>
            <a:lvl1pPr>
              <a:defRPr sz="1800"/>
            </a:lvl1pPr>
            <a:lvl2pPr>
              <a:defRPr sz="1500"/>
            </a:lvl2pPr>
            <a:lvl3pPr>
              <a:defRPr sz="1350"/>
            </a:lvl3pPr>
            <a:lvl4pPr>
              <a:defRPr sz="1200"/>
            </a:lvl4pPr>
            <a:lvl5pPr>
              <a:defRPr sz="1200"/>
            </a:lvl5pPr>
            <a:lvl6pPr>
              <a:defRPr sz="1200"/>
            </a:lvl6pPr>
            <a:lvl7pPr>
              <a:defRPr sz="1200"/>
            </a:lvl7pPr>
            <a:lvl8pPr>
              <a:defRPr sz="1200"/>
            </a:lvl8pPr>
            <a:lvl9pPr>
              <a:defRPr sz="1200"/>
            </a:lvl9pPr>
          </a:lstStyle>
          <a:p>
            <a:pPr lvl="0" fontAlgn="base"/>
            <a:r>
              <a:rPr lang="zh-CN" altLang="en-US" strike="noStrike" noProof="1" smtClean="0"/>
              <a:t>单击此处编辑母版文本样式</a:t>
            </a:r>
            <a:endParaRPr lang="zh-CN" altLang="en-US" strike="noStrike" noProof="1" smtClean="0"/>
          </a:p>
          <a:p>
            <a:pPr lvl="1" fontAlgn="base"/>
            <a:r>
              <a:rPr lang="zh-CN" altLang="en-US" strike="noStrike" noProof="1" smtClean="0"/>
              <a:t>第二级</a:t>
            </a:r>
            <a:endParaRPr lang="zh-CN" altLang="en-US" strike="noStrike" noProof="1" smtClean="0"/>
          </a:p>
          <a:p>
            <a:pPr lvl="2" fontAlgn="base"/>
            <a:r>
              <a:rPr lang="zh-CN" altLang="en-US" sz="1350" strike="noStrike" noProof="1" smtClean="0"/>
              <a:t>第三级</a:t>
            </a:r>
            <a:endParaRPr lang="zh-CN" altLang="en-US" strike="noStrike" noProof="1" smtClean="0"/>
          </a:p>
          <a:p>
            <a:pPr lvl="3" fontAlgn="base"/>
            <a:r>
              <a:rPr lang="zh-CN" altLang="en-US" strike="noStrike" noProof="1" smtClean="0"/>
              <a:t>第四级</a:t>
            </a:r>
            <a:endParaRPr lang="zh-CN" altLang="en-US" strike="noStrike" noProof="1" smtClean="0"/>
          </a:p>
          <a:p>
            <a:pPr lvl="4" fontAlgn="base"/>
            <a:r>
              <a:rPr lang="zh-CN" altLang="en-US" strike="noStrike" noProof="1" smtClean="0"/>
              <a:t>第五级</a:t>
            </a:r>
            <a:endParaRPr lang="en-GB" strike="noStrike" noProof="1"/>
          </a:p>
        </p:txBody>
      </p:sp>
      <p:sp>
        <p:nvSpPr>
          <p:cNvPr id="11" name="Date Placeholder 6"/>
          <p:cNvSpPr>
            <a:spLocks noGrp="1"/>
          </p:cNvSpPr>
          <p:nvPr>
            <p:ph type="dt" idx="12"/>
          </p:nvPr>
        </p:nvSpPr>
        <p:spPr bwMode="auto">
          <a:xfrm>
            <a:off x="928688" y="333375"/>
            <a:ext cx="2500313" cy="273050"/>
          </a:xfrm>
          <a:prstGeom prst="rect">
            <a:avLst/>
          </a:prstGeom>
          <a:noFill/>
          <a:ln w="9525">
            <a:noFill/>
            <a:round/>
          </a:ln>
          <a:effectLst/>
        </p:spPr>
        <p:txBody>
          <a:bodyPr vert="horz" wrap="square" lIns="0" tIns="0" rIns="0" bIns="0" numCol="1" anchor="b" anchorCtr="0" compatLnSpc="1"/>
          <a:lstStyle>
            <a:lvl1pPr>
              <a:defRPr/>
            </a:lvl1pPr>
          </a:lstStyle>
          <a:p>
            <a:pPr marL="0" marR="0" lvl="0" indent="0" algn="l"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800" b="1"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Nov 2019</a:t>
            </a:r>
            <a:endParaRPr kumimoji="0" lang="en-US" sz="1800" b="1"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endParaRPr>
          </a:p>
        </p:txBody>
      </p:sp>
      <p:sp>
        <p:nvSpPr>
          <p:cNvPr id="12" name="Footer Placeholder 7"/>
          <p:cNvSpPr>
            <a:spLocks noGrp="1"/>
          </p:cNvSpPr>
          <p:nvPr>
            <p:ph type="ftr" idx="13"/>
          </p:nvPr>
        </p:nvSpPr>
        <p:spPr bwMode="auto">
          <a:xfrm>
            <a:off x="7524750" y="6475413"/>
            <a:ext cx="3865563" cy="180975"/>
          </a:xfrm>
          <a:prstGeom prst="rect">
            <a:avLst/>
          </a:prstGeom>
          <a:noFill/>
          <a:ln w="9525">
            <a:noFill/>
            <a:round/>
          </a:ln>
          <a:effectLst/>
        </p:spPr>
        <p:txBody>
          <a:bodyPr vert="horz" wrap="square" lIns="0" tIns="0" rIns="0" bIns="0" numCol="1" anchor="t" anchorCtr="0" compatLnSpc="1"/>
          <a:lstStyle>
            <a:lvl1pPr>
              <a:defRPr/>
            </a:lvl1pPr>
          </a:lstStyle>
          <a:p>
            <a:pPr marL="0" marR="0" lvl="0" indent="0" algn="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Bo Sun (ZTE)</a:t>
            </a:r>
            <a:endPar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endParaRPr>
          </a:p>
        </p:txBody>
      </p:sp>
      <p:sp>
        <p:nvSpPr>
          <p:cNvPr id="13" name="Slide Number Placeholder 8"/>
          <p:cNvSpPr>
            <a:spLocks noGrp="1"/>
          </p:cNvSpPr>
          <p:nvPr>
            <p:ph type="sldNum" idx="14"/>
          </p:nvPr>
        </p:nvSpPr>
        <p:spPr bwMode="auto">
          <a:xfrm>
            <a:off x="5792788" y="6475413"/>
            <a:ext cx="704850" cy="363538"/>
          </a:xfrm>
          <a:prstGeom prst="rect">
            <a:avLst/>
          </a:prstGeom>
          <a:noFill/>
          <a:ln w="9525">
            <a:noFill/>
            <a:round/>
          </a:ln>
          <a:effectLst/>
        </p:spPr>
        <p:txBody>
          <a:bodyPr vert="horz" wrap="square" lIns="0" tIns="0" rIns="0" bIns="0" numCol="1" anchor="t" anchorCtr="0" compatLnSpc="1"/>
          <a:lstStyle>
            <a:lvl1pPr>
              <a:defRPr/>
            </a:lvl1p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01B27F1F-5774-44D3-A48B-91152BCFEF61}"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cSld>
  <p:clrMapOvr>
    <a:masterClrMapping/>
  </p:clrMapOvr>
  <p:hf hdr="0"/>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bg>
      <p:bgPr>
        <a:solidFill>
          <a:srgbClr val="FFFFFF"/>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fontAlgn="base"/>
            <a:r>
              <a:rPr lang="zh-CN" altLang="en-US" strike="noStrike" noProof="1" smtClean="0"/>
              <a:t>单击此处编辑母版标题样式</a:t>
            </a:r>
            <a:endParaRPr lang="en-GB" strike="noStrike" noProof="1"/>
          </a:p>
        </p:txBody>
      </p:sp>
      <p:sp>
        <p:nvSpPr>
          <p:cNvPr id="3" name="日期占位符 2"/>
          <p:cNvSpPr>
            <a:spLocks noGrp="1"/>
          </p:cNvSpPr>
          <p:nvPr>
            <p:ph type="dt" idx="10"/>
          </p:nvPr>
        </p:nvSpPr>
        <p:spPr>
          <a:xfrm>
            <a:off x="928688" y="333375"/>
            <a:ext cx="2500313" cy="273050"/>
          </a:xfrm>
          <a:prstGeom prst="rect">
            <a:avLst/>
          </a:prstGeom>
          <a:noFill/>
          <a:ln w="9525">
            <a:noFill/>
            <a:round/>
          </a:ln>
          <a:effectLst/>
        </p:spPr>
        <p:txBody>
          <a:bodyPr vert="horz" wrap="square" lIns="0" tIns="0" rIns="0" bIns="0" numCol="1" anchor="b" anchorCtr="0" compatLnSpc="1"/>
          <a:lstStyle/>
          <a:p>
            <a:pPr eaLnBrk="0" hangingPunct="0">
              <a:defRPr/>
            </a:pPr>
            <a:r>
              <a:rPr lang="en-US" dirty="0" smtClean="0"/>
              <a:t>Jul 2024</a:t>
            </a:r>
            <a:endParaRPr lang="en-US" dirty="0"/>
          </a:p>
        </p:txBody>
      </p:sp>
      <p:sp>
        <p:nvSpPr>
          <p:cNvPr id="4" name="页脚占位符 3"/>
          <p:cNvSpPr>
            <a:spLocks noGrp="1"/>
          </p:cNvSpPr>
          <p:nvPr>
            <p:ph type="ftr" idx="11"/>
          </p:nvPr>
        </p:nvSpPr>
        <p:spPr>
          <a:xfrm>
            <a:off x="7143750" y="6475413"/>
            <a:ext cx="4246563" cy="180975"/>
          </a:xfrm>
          <a:prstGeom prst="rect">
            <a:avLst/>
          </a:prstGeom>
          <a:noFill/>
          <a:ln w="9525">
            <a:noFill/>
            <a:round/>
          </a:ln>
          <a:effectLst/>
        </p:spPr>
        <p:txBody>
          <a:bodyPr vert="horz" wrap="square" lIns="0" tIns="0" rIns="0" bIns="0" numCol="1" anchor="t" anchorCtr="0" compatLnSpc="1"/>
          <a:lstStyle/>
          <a:p>
            <a:pPr eaLnBrk="0" hangingPunct="0">
              <a:defRPr/>
            </a:pPr>
            <a:r>
              <a:rPr lang="en-US" dirty="0" smtClean="0"/>
              <a:t>Bo Sun (</a:t>
            </a:r>
            <a:r>
              <a:rPr lang="en-US" dirty="0" err="1" smtClean="0"/>
              <a:t>Sanechips</a:t>
            </a:r>
            <a:r>
              <a:rPr lang="en-US" dirty="0" smtClean="0"/>
              <a:t>)</a:t>
            </a:r>
            <a:endParaRPr lang="en-US" dirty="0"/>
          </a:p>
        </p:txBody>
      </p:sp>
      <p:sp>
        <p:nvSpPr>
          <p:cNvPr id="5" name="灯片编号占位符 4"/>
          <p:cNvSpPr>
            <a:spLocks noGrp="1"/>
          </p:cNvSpPr>
          <p:nvPr>
            <p:ph type="sldNum" idx="12"/>
          </p:nvPr>
        </p:nvSpPr>
        <p:spPr>
          <a:xfrm>
            <a:off x="5792788" y="6475413"/>
            <a:ext cx="704850" cy="363538"/>
          </a:xfrm>
          <a:prstGeom prst="rect">
            <a:avLst/>
          </a:prstGeom>
          <a:noFill/>
          <a:ln w="9525">
            <a:noFill/>
            <a:round/>
          </a:ln>
          <a:effectLst/>
        </p:spPr>
        <p:txBody>
          <a:bodyPr vert="horz" wrap="square" lIns="0" tIns="0" rIns="0" bIns="0" numCol="1" anchor="t" anchorCtr="0" compatLnSpc="1"/>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cSld>
  <p:clrMapOvr>
    <a:masterClrMapping/>
  </p:clrMapOvr>
  <p:hf hdr="0"/>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bg>
      <p:bgPr>
        <a:solidFill>
          <a:srgbClr val="FFFFFF"/>
        </a:solidFill>
        <a:effectLst/>
      </p:bgPr>
    </p:bg>
    <p:spTree>
      <p:nvGrpSpPr>
        <p:cNvPr id="1" name=""/>
        <p:cNvGrpSpPr/>
        <p:nvPr/>
      </p:nvGrpSpPr>
      <p:grpSpPr>
        <a:xfrm>
          <a:off x="0" y="0"/>
          <a:ext cx="0" cy="0"/>
          <a:chOff x="0" y="0"/>
          <a:chExt cx="0" cy="0"/>
        </a:xfrm>
      </p:grpSpPr>
      <p:sp>
        <p:nvSpPr>
          <p:cNvPr id="2" name="日期占位符 1"/>
          <p:cNvSpPr>
            <a:spLocks noGrp="1"/>
          </p:cNvSpPr>
          <p:nvPr>
            <p:ph type="dt" idx="10"/>
          </p:nvPr>
        </p:nvSpPr>
        <p:spPr>
          <a:xfrm>
            <a:off x="928688" y="333375"/>
            <a:ext cx="2500313" cy="273050"/>
          </a:xfrm>
          <a:prstGeom prst="rect">
            <a:avLst/>
          </a:prstGeom>
          <a:noFill/>
          <a:ln w="9525">
            <a:noFill/>
            <a:round/>
          </a:ln>
          <a:effectLst/>
        </p:spPr>
        <p:txBody>
          <a:bodyPr vert="horz" wrap="square" lIns="0" tIns="0" rIns="0" bIns="0" numCol="1" anchor="b" anchorCtr="0" compatLnSpc="1"/>
          <a:lstStyle/>
          <a:p>
            <a:pPr eaLnBrk="0" hangingPunct="0">
              <a:defRPr/>
            </a:pPr>
            <a:r>
              <a:rPr lang="en-US" dirty="0" smtClean="0"/>
              <a:t>Jul 2024</a:t>
            </a:r>
            <a:endParaRPr lang="en-US" dirty="0"/>
          </a:p>
        </p:txBody>
      </p:sp>
      <p:sp>
        <p:nvSpPr>
          <p:cNvPr id="3" name="页脚占位符 2"/>
          <p:cNvSpPr>
            <a:spLocks noGrp="1"/>
          </p:cNvSpPr>
          <p:nvPr>
            <p:ph type="ftr" idx="11"/>
          </p:nvPr>
        </p:nvSpPr>
        <p:spPr>
          <a:xfrm>
            <a:off x="7143750" y="6475413"/>
            <a:ext cx="4246563" cy="180975"/>
          </a:xfrm>
          <a:prstGeom prst="rect">
            <a:avLst/>
          </a:prstGeom>
          <a:noFill/>
          <a:ln w="9525">
            <a:noFill/>
            <a:round/>
          </a:ln>
          <a:effectLst/>
        </p:spPr>
        <p:txBody>
          <a:bodyPr vert="horz" wrap="square" lIns="0" tIns="0" rIns="0" bIns="0" numCol="1" anchor="t" anchorCtr="0" compatLnSpc="1"/>
          <a:lstStyle/>
          <a:p>
            <a:pPr eaLnBrk="0" hangingPunct="0">
              <a:defRPr/>
            </a:pPr>
            <a:r>
              <a:rPr lang="en-US" dirty="0" smtClean="0"/>
              <a:t>Bo Sun (</a:t>
            </a:r>
            <a:r>
              <a:rPr lang="en-US" dirty="0" err="1" smtClean="0"/>
              <a:t>Sanechips</a:t>
            </a:r>
            <a:r>
              <a:rPr lang="en-US" dirty="0" smtClean="0"/>
              <a:t>)</a:t>
            </a:r>
            <a:endParaRPr lang="en-US" dirty="0"/>
          </a:p>
        </p:txBody>
      </p:sp>
      <p:sp>
        <p:nvSpPr>
          <p:cNvPr id="4" name="灯片编号占位符 3"/>
          <p:cNvSpPr>
            <a:spLocks noGrp="1"/>
          </p:cNvSpPr>
          <p:nvPr>
            <p:ph type="sldNum" idx="12"/>
          </p:nvPr>
        </p:nvSpPr>
        <p:spPr>
          <a:xfrm>
            <a:off x="5792788" y="6475413"/>
            <a:ext cx="704850" cy="363538"/>
          </a:xfrm>
          <a:prstGeom prst="rect">
            <a:avLst/>
          </a:prstGeom>
          <a:noFill/>
          <a:ln w="9525">
            <a:noFill/>
            <a:round/>
          </a:ln>
          <a:effectLst/>
        </p:spPr>
        <p:txBody>
          <a:bodyPr vert="horz" wrap="square" lIns="0" tIns="0" rIns="0" bIns="0" numCol="1" anchor="t" anchorCtr="0" compatLnSpc="1"/>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cSld>
  <p:clrMapOvr>
    <a:masterClrMapping/>
  </p:clrMapOvr>
  <p:hf hdr="0"/>
</p:sldLayout>
</file>

<file path=ppt/slideLayouts/slideLayout8.xml><?xml version="1.0" encoding="utf-8"?>
<p:sldLayout xmlns:a="http://schemas.openxmlformats.org/drawingml/2006/main" xmlns:r="http://schemas.openxmlformats.org/officeDocument/2006/relationships" xmlns:p="http://schemas.openxmlformats.org/presentationml/2006/main" type="vertTx" preserve="1">
  <p:cSld name="标题和竖排文字">
    <p:bg>
      <p:bgPr>
        <a:solidFill>
          <a:srgbClr val="FFFFFF"/>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fontAlgn="base"/>
            <a:r>
              <a:rPr lang="zh-CN" altLang="en-US" strike="noStrike" noProof="1" smtClean="0"/>
              <a:t>单击此处编辑母版标题样式</a:t>
            </a:r>
            <a:endParaRPr lang="en-GB" strike="noStrike" noProof="1"/>
          </a:p>
        </p:txBody>
      </p:sp>
      <p:sp>
        <p:nvSpPr>
          <p:cNvPr id="3" name="Vertical Text Placeholder 2"/>
          <p:cNvSpPr>
            <a:spLocks noGrp="1"/>
          </p:cNvSpPr>
          <p:nvPr>
            <p:ph type="body" orient="vert" idx="1"/>
          </p:nvPr>
        </p:nvSpPr>
        <p:spPr/>
        <p:txBody>
          <a:bodyPr vert="eaVert"/>
          <a:lstStyle/>
          <a:p>
            <a:pPr lvl="0" fontAlgn="base"/>
            <a:r>
              <a:rPr lang="zh-CN" altLang="en-US" strike="noStrike" noProof="1" smtClean="0"/>
              <a:t>单击此处编辑母版文本样式</a:t>
            </a:r>
            <a:endParaRPr lang="zh-CN" altLang="en-US" strike="noStrike" noProof="1" smtClean="0"/>
          </a:p>
          <a:p>
            <a:pPr lvl="1" fontAlgn="base"/>
            <a:r>
              <a:rPr lang="zh-CN" altLang="en-US" strike="noStrike" noProof="1" smtClean="0"/>
              <a:t>第二级</a:t>
            </a:r>
            <a:endParaRPr lang="zh-CN" altLang="en-US" strike="noStrike" noProof="1" smtClean="0"/>
          </a:p>
          <a:p>
            <a:pPr lvl="2" fontAlgn="base"/>
            <a:r>
              <a:rPr lang="zh-CN" altLang="en-US" strike="noStrike" noProof="1" smtClean="0"/>
              <a:t>第三级</a:t>
            </a:r>
            <a:endParaRPr lang="zh-CN" altLang="en-US" strike="noStrike" noProof="1" smtClean="0"/>
          </a:p>
          <a:p>
            <a:pPr lvl="3" fontAlgn="base"/>
            <a:r>
              <a:rPr lang="zh-CN" altLang="en-US" strike="noStrike" noProof="1" smtClean="0"/>
              <a:t>第四级</a:t>
            </a:r>
            <a:endParaRPr lang="zh-CN" altLang="en-US" strike="noStrike" noProof="1" smtClean="0"/>
          </a:p>
          <a:p>
            <a:pPr lvl="4" fontAlgn="base"/>
            <a:r>
              <a:rPr lang="zh-CN" altLang="en-US" strike="noStrike" noProof="1" smtClean="0"/>
              <a:t>第五级</a:t>
            </a:r>
            <a:endParaRPr lang="en-GB" strike="noStrike" noProof="1"/>
          </a:p>
        </p:txBody>
      </p:sp>
      <p:sp>
        <p:nvSpPr>
          <p:cNvPr id="4" name="日期占位符 3"/>
          <p:cNvSpPr>
            <a:spLocks noGrp="1"/>
          </p:cNvSpPr>
          <p:nvPr>
            <p:ph type="dt" idx="10"/>
          </p:nvPr>
        </p:nvSpPr>
        <p:spPr>
          <a:xfrm>
            <a:off x="928688" y="333375"/>
            <a:ext cx="2500313" cy="273050"/>
          </a:xfrm>
          <a:prstGeom prst="rect">
            <a:avLst/>
          </a:prstGeom>
          <a:noFill/>
          <a:ln w="9525">
            <a:noFill/>
            <a:round/>
          </a:ln>
          <a:effectLst/>
        </p:spPr>
        <p:txBody>
          <a:bodyPr vert="horz" wrap="square" lIns="0" tIns="0" rIns="0" bIns="0" numCol="1" anchor="b" anchorCtr="0" compatLnSpc="1"/>
          <a:lstStyle/>
          <a:p>
            <a:pPr marL="0" marR="0" lvl="0" indent="0" algn="l"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800" b="1" i="0" u="none" strike="noStrike" kern="1200" cap="none" spc="0" normalizeH="0" baseline="0" noProof="0" dirty="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Nov 2019</a:t>
            </a:r>
            <a:endParaRPr kumimoji="0" lang="en-US" sz="1800" b="1" i="0" u="none" strike="noStrike" kern="1200" cap="none" spc="0" normalizeH="0" baseline="0" noProof="0" dirty="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endParaRPr>
          </a:p>
        </p:txBody>
      </p:sp>
      <p:sp>
        <p:nvSpPr>
          <p:cNvPr id="5" name="页脚占位符 4"/>
          <p:cNvSpPr>
            <a:spLocks noGrp="1"/>
          </p:cNvSpPr>
          <p:nvPr>
            <p:ph type="ftr" idx="11"/>
          </p:nvPr>
        </p:nvSpPr>
        <p:spPr>
          <a:xfrm>
            <a:off x="7143750" y="6475413"/>
            <a:ext cx="4246563" cy="180975"/>
          </a:xfrm>
          <a:prstGeom prst="rect">
            <a:avLst/>
          </a:prstGeom>
          <a:noFill/>
          <a:ln w="9525">
            <a:noFill/>
            <a:round/>
          </a:ln>
          <a:effectLst/>
        </p:spPr>
        <p:txBody>
          <a:bodyPr vert="horz" wrap="square" lIns="0" tIns="0" rIns="0" bIns="0" numCol="1" anchor="t" anchorCtr="0" compatLnSpc="1"/>
          <a:lstStyle/>
          <a:p>
            <a:pPr marL="0" marR="0" lvl="0" indent="0" algn="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Bo Sun (ZTE)</a:t>
            </a:r>
            <a:endPar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endParaRPr>
          </a:p>
        </p:txBody>
      </p:sp>
      <p:sp>
        <p:nvSpPr>
          <p:cNvPr id="6" name="灯片编号占位符 5"/>
          <p:cNvSpPr>
            <a:spLocks noGrp="1"/>
          </p:cNvSpPr>
          <p:nvPr>
            <p:ph type="sldNum" idx="12"/>
          </p:nvPr>
        </p:nvSpPr>
        <p:spPr>
          <a:xfrm>
            <a:off x="5792788" y="6475413"/>
            <a:ext cx="704850" cy="363538"/>
          </a:xfrm>
          <a:prstGeom prst="rect">
            <a:avLst/>
          </a:prstGeom>
          <a:noFill/>
          <a:ln w="9525">
            <a:noFill/>
            <a:round/>
          </a:ln>
          <a:effectLst/>
        </p:spPr>
        <p:txBody>
          <a:bodyPr vert="horz" wrap="square" lIns="0" tIns="0" rIns="0" bIns="0" numCol="1" anchor="t" anchorCtr="0" compatLnSpc="1"/>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cSld>
  <p:clrMapOvr>
    <a:masterClrMapping/>
  </p:clrMapOvr>
  <p:hf hdr="0"/>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垂直排列标题与&#10;文本">
    <p:bg>
      <p:bgPr>
        <a:solidFill>
          <a:srgbClr val="FFFFFF"/>
        </a:solidFill>
        <a:effectLst/>
      </p:bgPr>
    </p:bg>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86802" y="685803"/>
            <a:ext cx="2588684" cy="5408613"/>
          </a:xfrm>
        </p:spPr>
        <p:txBody>
          <a:bodyPr vert="eaVert"/>
          <a:lstStyle/>
          <a:p>
            <a:pPr fontAlgn="base"/>
            <a:r>
              <a:rPr lang="zh-CN" altLang="en-US" strike="noStrike" noProof="1" smtClean="0"/>
              <a:t>单击此处编辑母版标题样式</a:t>
            </a:r>
            <a:endParaRPr lang="en-GB" strike="noStrike" noProof="1"/>
          </a:p>
        </p:txBody>
      </p:sp>
      <p:sp>
        <p:nvSpPr>
          <p:cNvPr id="3" name="Vertical Text Placeholder 2"/>
          <p:cNvSpPr>
            <a:spLocks noGrp="1"/>
          </p:cNvSpPr>
          <p:nvPr>
            <p:ph type="body" orient="vert" idx="1"/>
          </p:nvPr>
        </p:nvSpPr>
        <p:spPr>
          <a:xfrm>
            <a:off x="914400" y="685803"/>
            <a:ext cx="7569200" cy="5408613"/>
          </a:xfrm>
        </p:spPr>
        <p:txBody>
          <a:bodyPr vert="eaVert"/>
          <a:lstStyle/>
          <a:p>
            <a:pPr lvl="0" fontAlgn="base"/>
            <a:r>
              <a:rPr lang="zh-CN" altLang="en-US" strike="noStrike" noProof="1" smtClean="0"/>
              <a:t>单击此处编辑母版文本样式</a:t>
            </a:r>
            <a:endParaRPr lang="zh-CN" altLang="en-US" strike="noStrike" noProof="1" smtClean="0"/>
          </a:p>
          <a:p>
            <a:pPr lvl="1" fontAlgn="base"/>
            <a:r>
              <a:rPr lang="zh-CN" altLang="en-US" strike="noStrike" noProof="1" smtClean="0"/>
              <a:t>第二级</a:t>
            </a:r>
            <a:endParaRPr lang="zh-CN" altLang="en-US" strike="noStrike" noProof="1" smtClean="0"/>
          </a:p>
          <a:p>
            <a:pPr lvl="2" fontAlgn="base"/>
            <a:r>
              <a:rPr lang="zh-CN" altLang="en-US" strike="noStrike" noProof="1" smtClean="0"/>
              <a:t>第三级</a:t>
            </a:r>
            <a:endParaRPr lang="zh-CN" altLang="en-US" strike="noStrike" noProof="1" smtClean="0"/>
          </a:p>
          <a:p>
            <a:pPr lvl="3" fontAlgn="base"/>
            <a:r>
              <a:rPr lang="zh-CN" altLang="en-US" strike="noStrike" noProof="1" smtClean="0"/>
              <a:t>第四级</a:t>
            </a:r>
            <a:endParaRPr lang="zh-CN" altLang="en-US" strike="noStrike" noProof="1" smtClean="0"/>
          </a:p>
          <a:p>
            <a:pPr lvl="4" fontAlgn="base"/>
            <a:r>
              <a:rPr lang="zh-CN" altLang="en-US" strike="noStrike" noProof="1" smtClean="0"/>
              <a:t>第五级</a:t>
            </a:r>
            <a:endParaRPr lang="en-GB" strike="noStrike" noProof="1"/>
          </a:p>
        </p:txBody>
      </p:sp>
      <p:sp>
        <p:nvSpPr>
          <p:cNvPr id="4" name="日期占位符 3"/>
          <p:cNvSpPr>
            <a:spLocks noGrp="1"/>
          </p:cNvSpPr>
          <p:nvPr>
            <p:ph type="dt" idx="10"/>
          </p:nvPr>
        </p:nvSpPr>
        <p:spPr>
          <a:xfrm>
            <a:off x="928688" y="333375"/>
            <a:ext cx="2500313" cy="273050"/>
          </a:xfrm>
          <a:prstGeom prst="rect">
            <a:avLst/>
          </a:prstGeom>
          <a:noFill/>
          <a:ln w="9525">
            <a:noFill/>
            <a:round/>
          </a:ln>
          <a:effectLst/>
        </p:spPr>
        <p:txBody>
          <a:bodyPr vert="horz" wrap="square" lIns="0" tIns="0" rIns="0" bIns="0" numCol="1" anchor="b" anchorCtr="0" compatLnSpc="1"/>
          <a:lstStyle/>
          <a:p>
            <a:pPr marL="0" marR="0" lvl="0" indent="0" algn="l"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800" b="1"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Nov 2019</a:t>
            </a:r>
            <a:endParaRPr kumimoji="0" lang="en-US" sz="1800" b="1" i="0" u="none" strike="noStrike" kern="1200" cap="none" spc="0" normalizeH="0" baseline="0" noProof="0" dirty="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endParaRPr>
          </a:p>
        </p:txBody>
      </p:sp>
      <p:sp>
        <p:nvSpPr>
          <p:cNvPr id="5" name="页脚占位符 4"/>
          <p:cNvSpPr>
            <a:spLocks noGrp="1"/>
          </p:cNvSpPr>
          <p:nvPr>
            <p:ph type="ftr" idx="11"/>
          </p:nvPr>
        </p:nvSpPr>
        <p:spPr>
          <a:xfrm>
            <a:off x="7143750" y="6475413"/>
            <a:ext cx="4246563" cy="180975"/>
          </a:xfrm>
          <a:prstGeom prst="rect">
            <a:avLst/>
          </a:prstGeom>
          <a:noFill/>
          <a:ln w="9525">
            <a:noFill/>
            <a:round/>
          </a:ln>
          <a:effectLst/>
        </p:spPr>
        <p:txBody>
          <a:bodyPr vert="horz" wrap="square" lIns="0" tIns="0" rIns="0" bIns="0" numCol="1" anchor="t" anchorCtr="0" compatLnSpc="1"/>
          <a:lstStyle/>
          <a:p>
            <a:pPr marL="0" marR="0" lvl="0" indent="0" algn="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Bo Sun (ZTE)</a:t>
            </a:r>
            <a:endPar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endParaRPr>
          </a:p>
        </p:txBody>
      </p:sp>
      <p:sp>
        <p:nvSpPr>
          <p:cNvPr id="6" name="灯片编号占位符 5"/>
          <p:cNvSpPr>
            <a:spLocks noGrp="1"/>
          </p:cNvSpPr>
          <p:nvPr>
            <p:ph type="sldNum" idx="12"/>
          </p:nvPr>
        </p:nvSpPr>
        <p:spPr>
          <a:xfrm>
            <a:off x="5792788" y="6475413"/>
            <a:ext cx="704850" cy="363538"/>
          </a:xfrm>
          <a:prstGeom prst="rect">
            <a:avLst/>
          </a:prstGeom>
          <a:noFill/>
          <a:ln w="9525">
            <a:noFill/>
            <a:round/>
          </a:ln>
          <a:effectLst/>
        </p:spPr>
        <p:txBody>
          <a:bodyPr vert="horz" wrap="square" lIns="0" tIns="0" rIns="0" bIns="0" numCol="1" anchor="t" anchorCtr="0" compatLnSpc="1"/>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cSld>
  <p:clrMapOvr>
    <a:masterClrMapping/>
  </p:clrMapOvr>
  <p:hf hdr="0"/>
</p:sldLayout>
</file>

<file path=ppt/slideMasters/_rels/slideMaster1.xml.rels><?xml version="1.0" encoding="UTF-8" standalone="yes"?>
<Relationships xmlns="http://schemas.openxmlformats.org/package/2006/relationships"><Relationship Id="rId9" Type="http://schemas.openxmlformats.org/officeDocument/2006/relationships/slideLayout" Target="../slideLayouts/slideLayout9.xml"/><Relationship Id="rId8" Type="http://schemas.openxmlformats.org/officeDocument/2006/relationships/slideLayout" Target="../slideLayouts/slideLayout8.xml"/><Relationship Id="rId7" Type="http://schemas.openxmlformats.org/officeDocument/2006/relationships/slideLayout" Target="../slideLayouts/slideLayout7.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 Id="rId3" Type="http://schemas.openxmlformats.org/officeDocument/2006/relationships/slideLayout" Target="../slideLayouts/slideLayout3.xml"/><Relationship Id="rId2" Type="http://schemas.openxmlformats.org/officeDocument/2006/relationships/slideLayout" Target="../slideLayouts/slideLayout2.xml"/><Relationship Id="rId11" Type="http://schemas.openxmlformats.org/officeDocument/2006/relationships/theme" Target="../theme/theme1.xml"/><Relationship Id="rId10" Type="http://schemas.openxmlformats.org/officeDocument/2006/relationships/slideLayout" Target="../slideLayouts/slideLayout10.xml"/><Relationship Id="rId1" Type="http://schemas.openxmlformats.org/officeDocument/2006/relationships/slideLayout" Target="../slideLayouts/slideLayout1.xml"/></Relationships>
</file>

<file path=ppt/slideMasters/_rels/slideMaster2.xml.rels><?xml version="1.0" encoding="UTF-8" standalone="yes"?>
<Relationships xmlns="http://schemas.openxmlformats.org/package/2006/relationships"><Relationship Id="rId9" Type="http://schemas.openxmlformats.org/officeDocument/2006/relationships/slideLayout" Target="../slideLayouts/slideLayout19.xml"/><Relationship Id="rId8" Type="http://schemas.openxmlformats.org/officeDocument/2006/relationships/slideLayout" Target="../slideLayouts/slideLayout18.xml"/><Relationship Id="rId7" Type="http://schemas.openxmlformats.org/officeDocument/2006/relationships/slideLayout" Target="../slideLayouts/slideLayout17.xml"/><Relationship Id="rId6" Type="http://schemas.openxmlformats.org/officeDocument/2006/relationships/slideLayout" Target="../slideLayouts/slideLayout16.xml"/><Relationship Id="rId5" Type="http://schemas.openxmlformats.org/officeDocument/2006/relationships/slideLayout" Target="../slideLayouts/slideLayout15.xml"/><Relationship Id="rId4" Type="http://schemas.openxmlformats.org/officeDocument/2006/relationships/slideLayout" Target="../slideLayouts/slideLayout14.xml"/><Relationship Id="rId3" Type="http://schemas.openxmlformats.org/officeDocument/2006/relationships/slideLayout" Target="../slideLayouts/slideLayout13.xml"/><Relationship Id="rId2" Type="http://schemas.openxmlformats.org/officeDocument/2006/relationships/slideLayout" Target="../slideLayouts/slideLayout12.xml"/><Relationship Id="rId11" Type="http://schemas.openxmlformats.org/officeDocument/2006/relationships/theme" Target="../theme/theme2.xml"/><Relationship Id="rId10" Type="http://schemas.openxmlformats.org/officeDocument/2006/relationships/slideLayout" Target="../slideLayouts/slideLayout20.xml"/><Relationship Id="rId1" Type="http://schemas.openxmlformats.org/officeDocument/2006/relationships/slideLayout" Target="../slideLayouts/slideLayout1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1026" name="Rectangle 1"/>
          <p:cNvSpPr>
            <a:spLocks noGrp="1"/>
          </p:cNvSpPr>
          <p:nvPr>
            <p:ph type="title"/>
          </p:nvPr>
        </p:nvSpPr>
        <p:spPr>
          <a:xfrm>
            <a:off x="914400" y="685800"/>
            <a:ext cx="10361613" cy="1065213"/>
          </a:xfrm>
          <a:prstGeom prst="rect">
            <a:avLst/>
          </a:prstGeom>
          <a:noFill/>
          <a:ln w="9525">
            <a:noFill/>
          </a:ln>
        </p:spPr>
        <p:txBody>
          <a:bodyPr lIns="92160" tIns="46080" rIns="92160" bIns="46080" anchor="ctr" anchorCtr="0"/>
          <a:lstStyle/>
          <a:p>
            <a:pPr lvl="0"/>
            <a:r>
              <a:rPr lang="en-GB" altLang="zh-CN" dirty="0"/>
              <a:t>Click to edit the title text format</a:t>
            </a:r>
            <a:endParaRPr lang="en-GB" altLang="zh-CN" dirty="0"/>
          </a:p>
        </p:txBody>
      </p:sp>
      <p:sp>
        <p:nvSpPr>
          <p:cNvPr id="1027" name="Rectangle 2"/>
          <p:cNvSpPr>
            <a:spLocks noGrp="1"/>
          </p:cNvSpPr>
          <p:nvPr>
            <p:ph type="body"/>
          </p:nvPr>
        </p:nvSpPr>
        <p:spPr>
          <a:xfrm>
            <a:off x="914400" y="1981200"/>
            <a:ext cx="10361613" cy="4113213"/>
          </a:xfrm>
          <a:prstGeom prst="rect">
            <a:avLst/>
          </a:prstGeom>
          <a:noFill/>
          <a:ln w="9525">
            <a:noFill/>
          </a:ln>
        </p:spPr>
        <p:txBody>
          <a:bodyPr lIns="92160" tIns="46080" rIns="92160" bIns="46080" anchor="t" anchorCtr="0"/>
          <a:lstStyle/>
          <a:p>
            <a:pPr lvl="0"/>
            <a:r>
              <a:rPr lang="en-GB" altLang="zh-CN" dirty="0"/>
              <a:t>Click to edit the outline text format</a:t>
            </a:r>
            <a:endParaRPr lang="en-GB" altLang="zh-CN" dirty="0"/>
          </a:p>
          <a:p>
            <a:pPr lvl="1"/>
            <a:r>
              <a:rPr lang="en-GB" altLang="zh-CN" dirty="0"/>
              <a:t>Second Outline Level</a:t>
            </a:r>
            <a:endParaRPr lang="en-GB" altLang="zh-CN" dirty="0"/>
          </a:p>
          <a:p>
            <a:pPr lvl="2"/>
            <a:r>
              <a:rPr lang="en-GB" altLang="zh-CN" dirty="0"/>
              <a:t>Third Outline Level</a:t>
            </a:r>
            <a:endParaRPr lang="en-GB" altLang="zh-CN" dirty="0"/>
          </a:p>
          <a:p>
            <a:pPr lvl="3"/>
            <a:r>
              <a:rPr lang="en-GB" altLang="zh-CN" dirty="0"/>
              <a:t>Fourth Outline Level</a:t>
            </a:r>
            <a:endParaRPr lang="en-GB" altLang="zh-CN" dirty="0"/>
          </a:p>
          <a:p>
            <a:pPr lvl="4"/>
            <a:r>
              <a:rPr lang="en-GB" altLang="zh-CN" dirty="0"/>
              <a:t>Fifth Outline Level</a:t>
            </a:r>
            <a:endParaRPr lang="en-GB" altLang="zh-CN" dirty="0"/>
          </a:p>
          <a:p>
            <a:pPr lvl="4"/>
            <a:r>
              <a:rPr lang="en-GB" altLang="zh-CN" dirty="0"/>
              <a:t>Sixth Outline Level</a:t>
            </a:r>
            <a:endParaRPr lang="en-GB" altLang="zh-CN" dirty="0"/>
          </a:p>
          <a:p>
            <a:pPr lvl="4"/>
            <a:r>
              <a:rPr lang="en-GB" altLang="zh-CN" dirty="0"/>
              <a:t>Seventh Outline Level</a:t>
            </a:r>
            <a:endParaRPr lang="en-GB" altLang="zh-CN" dirty="0"/>
          </a:p>
          <a:p>
            <a:pPr lvl="4"/>
            <a:r>
              <a:rPr lang="en-GB" altLang="zh-CN" dirty="0"/>
              <a:t>Eighth Outline Level</a:t>
            </a:r>
            <a:endParaRPr lang="en-GB" altLang="zh-CN" dirty="0"/>
          </a:p>
          <a:p>
            <a:pPr lvl="4"/>
            <a:r>
              <a:rPr lang="en-GB" altLang="zh-CN" dirty="0"/>
              <a:t>Ninth Outline Level</a:t>
            </a:r>
            <a:endParaRPr lang="en-GB" altLang="zh-CN" dirty="0"/>
          </a:p>
        </p:txBody>
      </p:sp>
      <p:sp>
        <p:nvSpPr>
          <p:cNvPr id="2" name="Rectangle 3"/>
          <p:cNvSpPr>
            <a:spLocks noGrp="1" noChangeArrowheads="1"/>
          </p:cNvSpPr>
          <p:nvPr>
            <p:ph type="dt"/>
          </p:nvPr>
        </p:nvSpPr>
        <p:spPr bwMode="auto">
          <a:xfrm>
            <a:off x="928688" y="333375"/>
            <a:ext cx="2500313" cy="273050"/>
          </a:xfrm>
          <a:prstGeom prst="rect">
            <a:avLst/>
          </a:prstGeom>
          <a:noFill/>
          <a:ln w="9525">
            <a:noFill/>
            <a:round/>
          </a:ln>
          <a:effectLst/>
        </p:spPr>
        <p:txBody>
          <a:bodyPr vert="horz" wrap="square" lIns="0" tIns="0" rIns="0" bIns="0" numCol="1" anchor="b" anchorCtr="0" compatLnSpc="1"/>
          <a:lstStyle>
            <a:lvl1pPr>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800" b="1">
                <a:solidFill>
                  <a:srgbClr val="000000"/>
                </a:solidFill>
                <a:cs typeface="Arial Unicode MS" charset="0"/>
              </a:defRPr>
            </a:lvl1pPr>
          </a:lstStyle>
          <a:p>
            <a:pPr eaLnBrk="0" hangingPunct="0">
              <a:defRPr/>
            </a:pPr>
            <a:r>
              <a:rPr lang="en-US" altLang="zh-CN" dirty="0" smtClean="0"/>
              <a:t>Jul 2024</a:t>
            </a:r>
            <a:endParaRPr lang="en-US" dirty="0"/>
          </a:p>
        </p:txBody>
      </p:sp>
      <p:sp>
        <p:nvSpPr>
          <p:cNvPr id="1028" name="Rectangle 4"/>
          <p:cNvSpPr>
            <a:spLocks noGrp="1" noChangeArrowheads="1"/>
          </p:cNvSpPr>
          <p:nvPr>
            <p:ph type="ftr"/>
          </p:nvPr>
        </p:nvSpPr>
        <p:spPr bwMode="auto">
          <a:xfrm>
            <a:off x="7132320" y="6475413"/>
            <a:ext cx="4246563" cy="180975"/>
          </a:xfrm>
          <a:prstGeom prst="rect">
            <a:avLst/>
          </a:prstGeom>
          <a:noFill/>
          <a:ln w="9525">
            <a:noFill/>
            <a:round/>
          </a:ln>
          <a:effectLst/>
        </p:spPr>
        <p:txBody>
          <a:bodyPr vert="horz" wrap="square" lIns="0" tIns="0" rIns="0" bIns="0" numCol="1" anchor="t" anchorCtr="0" compatLnSpc="1"/>
          <a:lstStyle>
            <a:lvl1pPr algn="r">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rgbClr val="000000"/>
                </a:solidFill>
                <a:cs typeface="Arial Unicode MS" charset="0"/>
              </a:defRPr>
            </a:lvl1pPr>
          </a:lstStyle>
          <a:p>
            <a:pPr eaLnBrk="0" hangingPunct="0">
              <a:defRPr/>
            </a:pPr>
            <a:r>
              <a:rPr lang="en-US" dirty="0" smtClean="0"/>
              <a:t>Bo Sun (</a:t>
            </a:r>
            <a:r>
              <a:rPr lang="en-US" dirty="0" err="1" smtClean="0"/>
              <a:t>Sanechips</a:t>
            </a:r>
            <a:r>
              <a:rPr lang="en-US" dirty="0" smtClean="0"/>
              <a:t>)</a:t>
            </a:r>
            <a:endParaRPr lang="en-US" dirty="0"/>
          </a:p>
        </p:txBody>
      </p:sp>
      <p:sp>
        <p:nvSpPr>
          <p:cNvPr id="1029" name="Rectangle 5"/>
          <p:cNvSpPr>
            <a:spLocks noGrp="1" noChangeArrowheads="1"/>
          </p:cNvSpPr>
          <p:nvPr>
            <p:ph type="sldNum"/>
          </p:nvPr>
        </p:nvSpPr>
        <p:spPr bwMode="auto">
          <a:xfrm>
            <a:off x="5792788" y="6475413"/>
            <a:ext cx="704850" cy="363538"/>
          </a:xfrm>
          <a:prstGeom prst="rect">
            <a:avLst/>
          </a:prstGeom>
          <a:noFill/>
          <a:ln w="9525">
            <a:noFill/>
            <a:round/>
          </a:ln>
          <a:effectLst/>
        </p:spPr>
        <p:txBody>
          <a:bodyPr vert="horz" wrap="square" lIns="0" tIns="0" rIns="0" bIns="0" numCol="1" anchor="t" anchorCtr="0" compatLnSpc="1"/>
          <a:lstStyle>
            <a:lvl1pPr algn="ctr">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solidFill>
                  <a:srgbClr val="000000"/>
                </a:solidFill>
                <a:ea typeface="Arial Unicode MS" pitchFamily="34" charset="-122"/>
                <a:cs typeface="Arial Unicode MS" pitchFamily="34" charset="-122"/>
              </a:defRPr>
            </a:lvl1p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1031" name="Line 6"/>
          <p:cNvSpPr/>
          <p:nvPr/>
        </p:nvSpPr>
        <p:spPr>
          <a:xfrm>
            <a:off x="914400" y="609600"/>
            <a:ext cx="10363200" cy="1588"/>
          </a:xfrm>
          <a:prstGeom prst="line">
            <a:avLst/>
          </a:prstGeom>
          <a:ln w="12600" cap="flat" cmpd="sng">
            <a:solidFill>
              <a:srgbClr val="000000"/>
            </a:solidFill>
            <a:prstDash val="solid"/>
            <a:miter/>
            <a:headEnd type="none" w="med" len="med"/>
            <a:tailEnd type="none" w="med" len="med"/>
          </a:ln>
        </p:spPr>
        <p:txBody>
          <a:bodyPr/>
          <a:lstStyle/>
          <a:p>
            <a:endParaRPr lang="zh-CN" altLang="en-US" dirty="0"/>
          </a:p>
        </p:txBody>
      </p:sp>
      <p:sp>
        <p:nvSpPr>
          <p:cNvPr id="1032" name="Rectangle 7"/>
          <p:cNvSpPr>
            <a:spLocks noChangeArrowheads="1"/>
          </p:cNvSpPr>
          <p:nvPr/>
        </p:nvSpPr>
        <p:spPr bwMode="auto">
          <a:xfrm>
            <a:off x="912813" y="6475413"/>
            <a:ext cx="479298" cy="1846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14:hiddenLine>
            </a:ext>
          </a:extLst>
        </p:spPr>
        <p:txBody>
          <a:bodyPr wrap="none" lIns="0" tIns="0" rIns="0" bIns="0">
            <a:spAutoFit/>
          </a:bodyPr>
          <a:lstStyle>
            <a:lvl1pPr>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chemeClr val="tx1"/>
                </a:solidFill>
                <a:latin typeface="Times New Roman" panose="02020603050405020304" pitchFamily="18" charset="0"/>
                <a:ea typeface="MS PGothic" panose="020B0600070205080204" pitchFamily="34" charset="-128"/>
              </a:defRPr>
            </a:lvl1pPr>
            <a:lvl2pPr marL="742950" indent="-285750">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chemeClr val="tx1"/>
                </a:solidFill>
                <a:latin typeface="Times New Roman" panose="02020603050405020304" pitchFamily="18" charset="0"/>
                <a:ea typeface="MS PGothic" panose="020B0600070205080204" pitchFamily="34" charset="-128"/>
              </a:defRPr>
            </a:lvl2pPr>
            <a:lvl3pPr marL="1143000" indent="-228600">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chemeClr val="tx1"/>
                </a:solidFill>
                <a:latin typeface="Times New Roman" panose="02020603050405020304" pitchFamily="18" charset="0"/>
                <a:ea typeface="MS PGothic" panose="020B0600070205080204" pitchFamily="34" charset="-128"/>
              </a:defRPr>
            </a:lvl3pPr>
            <a:lvl4pPr marL="1600200" indent="-228600">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chemeClr val="tx1"/>
                </a:solidFill>
                <a:latin typeface="Times New Roman" panose="02020603050405020304" pitchFamily="18" charset="0"/>
                <a:ea typeface="MS PGothic" panose="020B0600070205080204" pitchFamily="34" charset="-128"/>
              </a:defRPr>
            </a:lvl4pPr>
            <a:lvl5pPr marL="2057400" indent="-228600">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0"/>
              </a:spcBef>
              <a:spcAft>
                <a:spcPct val="0"/>
              </a:spcAft>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0"/>
              </a:spcBef>
              <a:spcAft>
                <a:spcPct val="0"/>
              </a:spcAft>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0"/>
              </a:spcBef>
              <a:spcAft>
                <a:spcPct val="0"/>
              </a:spcAft>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0"/>
              </a:spcBef>
              <a:spcAft>
                <a:spcPct val="0"/>
              </a:spcAft>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chemeClr val="tx1"/>
                </a:solidFill>
                <a:latin typeface="Times New Roman" panose="02020603050405020304" pitchFamily="18" charset="0"/>
                <a:ea typeface="MS PGothic" panose="020B0600070205080204" pitchFamily="34" charset="-128"/>
              </a:defRPr>
            </a:lvl9pPr>
          </a:lstStyle>
          <a:p>
            <a:pPr marL="0" marR="0" lvl="0" indent="0" algn="l"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GB" altLang="zh-CN" sz="1200" b="0" i="0" u="none" strike="noStrike" kern="1200" cap="none" spc="0" normalizeH="0" baseline="0" noProof="0" dirty="0" smtClean="0">
                <a:ln>
                  <a:noFill/>
                </a:ln>
                <a:solidFill>
                  <a:srgbClr val="000000"/>
                </a:solidFill>
                <a:effectLst/>
                <a:uLnTx/>
                <a:uFillTx/>
                <a:latin typeface="Times New Roman" panose="02020603050405020304" pitchFamily="18" charset="0"/>
                <a:ea typeface="MS PGothic" panose="020B0600070205080204" pitchFamily="34" charset="-128"/>
                <a:cs typeface="+mn-cs"/>
              </a:rPr>
              <a:t>Agenda</a:t>
            </a:r>
            <a:endParaRPr kumimoji="0" lang="en-GB" altLang="zh-CN" sz="1200" b="0" i="0" u="none" strike="noStrike" kern="1200" cap="none" spc="0" normalizeH="0" baseline="0" noProof="0" dirty="0" smtClean="0">
              <a:ln>
                <a:noFill/>
              </a:ln>
              <a:solidFill>
                <a:srgbClr val="000000"/>
              </a:solidFill>
              <a:effectLst/>
              <a:uLnTx/>
              <a:uFillTx/>
              <a:latin typeface="Times New Roman" panose="02020603050405020304" pitchFamily="18" charset="0"/>
              <a:ea typeface="MS PGothic" panose="020B0600070205080204" pitchFamily="34" charset="-128"/>
              <a:cs typeface="+mn-cs"/>
            </a:endParaRPr>
          </a:p>
        </p:txBody>
      </p:sp>
      <p:sp>
        <p:nvSpPr>
          <p:cNvPr id="1033" name="Line 8"/>
          <p:cNvSpPr/>
          <p:nvPr/>
        </p:nvSpPr>
        <p:spPr>
          <a:xfrm>
            <a:off x="914400" y="6477000"/>
            <a:ext cx="10464800" cy="1588"/>
          </a:xfrm>
          <a:prstGeom prst="line">
            <a:avLst/>
          </a:prstGeom>
          <a:ln w="12600" cap="flat" cmpd="sng">
            <a:solidFill>
              <a:srgbClr val="000000"/>
            </a:solidFill>
            <a:prstDash val="solid"/>
            <a:miter/>
            <a:headEnd type="none" w="med" len="med"/>
            <a:tailEnd type="none" w="med" len="med"/>
          </a:ln>
        </p:spPr>
      </p:sp>
      <p:sp>
        <p:nvSpPr>
          <p:cNvPr id="10" name="Date Placeholder 3"/>
          <p:cNvSpPr txBox="1"/>
          <p:nvPr/>
        </p:nvSpPr>
        <p:spPr bwMode="auto">
          <a:xfrm>
            <a:off x="6667500" y="357188"/>
            <a:ext cx="4667250" cy="273050"/>
          </a:xfrm>
          <a:prstGeom prst="rect">
            <a:avLst/>
          </a:prstGeom>
          <a:noFill/>
          <a:ln w="9525">
            <a:noFill/>
            <a:round/>
          </a:ln>
          <a:effectLst/>
        </p:spPr>
        <p:txBody>
          <a:bodyPr lIns="0" tIns="0" rIns="0" bIns="0" anchor="b"/>
          <a:lstStyle>
            <a:lvl1pPr>
              <a:defRPr/>
            </a:lvl1pPr>
          </a:lstStyle>
          <a:p>
            <a:pPr marL="0" marR="0" lvl="0" indent="0" algn="r" defTabSz="337185" rtl="0" eaLnBrk="0" fontAlgn="base" latinLnBrk="0" hangingPunct="0">
              <a:lnSpc>
                <a:spcPct val="100000"/>
              </a:lnSpc>
              <a:spcBef>
                <a:spcPct val="0"/>
              </a:spcBef>
              <a:spcAft>
                <a:spcPct val="0"/>
              </a:spcAft>
              <a:buClr>
                <a:srgbClr val="000000"/>
              </a:buClr>
              <a:buSzTx/>
              <a:buFont typeface="Times New Roman" panose="02020603050405020304" pitchFamily="18" charset="0"/>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GB" sz="1800" b="1" i="0" u="none" strike="noStrike" kern="1200" cap="none" spc="0" normalizeH="0" baseline="0" noProof="0" dirty="0" smtClean="0">
                <a:ln>
                  <a:noFill/>
                </a:ln>
                <a:solidFill>
                  <a:srgbClr val="000000"/>
                </a:solidFill>
                <a:effectLst/>
                <a:uLnTx/>
                <a:uFillTx/>
                <a:latin typeface="Times New Roman" panose="02020603050405020304" pitchFamily="18" charset="0"/>
                <a:ea typeface="MS Gothic" panose="020B0609070205080204" pitchFamily="49" charset="-128"/>
                <a:cs typeface="Arial Unicode MS" charset="0"/>
              </a:rPr>
              <a:t>doc.: IEEE 802.11-</a:t>
            </a:r>
            <a:r>
              <a:rPr kumimoji="0" lang="en-US" altLang="en-GB" sz="1800" b="1" i="0" u="none" strike="noStrike" kern="1200" cap="none" spc="0" normalizeH="0" baseline="0" noProof="0" dirty="0" smtClean="0">
                <a:ln>
                  <a:noFill/>
                </a:ln>
                <a:solidFill>
                  <a:srgbClr val="000000"/>
                </a:solidFill>
                <a:effectLst/>
                <a:uLnTx/>
                <a:uFillTx/>
                <a:latin typeface="Times New Roman" panose="02020603050405020304" pitchFamily="18" charset="0"/>
                <a:ea typeface="MS Gothic" panose="020B0609070205080204" pitchFamily="49" charset="-128"/>
                <a:cs typeface="Arial Unicode MS" charset="0"/>
              </a:rPr>
              <a:t>24</a:t>
            </a:r>
            <a:r>
              <a:rPr kumimoji="0" lang="en-GB" sz="1800" b="1" i="0" u="none" strike="noStrike" kern="1200" cap="none" spc="0" normalizeH="0" baseline="0" noProof="0" dirty="0" smtClean="0">
                <a:ln>
                  <a:noFill/>
                </a:ln>
                <a:solidFill>
                  <a:srgbClr val="000000"/>
                </a:solidFill>
                <a:effectLst/>
                <a:uLnTx/>
                <a:uFillTx/>
                <a:latin typeface="Times New Roman" panose="02020603050405020304" pitchFamily="18" charset="0"/>
                <a:ea typeface="MS Gothic" panose="020B0609070205080204" pitchFamily="49" charset="-128"/>
                <a:cs typeface="Arial Unicode MS" charset="0"/>
              </a:rPr>
              <a:t>/</a:t>
            </a:r>
            <a:r>
              <a:rPr kumimoji="0" lang="en-US" altLang="en-GB" sz="1800" b="1" i="0" u="none" strike="noStrike" kern="1200" cap="none" spc="0" normalizeH="0" baseline="0" noProof="0" dirty="0" smtClean="0">
                <a:ln>
                  <a:noFill/>
                </a:ln>
                <a:solidFill>
                  <a:srgbClr val="000000"/>
                </a:solidFill>
                <a:effectLst/>
                <a:uLnTx/>
                <a:uFillTx/>
                <a:latin typeface="Times New Roman" panose="02020603050405020304" pitchFamily="18" charset="0"/>
                <a:ea typeface="MS Gothic" panose="020B0609070205080204" pitchFamily="49" charset="-128"/>
                <a:cs typeface="Arial Unicode MS" charset="0"/>
              </a:rPr>
              <a:t>1671</a:t>
            </a:r>
            <a:r>
              <a:rPr kumimoji="0" lang="en-US" sz="1800" b="1" i="0" u="none" strike="noStrike" kern="1200" cap="none" spc="0" normalizeH="0" baseline="0" noProof="0" dirty="0" smtClean="0">
                <a:ln>
                  <a:noFill/>
                </a:ln>
                <a:solidFill>
                  <a:srgbClr val="000000"/>
                </a:solidFill>
                <a:effectLst/>
                <a:uLnTx/>
                <a:uFillTx/>
                <a:latin typeface="Times New Roman" panose="02020603050405020304" pitchFamily="18" charset="0"/>
                <a:ea typeface="MS Gothic" panose="020B0609070205080204" pitchFamily="49" charset="-128"/>
                <a:cs typeface="Arial Unicode MS" charset="0"/>
              </a:rPr>
              <a:t>r0</a:t>
            </a:r>
            <a:endParaRPr kumimoji="0" lang="en-US" sz="1800" b="1" i="0" u="none" strike="noStrike" kern="1200" cap="none" spc="0" normalizeH="0" baseline="0" noProof="0" dirty="0" smtClean="0">
              <a:ln>
                <a:noFill/>
              </a:ln>
              <a:solidFill>
                <a:srgbClr val="000000"/>
              </a:solidFill>
              <a:effectLst/>
              <a:uLnTx/>
              <a:uFillTx/>
              <a:latin typeface="Times New Roman" panose="02020603050405020304" pitchFamily="18" charset="0"/>
              <a:ea typeface="MS Gothic" panose="020B0609070205080204" pitchFamily="49" charset="-128"/>
              <a:cs typeface="Arial Unicode MS" charset="0"/>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Lst>
  <p:hf sldNum="0" hdr="0" ftr="0"/>
  <p:txStyles>
    <p:titleStyle>
      <a:lvl1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mj-lt"/>
          <a:ea typeface="+mj-ea"/>
          <a:cs typeface="+mj-cs"/>
        </a:defRPr>
      </a:lvl1pPr>
      <a:lvl2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2pPr>
      <a:lvl3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3pPr>
      <a:lvl4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4pPr>
      <a:lvl5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5pPr>
      <a:lvl6pPr marL="18859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6pPr>
      <a:lvl7pPr marL="22288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7pPr>
      <a:lvl8pPr marL="25717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8pPr>
      <a:lvl9pPr marL="29146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9pPr>
    </p:titleStyle>
    <p:bodyStyle>
      <a:lvl1pPr marL="257175" indent="-257175" algn="l" defTabSz="336550" rtl="0" eaLnBrk="0" fontAlgn="base" hangingPunct="0">
        <a:spcBef>
          <a:spcPts val="450"/>
        </a:spcBef>
        <a:spcAft>
          <a:spcPct val="0"/>
        </a:spcAft>
        <a:buClr>
          <a:srgbClr val="000000"/>
        </a:buClr>
        <a:buSzPct val="100000"/>
        <a:buFont typeface="Times New Roman" panose="02020603050405020304" pitchFamily="18" charset="0"/>
        <a:defRPr b="1">
          <a:solidFill>
            <a:srgbClr val="000000"/>
          </a:solidFill>
          <a:latin typeface="+mn-lt"/>
          <a:ea typeface="+mn-ea"/>
          <a:cs typeface="+mn-cs"/>
        </a:defRPr>
      </a:lvl1pPr>
      <a:lvl2pPr marL="557530" indent="-214630" algn="l" defTabSz="336550" rtl="0" eaLnBrk="0" fontAlgn="base" hangingPunct="0">
        <a:spcBef>
          <a:spcPts val="375"/>
        </a:spcBef>
        <a:spcAft>
          <a:spcPct val="0"/>
        </a:spcAft>
        <a:buClr>
          <a:srgbClr val="000000"/>
        </a:buClr>
        <a:buSzPct val="100000"/>
        <a:buFont typeface="Times New Roman" panose="02020603050405020304" pitchFamily="18" charset="0"/>
        <a:defRPr sz="1500">
          <a:solidFill>
            <a:srgbClr val="000000"/>
          </a:solidFill>
          <a:latin typeface="+mn-lt"/>
          <a:ea typeface="+mn-ea"/>
        </a:defRPr>
      </a:lvl2pPr>
      <a:lvl3pPr marL="857250" indent="-171450" algn="l" defTabSz="336550" rtl="0" eaLnBrk="0" fontAlgn="base" hangingPunct="0">
        <a:spcBef>
          <a:spcPts val="340"/>
        </a:spcBef>
        <a:spcAft>
          <a:spcPct val="0"/>
        </a:spcAft>
        <a:buClr>
          <a:srgbClr val="000000"/>
        </a:buClr>
        <a:buSzPct val="100000"/>
        <a:buFont typeface="Times New Roman" panose="02020603050405020304" pitchFamily="18" charset="0"/>
        <a:defRPr>
          <a:solidFill>
            <a:srgbClr val="000000"/>
          </a:solidFill>
          <a:latin typeface="+mn-lt"/>
          <a:ea typeface="+mn-ea"/>
        </a:defRPr>
      </a:lvl3pPr>
      <a:lvl4pPr marL="1200150" indent="-171450" algn="l" defTabSz="336550" rtl="0" eaLnBrk="0" fontAlgn="base" hangingPunct="0">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4pPr>
      <a:lvl5pPr marL="1543050" indent="-171450" algn="l" defTabSz="336550" rtl="0" eaLnBrk="0" fontAlgn="base" hangingPunct="0">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5pPr>
      <a:lvl6pPr marL="18859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6pPr>
      <a:lvl7pPr marL="22288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7pPr>
      <a:lvl8pPr marL="25717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8pPr>
      <a:lvl9pPr marL="29146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9pPr>
    </p:bodyStyle>
    <p:otherStyle>
      <a:defPPr>
        <a:defRPr lang="en-US"/>
      </a:defPPr>
      <a:lvl1pPr marL="0" algn="l" defTabSz="685800" rtl="0" eaLnBrk="1" latinLnBrk="0" hangingPunct="1">
        <a:defRPr sz="1350" kern="1200">
          <a:solidFill>
            <a:schemeClr val="tx1"/>
          </a:solidFill>
          <a:latin typeface="+mn-lt"/>
          <a:ea typeface="+mn-ea"/>
          <a:cs typeface="+mn-cs"/>
        </a:defRPr>
      </a:lvl1pPr>
      <a:lvl2pPr marL="342900" algn="l" defTabSz="685800" rtl="0" eaLnBrk="1" latinLnBrk="0" hangingPunct="1">
        <a:defRPr sz="1350" kern="1200">
          <a:solidFill>
            <a:schemeClr val="tx1"/>
          </a:solidFill>
          <a:latin typeface="+mn-lt"/>
          <a:ea typeface="+mn-ea"/>
          <a:cs typeface="+mn-cs"/>
        </a:defRPr>
      </a:lvl2pPr>
      <a:lvl3pPr marL="685800" algn="l" defTabSz="685800" rtl="0" eaLnBrk="1" latinLnBrk="0" hangingPunct="1">
        <a:defRPr sz="1350" kern="1200">
          <a:solidFill>
            <a:schemeClr val="tx1"/>
          </a:solidFill>
          <a:latin typeface="+mn-lt"/>
          <a:ea typeface="+mn-ea"/>
          <a:cs typeface="+mn-cs"/>
        </a:defRPr>
      </a:lvl3pPr>
      <a:lvl4pPr marL="1028700" algn="l" defTabSz="685800" rtl="0" eaLnBrk="1" latinLnBrk="0" hangingPunct="1">
        <a:defRPr sz="1350" kern="1200">
          <a:solidFill>
            <a:schemeClr val="tx1"/>
          </a:solidFill>
          <a:latin typeface="+mn-lt"/>
          <a:ea typeface="+mn-ea"/>
          <a:cs typeface="+mn-cs"/>
        </a:defRPr>
      </a:lvl4pPr>
      <a:lvl5pPr marL="1371600" algn="l" defTabSz="685800" rtl="0" eaLnBrk="1" latinLnBrk="0" hangingPunct="1">
        <a:defRPr sz="1350" kern="1200">
          <a:solidFill>
            <a:schemeClr val="tx1"/>
          </a:solidFill>
          <a:latin typeface="+mn-lt"/>
          <a:ea typeface="+mn-ea"/>
          <a:cs typeface="+mn-cs"/>
        </a:defRPr>
      </a:lvl5pPr>
      <a:lvl6pPr marL="1714500" algn="l" defTabSz="685800" rtl="0" eaLnBrk="1" latinLnBrk="0" hangingPunct="1">
        <a:defRPr sz="1350" kern="1200">
          <a:solidFill>
            <a:schemeClr val="tx1"/>
          </a:solidFill>
          <a:latin typeface="+mn-lt"/>
          <a:ea typeface="+mn-ea"/>
          <a:cs typeface="+mn-cs"/>
        </a:defRPr>
      </a:lvl6pPr>
      <a:lvl7pPr marL="2057400" algn="l" defTabSz="685800" rtl="0" eaLnBrk="1" latinLnBrk="0" hangingPunct="1">
        <a:defRPr sz="1350" kern="1200">
          <a:solidFill>
            <a:schemeClr val="tx1"/>
          </a:solidFill>
          <a:latin typeface="+mn-lt"/>
          <a:ea typeface="+mn-ea"/>
          <a:cs typeface="+mn-cs"/>
        </a:defRPr>
      </a:lvl7pPr>
      <a:lvl8pPr marL="2400300" algn="l" defTabSz="685800" rtl="0" eaLnBrk="1" latinLnBrk="0" hangingPunct="1">
        <a:defRPr sz="1350" kern="1200">
          <a:solidFill>
            <a:schemeClr val="tx1"/>
          </a:solidFill>
          <a:latin typeface="+mn-lt"/>
          <a:ea typeface="+mn-ea"/>
          <a:cs typeface="+mn-cs"/>
        </a:defRPr>
      </a:lvl8pPr>
      <a:lvl9pPr marL="2743200" algn="l" defTabSz="685800" rtl="0" eaLnBrk="1" latinLnBrk="0" hangingPunct="1">
        <a:defRPr sz="135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1026" name="Rectangle 1"/>
          <p:cNvSpPr>
            <a:spLocks noGrp="1"/>
          </p:cNvSpPr>
          <p:nvPr>
            <p:ph type="title"/>
          </p:nvPr>
        </p:nvSpPr>
        <p:spPr>
          <a:xfrm>
            <a:off x="914400" y="685800"/>
            <a:ext cx="10361613" cy="1065213"/>
          </a:xfrm>
          <a:prstGeom prst="rect">
            <a:avLst/>
          </a:prstGeom>
          <a:noFill/>
          <a:ln w="9525">
            <a:noFill/>
          </a:ln>
        </p:spPr>
        <p:txBody>
          <a:bodyPr lIns="92160" tIns="46080" rIns="92160" bIns="46080" anchor="ctr" anchorCtr="0"/>
          <a:lstStyle/>
          <a:p>
            <a:pPr lvl="0"/>
            <a:r>
              <a:rPr lang="en-GB" altLang="zh-CN" dirty="0"/>
              <a:t>Click to edit the title text format</a:t>
            </a:r>
            <a:endParaRPr lang="en-GB" altLang="zh-CN" dirty="0"/>
          </a:p>
        </p:txBody>
      </p:sp>
      <p:sp>
        <p:nvSpPr>
          <p:cNvPr id="1027" name="Rectangle 2"/>
          <p:cNvSpPr>
            <a:spLocks noGrp="1"/>
          </p:cNvSpPr>
          <p:nvPr>
            <p:ph type="body"/>
          </p:nvPr>
        </p:nvSpPr>
        <p:spPr>
          <a:xfrm>
            <a:off x="914400" y="1981200"/>
            <a:ext cx="10361613" cy="4113213"/>
          </a:xfrm>
          <a:prstGeom prst="rect">
            <a:avLst/>
          </a:prstGeom>
          <a:noFill/>
          <a:ln w="9525">
            <a:noFill/>
          </a:ln>
        </p:spPr>
        <p:txBody>
          <a:bodyPr lIns="92160" tIns="46080" rIns="92160" bIns="46080" anchor="t" anchorCtr="0"/>
          <a:lstStyle/>
          <a:p>
            <a:pPr lvl="0"/>
            <a:r>
              <a:rPr lang="en-GB" altLang="zh-CN" dirty="0"/>
              <a:t>Click to edit the outline text format</a:t>
            </a:r>
            <a:endParaRPr lang="en-GB" altLang="zh-CN" dirty="0"/>
          </a:p>
          <a:p>
            <a:pPr lvl="1"/>
            <a:r>
              <a:rPr lang="en-GB" altLang="zh-CN" dirty="0"/>
              <a:t>Second Outline Level</a:t>
            </a:r>
            <a:endParaRPr lang="en-GB" altLang="zh-CN" dirty="0"/>
          </a:p>
          <a:p>
            <a:pPr lvl="2"/>
            <a:r>
              <a:rPr lang="en-GB" altLang="zh-CN" dirty="0"/>
              <a:t>Third Outline Level</a:t>
            </a:r>
            <a:endParaRPr lang="en-GB" altLang="zh-CN" dirty="0"/>
          </a:p>
          <a:p>
            <a:pPr lvl="3"/>
            <a:r>
              <a:rPr lang="en-GB" altLang="zh-CN" dirty="0"/>
              <a:t>Fourth Outline Level</a:t>
            </a:r>
            <a:endParaRPr lang="en-GB" altLang="zh-CN" dirty="0"/>
          </a:p>
          <a:p>
            <a:pPr lvl="4"/>
            <a:r>
              <a:rPr lang="en-GB" altLang="zh-CN" dirty="0"/>
              <a:t>Fifth Outline Level</a:t>
            </a:r>
            <a:endParaRPr lang="en-GB" altLang="zh-CN" dirty="0"/>
          </a:p>
          <a:p>
            <a:pPr lvl="4"/>
            <a:r>
              <a:rPr lang="en-GB" altLang="zh-CN" dirty="0"/>
              <a:t>Sixth Outline Level</a:t>
            </a:r>
            <a:endParaRPr lang="en-GB" altLang="zh-CN" dirty="0"/>
          </a:p>
          <a:p>
            <a:pPr lvl="4"/>
            <a:r>
              <a:rPr lang="en-GB" altLang="zh-CN" dirty="0"/>
              <a:t>Seventh Outline Level</a:t>
            </a:r>
            <a:endParaRPr lang="en-GB" altLang="zh-CN" dirty="0"/>
          </a:p>
          <a:p>
            <a:pPr lvl="4"/>
            <a:r>
              <a:rPr lang="en-GB" altLang="zh-CN" dirty="0"/>
              <a:t>Eighth Outline Level</a:t>
            </a:r>
            <a:endParaRPr lang="en-GB" altLang="zh-CN" dirty="0"/>
          </a:p>
          <a:p>
            <a:pPr lvl="4"/>
            <a:r>
              <a:rPr lang="en-GB" altLang="zh-CN" dirty="0"/>
              <a:t>Ninth Outline Level</a:t>
            </a:r>
            <a:endParaRPr lang="en-GB" altLang="zh-CN" dirty="0"/>
          </a:p>
        </p:txBody>
      </p:sp>
      <p:sp>
        <p:nvSpPr>
          <p:cNvPr id="2" name="Rectangle 3"/>
          <p:cNvSpPr>
            <a:spLocks noGrp="1" noChangeArrowheads="1"/>
          </p:cNvSpPr>
          <p:nvPr>
            <p:ph type="dt"/>
          </p:nvPr>
        </p:nvSpPr>
        <p:spPr bwMode="auto">
          <a:xfrm>
            <a:off x="928688" y="333375"/>
            <a:ext cx="2500313" cy="273050"/>
          </a:xfrm>
          <a:prstGeom prst="rect">
            <a:avLst/>
          </a:prstGeom>
          <a:noFill/>
          <a:ln w="9525">
            <a:noFill/>
            <a:round/>
          </a:ln>
          <a:effectLst/>
        </p:spPr>
        <p:txBody>
          <a:bodyPr vert="horz" wrap="square" lIns="0" tIns="0" rIns="0" bIns="0" numCol="1" anchor="b" anchorCtr="0" compatLnSpc="1"/>
          <a:lstStyle>
            <a:lvl1pPr>
              <a:tabLst>
                <a:tab pos="0" algn="l"/>
                <a:tab pos="685165" algn="l"/>
                <a:tab pos="1370965" algn="l"/>
                <a:tab pos="2056765" algn="l"/>
                <a:tab pos="2742565" algn="l"/>
                <a:tab pos="3428365" algn="l"/>
                <a:tab pos="4114165" algn="l"/>
                <a:tab pos="4799965" algn="l"/>
                <a:tab pos="5485765" algn="l"/>
                <a:tab pos="6171565" algn="l"/>
                <a:tab pos="6857365" algn="l"/>
                <a:tab pos="7543165" algn="l"/>
              </a:tabLst>
              <a:defRPr sz="1800" b="1">
                <a:solidFill>
                  <a:srgbClr val="000000"/>
                </a:solidFill>
                <a:cs typeface="Arial Unicode MS" charset="0"/>
              </a:defRPr>
            </a:lvl1pPr>
          </a:lstStyle>
          <a:p>
            <a:pPr eaLnBrk="0" hangingPunct="0">
              <a:defRPr/>
            </a:pPr>
            <a:r>
              <a:rPr lang="en-US" altLang="zh-CN" dirty="0" smtClean="0"/>
              <a:t>Jul 2024</a:t>
            </a:r>
            <a:endParaRPr lang="en-US" dirty="0"/>
          </a:p>
        </p:txBody>
      </p:sp>
      <p:sp>
        <p:nvSpPr>
          <p:cNvPr id="1028" name="Rectangle 4"/>
          <p:cNvSpPr>
            <a:spLocks noGrp="1" noChangeArrowheads="1"/>
          </p:cNvSpPr>
          <p:nvPr>
            <p:ph type="ftr"/>
          </p:nvPr>
        </p:nvSpPr>
        <p:spPr bwMode="auto">
          <a:xfrm>
            <a:off x="7132320" y="6475413"/>
            <a:ext cx="4246563" cy="180975"/>
          </a:xfrm>
          <a:prstGeom prst="rect">
            <a:avLst/>
          </a:prstGeom>
          <a:noFill/>
          <a:ln w="9525">
            <a:noFill/>
            <a:round/>
          </a:ln>
          <a:effectLst/>
        </p:spPr>
        <p:txBody>
          <a:bodyPr vert="horz" wrap="square" lIns="0" tIns="0" rIns="0" bIns="0" numCol="1" anchor="t" anchorCtr="0" compatLnSpc="1"/>
          <a:lstStyle>
            <a:lvl1pPr algn="r">
              <a:tabLst>
                <a:tab pos="0" algn="l"/>
                <a:tab pos="685165" algn="l"/>
                <a:tab pos="1370965" algn="l"/>
                <a:tab pos="2056765" algn="l"/>
                <a:tab pos="2742565" algn="l"/>
                <a:tab pos="3428365" algn="l"/>
                <a:tab pos="4114165" algn="l"/>
                <a:tab pos="4799965" algn="l"/>
                <a:tab pos="5485765" algn="l"/>
                <a:tab pos="6171565" algn="l"/>
                <a:tab pos="6857365" algn="l"/>
                <a:tab pos="7543165" algn="l"/>
              </a:tabLst>
              <a:defRPr sz="1200">
                <a:solidFill>
                  <a:srgbClr val="000000"/>
                </a:solidFill>
                <a:cs typeface="Arial Unicode MS" charset="0"/>
              </a:defRPr>
            </a:lvl1pPr>
          </a:lstStyle>
          <a:p>
            <a:pPr eaLnBrk="0" hangingPunct="0">
              <a:defRPr/>
            </a:pPr>
            <a:r>
              <a:rPr lang="en-US" dirty="0" smtClean="0"/>
              <a:t>Bo Sun (</a:t>
            </a:r>
            <a:r>
              <a:rPr lang="en-US" dirty="0" err="1" smtClean="0"/>
              <a:t>Sanechips</a:t>
            </a:r>
            <a:r>
              <a:rPr lang="en-US" dirty="0" smtClean="0"/>
              <a:t>)</a:t>
            </a:r>
            <a:endParaRPr lang="en-US" dirty="0"/>
          </a:p>
        </p:txBody>
      </p:sp>
      <p:sp>
        <p:nvSpPr>
          <p:cNvPr id="1029" name="Rectangle 5"/>
          <p:cNvSpPr>
            <a:spLocks noGrp="1" noChangeArrowheads="1"/>
          </p:cNvSpPr>
          <p:nvPr>
            <p:ph type="sldNum"/>
          </p:nvPr>
        </p:nvSpPr>
        <p:spPr bwMode="auto">
          <a:xfrm>
            <a:off x="5792788" y="6475413"/>
            <a:ext cx="704850" cy="363538"/>
          </a:xfrm>
          <a:prstGeom prst="rect">
            <a:avLst/>
          </a:prstGeom>
          <a:noFill/>
          <a:ln w="9525">
            <a:noFill/>
            <a:round/>
          </a:ln>
          <a:effectLst/>
        </p:spPr>
        <p:txBody>
          <a:bodyPr vert="horz" wrap="square" lIns="0" tIns="0" rIns="0" bIns="0" numCol="1" anchor="t" anchorCtr="0" compatLnSpc="1"/>
          <a:lstStyle>
            <a:lvl1pPr algn="ctr">
              <a:tabLst>
                <a:tab pos="0" algn="l"/>
                <a:tab pos="685165" algn="l"/>
                <a:tab pos="1370965" algn="l"/>
                <a:tab pos="2056765" algn="l"/>
                <a:tab pos="2742565" algn="l"/>
                <a:tab pos="3428365" algn="l"/>
                <a:tab pos="4114165" algn="l"/>
                <a:tab pos="4799965" algn="l"/>
                <a:tab pos="5485765" algn="l"/>
                <a:tab pos="6171565" algn="l"/>
                <a:tab pos="6857365" algn="l"/>
                <a:tab pos="7543165" algn="l"/>
              </a:tabLst>
              <a:defRPr>
                <a:solidFill>
                  <a:srgbClr val="000000"/>
                </a:solidFill>
                <a:ea typeface="Arial Unicode MS" pitchFamily="34" charset="-122"/>
                <a:cs typeface="Arial Unicode MS" pitchFamily="34" charset="-122"/>
              </a:defRPr>
            </a:lvl1p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165" algn="l"/>
                <a:tab pos="1370965" algn="l"/>
                <a:tab pos="2056765" algn="l"/>
                <a:tab pos="2742565" algn="l"/>
                <a:tab pos="3428365" algn="l"/>
                <a:tab pos="4114165" algn="l"/>
                <a:tab pos="4799965" algn="l"/>
                <a:tab pos="5485765" algn="l"/>
                <a:tab pos="6171565" algn="l"/>
                <a:tab pos="6857365" algn="l"/>
                <a:tab pos="7543165"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1031" name="Line 6"/>
          <p:cNvSpPr/>
          <p:nvPr/>
        </p:nvSpPr>
        <p:spPr>
          <a:xfrm>
            <a:off x="914400" y="609600"/>
            <a:ext cx="10363200" cy="1588"/>
          </a:xfrm>
          <a:prstGeom prst="line">
            <a:avLst/>
          </a:prstGeom>
          <a:ln w="12600" cap="flat" cmpd="sng">
            <a:solidFill>
              <a:srgbClr val="000000"/>
            </a:solidFill>
            <a:prstDash val="solid"/>
            <a:miter/>
            <a:headEnd type="none" w="med" len="med"/>
            <a:tailEnd type="none" w="med" len="med"/>
          </a:ln>
        </p:spPr>
        <p:txBody>
          <a:bodyPr/>
          <a:lstStyle/>
          <a:p>
            <a:endParaRPr lang="zh-CN" altLang="en-US" dirty="0"/>
          </a:p>
        </p:txBody>
      </p:sp>
      <p:sp>
        <p:nvSpPr>
          <p:cNvPr id="1032" name="Rectangle 7"/>
          <p:cNvSpPr>
            <a:spLocks noChangeArrowheads="1"/>
          </p:cNvSpPr>
          <p:nvPr/>
        </p:nvSpPr>
        <p:spPr bwMode="auto">
          <a:xfrm>
            <a:off x="912813" y="6475413"/>
            <a:ext cx="479298" cy="1846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14:hiddenLine>
            </a:ext>
          </a:extLst>
        </p:spPr>
        <p:txBody>
          <a:bodyPr wrap="none" lIns="0" tIns="0" rIns="0" bIns="0">
            <a:spAutoFit/>
          </a:bodyPr>
          <a:lstStyle>
            <a:lvl1pPr>
              <a:tabLst>
                <a:tab pos="0" algn="l"/>
                <a:tab pos="685165" algn="l"/>
                <a:tab pos="1370965" algn="l"/>
                <a:tab pos="2056765" algn="l"/>
                <a:tab pos="2742565" algn="l"/>
                <a:tab pos="3428365" algn="l"/>
                <a:tab pos="4114165" algn="l"/>
                <a:tab pos="4799965" algn="l"/>
                <a:tab pos="5485765" algn="l"/>
                <a:tab pos="6171565" algn="l"/>
                <a:tab pos="6857365" algn="l"/>
                <a:tab pos="7543165" algn="l"/>
              </a:tabLst>
              <a:defRPr sz="1200">
                <a:solidFill>
                  <a:schemeClr val="tx1"/>
                </a:solidFill>
                <a:latin typeface="Times New Roman" panose="02020603050405020304" pitchFamily="18" charset="0"/>
                <a:ea typeface="MS PGothic" panose="020B0600070205080204" pitchFamily="34" charset="-128"/>
              </a:defRPr>
            </a:lvl1pPr>
            <a:lvl2pPr marL="742950" indent="-285750">
              <a:tabLst>
                <a:tab pos="0" algn="l"/>
                <a:tab pos="685165" algn="l"/>
                <a:tab pos="1370965" algn="l"/>
                <a:tab pos="2056765" algn="l"/>
                <a:tab pos="2742565" algn="l"/>
                <a:tab pos="3428365" algn="l"/>
                <a:tab pos="4114165" algn="l"/>
                <a:tab pos="4799965" algn="l"/>
                <a:tab pos="5485765" algn="l"/>
                <a:tab pos="6171565" algn="l"/>
                <a:tab pos="6857365" algn="l"/>
                <a:tab pos="7543165" algn="l"/>
              </a:tabLst>
              <a:defRPr sz="1200">
                <a:solidFill>
                  <a:schemeClr val="tx1"/>
                </a:solidFill>
                <a:latin typeface="Times New Roman" panose="02020603050405020304" pitchFamily="18" charset="0"/>
                <a:ea typeface="MS PGothic" panose="020B0600070205080204" pitchFamily="34" charset="-128"/>
              </a:defRPr>
            </a:lvl2pPr>
            <a:lvl3pPr marL="1143000" indent="-228600">
              <a:tabLst>
                <a:tab pos="0" algn="l"/>
                <a:tab pos="685165" algn="l"/>
                <a:tab pos="1370965" algn="l"/>
                <a:tab pos="2056765" algn="l"/>
                <a:tab pos="2742565" algn="l"/>
                <a:tab pos="3428365" algn="l"/>
                <a:tab pos="4114165" algn="l"/>
                <a:tab pos="4799965" algn="l"/>
                <a:tab pos="5485765" algn="l"/>
                <a:tab pos="6171565" algn="l"/>
                <a:tab pos="6857365" algn="l"/>
                <a:tab pos="7543165" algn="l"/>
              </a:tabLst>
              <a:defRPr sz="1200">
                <a:solidFill>
                  <a:schemeClr val="tx1"/>
                </a:solidFill>
                <a:latin typeface="Times New Roman" panose="02020603050405020304" pitchFamily="18" charset="0"/>
                <a:ea typeface="MS PGothic" panose="020B0600070205080204" pitchFamily="34" charset="-128"/>
              </a:defRPr>
            </a:lvl3pPr>
            <a:lvl4pPr marL="1600200" indent="-228600">
              <a:tabLst>
                <a:tab pos="0" algn="l"/>
                <a:tab pos="685165" algn="l"/>
                <a:tab pos="1370965" algn="l"/>
                <a:tab pos="2056765" algn="l"/>
                <a:tab pos="2742565" algn="l"/>
                <a:tab pos="3428365" algn="l"/>
                <a:tab pos="4114165" algn="l"/>
                <a:tab pos="4799965" algn="l"/>
                <a:tab pos="5485765" algn="l"/>
                <a:tab pos="6171565" algn="l"/>
                <a:tab pos="6857365" algn="l"/>
                <a:tab pos="7543165" algn="l"/>
              </a:tabLst>
              <a:defRPr sz="1200">
                <a:solidFill>
                  <a:schemeClr val="tx1"/>
                </a:solidFill>
                <a:latin typeface="Times New Roman" panose="02020603050405020304" pitchFamily="18" charset="0"/>
                <a:ea typeface="MS PGothic" panose="020B0600070205080204" pitchFamily="34" charset="-128"/>
              </a:defRPr>
            </a:lvl4pPr>
            <a:lvl5pPr marL="2057400" indent="-228600">
              <a:tabLst>
                <a:tab pos="0" algn="l"/>
                <a:tab pos="685165" algn="l"/>
                <a:tab pos="1370965" algn="l"/>
                <a:tab pos="2056765" algn="l"/>
                <a:tab pos="2742565" algn="l"/>
                <a:tab pos="3428365" algn="l"/>
                <a:tab pos="4114165" algn="l"/>
                <a:tab pos="4799965" algn="l"/>
                <a:tab pos="5485765" algn="l"/>
                <a:tab pos="6171565" algn="l"/>
                <a:tab pos="6857365" algn="l"/>
                <a:tab pos="7543165" algn="l"/>
              </a:tabLst>
              <a:defRPr sz="12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0"/>
              </a:spcBef>
              <a:spcAft>
                <a:spcPct val="0"/>
              </a:spcAft>
              <a:tabLst>
                <a:tab pos="0" algn="l"/>
                <a:tab pos="685165" algn="l"/>
                <a:tab pos="1370965" algn="l"/>
                <a:tab pos="2056765" algn="l"/>
                <a:tab pos="2742565" algn="l"/>
                <a:tab pos="3428365" algn="l"/>
                <a:tab pos="4114165" algn="l"/>
                <a:tab pos="4799965" algn="l"/>
                <a:tab pos="5485765" algn="l"/>
                <a:tab pos="6171565" algn="l"/>
                <a:tab pos="6857365" algn="l"/>
                <a:tab pos="7543165" algn="l"/>
              </a:tabLst>
              <a:defRPr sz="12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0"/>
              </a:spcBef>
              <a:spcAft>
                <a:spcPct val="0"/>
              </a:spcAft>
              <a:tabLst>
                <a:tab pos="0" algn="l"/>
                <a:tab pos="685165" algn="l"/>
                <a:tab pos="1370965" algn="l"/>
                <a:tab pos="2056765" algn="l"/>
                <a:tab pos="2742565" algn="l"/>
                <a:tab pos="3428365" algn="l"/>
                <a:tab pos="4114165" algn="l"/>
                <a:tab pos="4799965" algn="l"/>
                <a:tab pos="5485765" algn="l"/>
                <a:tab pos="6171565" algn="l"/>
                <a:tab pos="6857365" algn="l"/>
                <a:tab pos="7543165" algn="l"/>
              </a:tabLst>
              <a:defRPr sz="12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0"/>
              </a:spcBef>
              <a:spcAft>
                <a:spcPct val="0"/>
              </a:spcAft>
              <a:tabLst>
                <a:tab pos="0" algn="l"/>
                <a:tab pos="685165" algn="l"/>
                <a:tab pos="1370965" algn="l"/>
                <a:tab pos="2056765" algn="l"/>
                <a:tab pos="2742565" algn="l"/>
                <a:tab pos="3428365" algn="l"/>
                <a:tab pos="4114165" algn="l"/>
                <a:tab pos="4799965" algn="l"/>
                <a:tab pos="5485765" algn="l"/>
                <a:tab pos="6171565" algn="l"/>
                <a:tab pos="6857365" algn="l"/>
                <a:tab pos="7543165" algn="l"/>
              </a:tabLst>
              <a:defRPr sz="12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0"/>
              </a:spcBef>
              <a:spcAft>
                <a:spcPct val="0"/>
              </a:spcAft>
              <a:tabLst>
                <a:tab pos="0" algn="l"/>
                <a:tab pos="685165" algn="l"/>
                <a:tab pos="1370965" algn="l"/>
                <a:tab pos="2056765" algn="l"/>
                <a:tab pos="2742565" algn="l"/>
                <a:tab pos="3428365" algn="l"/>
                <a:tab pos="4114165" algn="l"/>
                <a:tab pos="4799965" algn="l"/>
                <a:tab pos="5485765" algn="l"/>
                <a:tab pos="6171565" algn="l"/>
                <a:tab pos="6857365" algn="l"/>
                <a:tab pos="7543165" algn="l"/>
              </a:tabLst>
              <a:defRPr sz="1200">
                <a:solidFill>
                  <a:schemeClr val="tx1"/>
                </a:solidFill>
                <a:latin typeface="Times New Roman" panose="02020603050405020304" pitchFamily="18" charset="0"/>
                <a:ea typeface="MS PGothic" panose="020B0600070205080204" pitchFamily="34" charset="-128"/>
              </a:defRPr>
            </a:lvl9pPr>
          </a:lstStyle>
          <a:p>
            <a:pPr marL="0" marR="0" lvl="0" indent="0" algn="l" defTabSz="914400" rtl="0" eaLnBrk="0" fontAlgn="base" latinLnBrk="0" hangingPunct="0">
              <a:lnSpc>
                <a:spcPct val="100000"/>
              </a:lnSpc>
              <a:spcBef>
                <a:spcPct val="0"/>
              </a:spcBef>
              <a:spcAft>
                <a:spcPct val="0"/>
              </a:spcAft>
              <a:buClrTx/>
              <a:buSzTx/>
              <a:buFontTx/>
              <a:buNone/>
              <a:tabLst>
                <a:tab pos="0" algn="l"/>
                <a:tab pos="685165" algn="l"/>
                <a:tab pos="1370965" algn="l"/>
                <a:tab pos="2056765" algn="l"/>
                <a:tab pos="2742565" algn="l"/>
                <a:tab pos="3428365" algn="l"/>
                <a:tab pos="4114165" algn="l"/>
                <a:tab pos="4799965" algn="l"/>
                <a:tab pos="5485765" algn="l"/>
                <a:tab pos="6171565" algn="l"/>
                <a:tab pos="6857365" algn="l"/>
                <a:tab pos="7543165" algn="l"/>
              </a:tabLst>
              <a:defRPr/>
            </a:pPr>
            <a:r>
              <a:rPr kumimoji="0" lang="en-GB" altLang="zh-CN" sz="1200" b="0" i="0" u="none" strike="noStrike" kern="1200" cap="none" spc="0" normalizeH="0" baseline="0" noProof="0" dirty="0" smtClean="0">
                <a:ln>
                  <a:noFill/>
                </a:ln>
                <a:solidFill>
                  <a:srgbClr val="000000"/>
                </a:solidFill>
                <a:effectLst/>
                <a:uLnTx/>
                <a:uFillTx/>
                <a:latin typeface="Times New Roman" panose="02020603050405020304" pitchFamily="18" charset="0"/>
                <a:ea typeface="MS PGothic" panose="020B0600070205080204" pitchFamily="34" charset="-128"/>
                <a:cs typeface="+mn-cs"/>
              </a:rPr>
              <a:t>Agenda</a:t>
            </a:r>
            <a:endParaRPr kumimoji="0" lang="en-GB" altLang="zh-CN" sz="1200" b="0" i="0" u="none" strike="noStrike" kern="1200" cap="none" spc="0" normalizeH="0" baseline="0" noProof="0" dirty="0" smtClean="0">
              <a:ln>
                <a:noFill/>
              </a:ln>
              <a:solidFill>
                <a:srgbClr val="000000"/>
              </a:solidFill>
              <a:effectLst/>
              <a:uLnTx/>
              <a:uFillTx/>
              <a:latin typeface="Times New Roman" panose="02020603050405020304" pitchFamily="18" charset="0"/>
              <a:ea typeface="MS PGothic" panose="020B0600070205080204" pitchFamily="34" charset="-128"/>
              <a:cs typeface="+mn-cs"/>
            </a:endParaRPr>
          </a:p>
        </p:txBody>
      </p:sp>
      <p:sp>
        <p:nvSpPr>
          <p:cNvPr id="1033" name="Line 8"/>
          <p:cNvSpPr/>
          <p:nvPr/>
        </p:nvSpPr>
        <p:spPr>
          <a:xfrm>
            <a:off x="914400" y="6477000"/>
            <a:ext cx="10464800" cy="1588"/>
          </a:xfrm>
          <a:prstGeom prst="line">
            <a:avLst/>
          </a:prstGeom>
          <a:ln w="12600" cap="flat" cmpd="sng">
            <a:solidFill>
              <a:srgbClr val="000000"/>
            </a:solidFill>
            <a:prstDash val="solid"/>
            <a:miter/>
            <a:headEnd type="none" w="med" len="med"/>
            <a:tailEnd type="none" w="med" len="med"/>
          </a:ln>
        </p:spPr>
      </p:sp>
      <p:sp>
        <p:nvSpPr>
          <p:cNvPr id="10" name="Date Placeholder 3"/>
          <p:cNvSpPr txBox="1"/>
          <p:nvPr/>
        </p:nvSpPr>
        <p:spPr bwMode="auto">
          <a:xfrm>
            <a:off x="6667500" y="357188"/>
            <a:ext cx="4667250" cy="273050"/>
          </a:xfrm>
          <a:prstGeom prst="rect">
            <a:avLst/>
          </a:prstGeom>
          <a:noFill/>
          <a:ln w="9525">
            <a:noFill/>
            <a:round/>
          </a:ln>
          <a:effectLst/>
        </p:spPr>
        <p:txBody>
          <a:bodyPr lIns="0" tIns="0" rIns="0" bIns="0" anchor="b"/>
          <a:lstStyle>
            <a:lvl1pPr>
              <a:defRPr/>
            </a:lvl1pPr>
          </a:lstStyle>
          <a:p>
            <a:pPr marL="0" marR="0" lvl="0" indent="0" algn="r" defTabSz="337185" rtl="0" eaLnBrk="0" fontAlgn="base" latinLnBrk="0" hangingPunct="0">
              <a:lnSpc>
                <a:spcPct val="100000"/>
              </a:lnSpc>
              <a:spcBef>
                <a:spcPct val="0"/>
              </a:spcBef>
              <a:spcAft>
                <a:spcPct val="0"/>
              </a:spcAft>
              <a:buClr>
                <a:srgbClr val="000000"/>
              </a:buClr>
              <a:buSzTx/>
              <a:buFont typeface="Times New Roman" panose="02020603050405020304" pitchFamily="18" charset="0"/>
              <a:buNone/>
              <a:tabLst>
                <a:tab pos="0" algn="l"/>
                <a:tab pos="685165" algn="l"/>
                <a:tab pos="1370965" algn="l"/>
                <a:tab pos="2056765" algn="l"/>
                <a:tab pos="2742565" algn="l"/>
                <a:tab pos="3428365" algn="l"/>
                <a:tab pos="4114165" algn="l"/>
                <a:tab pos="4799965" algn="l"/>
                <a:tab pos="5485765" algn="l"/>
                <a:tab pos="6171565" algn="l"/>
                <a:tab pos="6857365" algn="l"/>
                <a:tab pos="7543165" algn="l"/>
              </a:tabLst>
              <a:defRPr/>
            </a:pPr>
            <a:r>
              <a:rPr kumimoji="0" lang="en-GB" sz="1800" b="1" i="0" u="none" strike="noStrike" kern="1200" cap="none" spc="0" normalizeH="0" baseline="0" noProof="0" dirty="0" smtClean="0">
                <a:ln>
                  <a:noFill/>
                </a:ln>
                <a:solidFill>
                  <a:srgbClr val="000000"/>
                </a:solidFill>
                <a:effectLst/>
                <a:uLnTx/>
                <a:uFillTx/>
                <a:latin typeface="Times New Roman" panose="02020603050405020304" pitchFamily="18" charset="0"/>
                <a:ea typeface="MS Gothic" panose="020B0609070205080204" pitchFamily="49" charset="-128"/>
                <a:cs typeface="Arial Unicode MS" charset="0"/>
              </a:rPr>
              <a:t>doc.: IEEE 802.11-</a:t>
            </a:r>
            <a:r>
              <a:rPr kumimoji="0" lang="en-US" altLang="en-GB" sz="1800" b="1" i="0" u="none" strike="noStrike" kern="1200" cap="none" spc="0" normalizeH="0" baseline="0" noProof="0" dirty="0" smtClean="0">
                <a:ln>
                  <a:noFill/>
                </a:ln>
                <a:solidFill>
                  <a:srgbClr val="000000"/>
                </a:solidFill>
                <a:effectLst/>
                <a:uLnTx/>
                <a:uFillTx/>
                <a:latin typeface="Times New Roman" panose="02020603050405020304" pitchFamily="18" charset="0"/>
                <a:ea typeface="MS Gothic" panose="020B0609070205080204" pitchFamily="49" charset="-128"/>
                <a:cs typeface="Arial Unicode MS" charset="0"/>
              </a:rPr>
              <a:t>24</a:t>
            </a:r>
            <a:r>
              <a:rPr kumimoji="0" lang="en-GB" sz="1800" b="1" i="0" u="none" strike="noStrike" kern="1200" cap="none" spc="0" normalizeH="0" baseline="0" noProof="0" dirty="0" smtClean="0">
                <a:ln>
                  <a:noFill/>
                </a:ln>
                <a:solidFill>
                  <a:srgbClr val="000000"/>
                </a:solidFill>
                <a:effectLst/>
                <a:uLnTx/>
                <a:uFillTx/>
                <a:latin typeface="Times New Roman" panose="02020603050405020304" pitchFamily="18" charset="0"/>
                <a:ea typeface="MS Gothic" panose="020B0609070205080204" pitchFamily="49" charset="-128"/>
                <a:cs typeface="Arial Unicode MS" charset="0"/>
              </a:rPr>
              <a:t>/</a:t>
            </a:r>
            <a:r>
              <a:rPr kumimoji="0" lang="en-US" altLang="en-GB" sz="1800" b="1" i="0" u="none" strike="noStrike" kern="1200" cap="none" spc="0" normalizeH="0" baseline="0" noProof="0" dirty="0" smtClean="0">
                <a:ln>
                  <a:noFill/>
                </a:ln>
                <a:solidFill>
                  <a:srgbClr val="000000"/>
                </a:solidFill>
                <a:effectLst/>
                <a:uLnTx/>
                <a:uFillTx/>
                <a:latin typeface="Times New Roman" panose="02020603050405020304" pitchFamily="18" charset="0"/>
                <a:ea typeface="MS Gothic" panose="020B0609070205080204" pitchFamily="49" charset="-128"/>
                <a:cs typeface="Arial Unicode MS" charset="0"/>
              </a:rPr>
              <a:t>1671</a:t>
            </a:r>
            <a:r>
              <a:rPr kumimoji="0" lang="en-US" sz="1800" b="1" i="0" u="none" strike="noStrike" kern="1200" cap="none" spc="0" normalizeH="0" baseline="0" noProof="0" dirty="0" smtClean="0">
                <a:ln>
                  <a:noFill/>
                </a:ln>
                <a:solidFill>
                  <a:srgbClr val="000000"/>
                </a:solidFill>
                <a:effectLst/>
                <a:uLnTx/>
                <a:uFillTx/>
                <a:latin typeface="Times New Roman" panose="02020603050405020304" pitchFamily="18" charset="0"/>
                <a:ea typeface="MS Gothic" panose="020B0609070205080204" pitchFamily="49" charset="-128"/>
                <a:cs typeface="Arial Unicode MS" charset="0"/>
              </a:rPr>
              <a:t>r0</a:t>
            </a:r>
            <a:endParaRPr kumimoji="0" lang="en-US" sz="1800" b="1" i="0" u="none" strike="noStrike" kern="1200" cap="none" spc="0" normalizeH="0" baseline="0" noProof="0" dirty="0" smtClean="0">
              <a:ln>
                <a:noFill/>
              </a:ln>
              <a:solidFill>
                <a:srgbClr val="000000"/>
              </a:solidFill>
              <a:effectLst/>
              <a:uLnTx/>
              <a:uFillTx/>
              <a:latin typeface="Times New Roman" panose="02020603050405020304" pitchFamily="18" charset="0"/>
              <a:ea typeface="MS Gothic" panose="020B0609070205080204" pitchFamily="49" charset="-128"/>
              <a:cs typeface="Arial Unicode MS" charset="0"/>
            </a:endParaRPr>
          </a:p>
        </p:txBody>
      </p:sp>
    </p:spTree>
  </p:cSld>
  <p:clrMap bg1="lt1" tx1="dk1" bg2="lt2" tx2="dk2" accent1="accent1" accent2="accent2" accent3="accent3" accent4="accent4" accent5="accent5" accent6="accent6" hlink="hlink" folHlink="folHlink"/>
  <p:sldLayoutIdLst>
    <p:sldLayoutId id="2147483660" r:id="rId1"/>
    <p:sldLayoutId id="2147483661" r:id="rId2"/>
    <p:sldLayoutId id="2147483662" r:id="rId3"/>
    <p:sldLayoutId id="2147483663" r:id="rId4"/>
    <p:sldLayoutId id="2147483664" r:id="rId5"/>
    <p:sldLayoutId id="2147483665" r:id="rId6"/>
    <p:sldLayoutId id="2147483666" r:id="rId7"/>
    <p:sldLayoutId id="2147483667" r:id="rId8"/>
    <p:sldLayoutId id="2147483668" r:id="rId9"/>
    <p:sldLayoutId id="2147483669" r:id="rId10"/>
  </p:sldLayoutIdLst>
  <p:hf sldNum="0" hdr="0" ftr="0"/>
  <p:txStyles>
    <p:titleStyle>
      <a:lvl1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mj-lt"/>
          <a:ea typeface="+mj-ea"/>
          <a:cs typeface="+mj-cs"/>
        </a:defRPr>
      </a:lvl1pPr>
      <a:lvl2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2pPr>
      <a:lvl3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3pPr>
      <a:lvl4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4pPr>
      <a:lvl5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5pPr>
      <a:lvl6pPr marL="18859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6pPr>
      <a:lvl7pPr marL="22288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7pPr>
      <a:lvl8pPr marL="25717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8pPr>
      <a:lvl9pPr marL="29146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9pPr>
    </p:titleStyle>
    <p:bodyStyle>
      <a:lvl1pPr marL="257175" indent="-257175" algn="l" defTabSz="336550" rtl="0" eaLnBrk="0" fontAlgn="base" hangingPunct="0">
        <a:spcBef>
          <a:spcPts val="450"/>
        </a:spcBef>
        <a:spcAft>
          <a:spcPct val="0"/>
        </a:spcAft>
        <a:buClr>
          <a:srgbClr val="000000"/>
        </a:buClr>
        <a:buSzPct val="100000"/>
        <a:buFont typeface="Times New Roman" panose="02020603050405020304" pitchFamily="18" charset="0"/>
        <a:defRPr b="1">
          <a:solidFill>
            <a:srgbClr val="000000"/>
          </a:solidFill>
          <a:latin typeface="+mn-lt"/>
          <a:ea typeface="+mn-ea"/>
          <a:cs typeface="+mn-cs"/>
        </a:defRPr>
      </a:lvl1pPr>
      <a:lvl2pPr marL="557530" indent="-214630" algn="l" defTabSz="336550" rtl="0" eaLnBrk="0" fontAlgn="base" hangingPunct="0">
        <a:spcBef>
          <a:spcPts val="375"/>
        </a:spcBef>
        <a:spcAft>
          <a:spcPct val="0"/>
        </a:spcAft>
        <a:buClr>
          <a:srgbClr val="000000"/>
        </a:buClr>
        <a:buSzPct val="100000"/>
        <a:buFont typeface="Times New Roman" panose="02020603050405020304" pitchFamily="18" charset="0"/>
        <a:defRPr sz="1500">
          <a:solidFill>
            <a:srgbClr val="000000"/>
          </a:solidFill>
          <a:latin typeface="+mn-lt"/>
          <a:ea typeface="+mn-ea"/>
        </a:defRPr>
      </a:lvl2pPr>
      <a:lvl3pPr marL="857250" indent="-171450" algn="l" defTabSz="336550" rtl="0" eaLnBrk="0" fontAlgn="base" hangingPunct="0">
        <a:spcBef>
          <a:spcPts val="340"/>
        </a:spcBef>
        <a:spcAft>
          <a:spcPct val="0"/>
        </a:spcAft>
        <a:buClr>
          <a:srgbClr val="000000"/>
        </a:buClr>
        <a:buSzPct val="100000"/>
        <a:buFont typeface="Times New Roman" panose="02020603050405020304" pitchFamily="18" charset="0"/>
        <a:defRPr>
          <a:solidFill>
            <a:srgbClr val="000000"/>
          </a:solidFill>
          <a:latin typeface="+mn-lt"/>
          <a:ea typeface="+mn-ea"/>
        </a:defRPr>
      </a:lvl3pPr>
      <a:lvl4pPr marL="1200150" indent="-171450" algn="l" defTabSz="336550" rtl="0" eaLnBrk="0" fontAlgn="base" hangingPunct="0">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4pPr>
      <a:lvl5pPr marL="1543050" indent="-171450" algn="l" defTabSz="336550" rtl="0" eaLnBrk="0" fontAlgn="base" hangingPunct="0">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5pPr>
      <a:lvl6pPr marL="18859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6pPr>
      <a:lvl7pPr marL="22288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7pPr>
      <a:lvl8pPr marL="25717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8pPr>
      <a:lvl9pPr marL="29146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9pPr>
    </p:bodyStyle>
    <p:otherStyle>
      <a:defPPr>
        <a:defRPr lang="en-US"/>
      </a:defPPr>
      <a:lvl1pPr marL="0" algn="l" defTabSz="685800" rtl="0" eaLnBrk="1" latinLnBrk="0" hangingPunct="1">
        <a:defRPr sz="1350" kern="1200">
          <a:solidFill>
            <a:schemeClr val="tx1"/>
          </a:solidFill>
          <a:latin typeface="+mn-lt"/>
          <a:ea typeface="+mn-ea"/>
          <a:cs typeface="+mn-cs"/>
        </a:defRPr>
      </a:lvl1pPr>
      <a:lvl2pPr marL="342900" algn="l" defTabSz="685800" rtl="0" eaLnBrk="1" latinLnBrk="0" hangingPunct="1">
        <a:defRPr sz="1350" kern="1200">
          <a:solidFill>
            <a:schemeClr val="tx1"/>
          </a:solidFill>
          <a:latin typeface="+mn-lt"/>
          <a:ea typeface="+mn-ea"/>
          <a:cs typeface="+mn-cs"/>
        </a:defRPr>
      </a:lvl2pPr>
      <a:lvl3pPr marL="685800" algn="l" defTabSz="685800" rtl="0" eaLnBrk="1" latinLnBrk="0" hangingPunct="1">
        <a:defRPr sz="1350" kern="1200">
          <a:solidFill>
            <a:schemeClr val="tx1"/>
          </a:solidFill>
          <a:latin typeface="+mn-lt"/>
          <a:ea typeface="+mn-ea"/>
          <a:cs typeface="+mn-cs"/>
        </a:defRPr>
      </a:lvl3pPr>
      <a:lvl4pPr marL="1028700" algn="l" defTabSz="685800" rtl="0" eaLnBrk="1" latinLnBrk="0" hangingPunct="1">
        <a:defRPr sz="1350" kern="1200">
          <a:solidFill>
            <a:schemeClr val="tx1"/>
          </a:solidFill>
          <a:latin typeface="+mn-lt"/>
          <a:ea typeface="+mn-ea"/>
          <a:cs typeface="+mn-cs"/>
        </a:defRPr>
      </a:lvl4pPr>
      <a:lvl5pPr marL="1371600" algn="l" defTabSz="685800" rtl="0" eaLnBrk="1" latinLnBrk="0" hangingPunct="1">
        <a:defRPr sz="1350" kern="1200">
          <a:solidFill>
            <a:schemeClr val="tx1"/>
          </a:solidFill>
          <a:latin typeface="+mn-lt"/>
          <a:ea typeface="+mn-ea"/>
          <a:cs typeface="+mn-cs"/>
        </a:defRPr>
      </a:lvl5pPr>
      <a:lvl6pPr marL="1714500" algn="l" defTabSz="685800" rtl="0" eaLnBrk="1" latinLnBrk="0" hangingPunct="1">
        <a:defRPr sz="1350" kern="1200">
          <a:solidFill>
            <a:schemeClr val="tx1"/>
          </a:solidFill>
          <a:latin typeface="+mn-lt"/>
          <a:ea typeface="+mn-ea"/>
          <a:cs typeface="+mn-cs"/>
        </a:defRPr>
      </a:lvl6pPr>
      <a:lvl7pPr marL="2057400" algn="l" defTabSz="685800" rtl="0" eaLnBrk="1" latinLnBrk="0" hangingPunct="1">
        <a:defRPr sz="1350" kern="1200">
          <a:solidFill>
            <a:schemeClr val="tx1"/>
          </a:solidFill>
          <a:latin typeface="+mn-lt"/>
          <a:ea typeface="+mn-ea"/>
          <a:cs typeface="+mn-cs"/>
        </a:defRPr>
      </a:lvl7pPr>
      <a:lvl8pPr marL="2400300" algn="l" defTabSz="685800" rtl="0" eaLnBrk="1" latinLnBrk="0" hangingPunct="1">
        <a:defRPr sz="1350" kern="1200">
          <a:solidFill>
            <a:schemeClr val="tx1"/>
          </a:solidFill>
          <a:latin typeface="+mn-lt"/>
          <a:ea typeface="+mn-ea"/>
          <a:cs typeface="+mn-cs"/>
        </a:defRPr>
      </a:lvl8pPr>
      <a:lvl9pPr marL="2743200" algn="l" defTabSz="685800" rtl="0" eaLnBrk="1" latinLnBrk="0" hangingPunct="1">
        <a:defRPr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4" Type="http://schemas.openxmlformats.org/officeDocument/2006/relationships/vmlDrawing" Target="../drawings/vmlDrawing1.vml"/><Relationship Id="rId3" Type="http://schemas.openxmlformats.org/officeDocument/2006/relationships/slideLayout" Target="../slideLayouts/slideLayout1.xml"/><Relationship Id="rId2" Type="http://schemas.openxmlformats.org/officeDocument/2006/relationships/image" Target="../media/image1.emf"/><Relationship Id="rId1" Type="http://schemas.openxmlformats.org/officeDocument/2006/relationships/oleObject" Target="../embeddings/oleObject1.bin"/></Relationships>
</file>

<file path=ppt/slides/_rels/slide10.xml.rels><?xml version="1.0" encoding="UTF-8" standalone="yes"?>
<Relationships xmlns="http://schemas.openxmlformats.org/package/2006/relationships"><Relationship Id="rId6" Type="http://schemas.openxmlformats.org/officeDocument/2006/relationships/slideLayout" Target="../slideLayouts/slideLayout7.xml"/><Relationship Id="rId5" Type="http://schemas.openxmlformats.org/officeDocument/2006/relationships/hyperlink" Target="http://standards.ieee.org/develop/policies/best_practices_for_ieee_standards_development_051215.pdf" TargetMode="External"/><Relationship Id="rId4" Type="http://schemas.openxmlformats.org/officeDocument/2006/relationships/hyperlink" Target="http://standards.ieee.org/faqs/copyrights.html/" TargetMode="External"/><Relationship Id="rId3" Type="http://schemas.openxmlformats.org/officeDocument/2006/relationships/hyperlink" Target="https://standards.ieee.org/content/dam/ieee-standards/standards/web/documents/other/permissionltrs.zip" TargetMode="External"/><Relationship Id="rId2" Type="http://schemas.openxmlformats.org/officeDocument/2006/relationships/hyperlink" Target="https://standards.ieee.org/about/policies/opman/sect6.html" TargetMode="External"/><Relationship Id="rId1" Type="http://schemas.openxmlformats.org/officeDocument/2006/relationships/hyperlink" Target="https://standards.ieee.org/about/policies/bylaws/sect6-7.html#7" TargetMode="Externa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4" Type="http://schemas.openxmlformats.org/officeDocument/2006/relationships/slideLayout" Target="../slideLayouts/slideLayout7.xml"/><Relationship Id="rId3" Type="http://schemas.openxmlformats.org/officeDocument/2006/relationships/hyperlink" Target="https://standards.ieee.org/develop/policies/bylaws/sb_bylaws.pdf%20section%205.2.1.3" TargetMode="External"/><Relationship Id="rId2" Type="http://schemas.openxmlformats.org/officeDocument/2006/relationships/hyperlink" Target="http://ieee802.org/PNP/approved/IEEE_802_WG_PandP_v19.pdf" TargetMode="External"/><Relationship Id="rId1" Type="http://schemas.openxmlformats.org/officeDocument/2006/relationships/hyperlink" Target="https://standards.ieee.org/develop/policies/bylaws/sb_bylaws.pdf" TargetMode="External"/></Relationships>
</file>

<file path=ppt/slides/_rels/slide13.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hyperlink" Target="https://mentor.ieee.org/802-ec/dcn/22/ec-22-0204-00-00EC-2022-nov-ieee-802-mixed-mode-plenary-meeting-av-training.pptx" TargetMode="External"/></Relationships>
</file>

<file path=ppt/slides/_rels/slide14.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hyperlink" Target="https://cvent.me/eDZgoD" TargetMode="Externa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hyperlink" Target="mailto:jrosdahl@ieee.org" TargetMode="External"/></Relationships>
</file>

<file path=ppt/slides/_rels/slide20.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tags" Target="../tags/tag1.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3.xml.rels><?xml version="1.0" encoding="UTF-8" standalone="yes"?>
<Relationships xmlns="http://schemas.openxmlformats.org/package/2006/relationships"><Relationship Id="rId3" Type="http://schemas.openxmlformats.org/officeDocument/2006/relationships/slideLayout" Target="../slideLayouts/slideLayout7.xml"/><Relationship Id="rId2" Type="http://schemas.openxmlformats.org/officeDocument/2006/relationships/hyperlink" Target="https://mentor.ieee.org/802.11/dcn/24/11-24-1390-03-00bp-teleconference-minutes-august-september-2024.docx" TargetMode="External"/><Relationship Id="rId1" Type="http://schemas.openxmlformats.org/officeDocument/2006/relationships/hyperlink" Target="https://mentor.ieee.org/802.11/dcn/23/11-23-2158-00-0amp-802-11-amp-sg-meeting-minutes-for-november-2023-plenary.docx" TargetMode="External"/></Relationships>
</file>

<file path=ppt/slides/_rels/slide24.xml.rels><?xml version="1.0" encoding="UTF-8" standalone="yes"?>
<Relationships xmlns="http://schemas.openxmlformats.org/package/2006/relationships"><Relationship Id="rId2" Type="http://schemas.openxmlformats.org/officeDocument/2006/relationships/slideLayout" Target="../slideLayouts/slideLayout17.xml"/><Relationship Id="rId1" Type="http://schemas.openxmlformats.org/officeDocument/2006/relationships/hyperlink" Target="https://mentor.ieee.org/802.11/dcn/23/11-23-2158-00-0amp-802-11-amp-sg-meeting-minutes-for-november-2023-plenary.docx" TargetMode="External"/></Relationships>
</file>

<file path=ppt/slides/_rels/slide25.xml.rels><?xml version="1.0" encoding="UTF-8" standalone="yes"?>
<Relationships xmlns="http://schemas.openxmlformats.org/package/2006/relationships"><Relationship Id="rId2" Type="http://schemas.openxmlformats.org/officeDocument/2006/relationships/slideLayout" Target="../slideLayouts/slideLayout17.xml"/><Relationship Id="rId1" Type="http://schemas.openxmlformats.org/officeDocument/2006/relationships/hyperlink" Target="https://mentor.ieee.org/802.11/dcn/23/11-23-2158-00-0amp-802-11-amp-sg-meeting-minutes-for-november-2023-plenary.docx" TargetMode="Externa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17.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17.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4" Type="http://schemas.openxmlformats.org/officeDocument/2006/relationships/slideLayout" Target="../slideLayouts/slideLayout7.xml"/><Relationship Id="rId3" Type="http://schemas.openxmlformats.org/officeDocument/2006/relationships/hyperlink" Target="http://standards.ieee.org/about/sasb/patcom/materials.html" TargetMode="External"/><Relationship Id="rId2" Type="http://schemas.openxmlformats.org/officeDocument/2006/relationships/hyperlink" Target="http://standards.ieee.org/develop/policies/opman/sect6.html" TargetMode="External"/><Relationship Id="rId1" Type="http://schemas.openxmlformats.org/officeDocument/2006/relationships/hyperlink" Target="http://standards.ieee.org/develop/policies/bylaws/sect6-7.html#6" TargetMode="Externa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日期占位符 3"/>
          <p:cNvSpPr>
            <a:spLocks noGrp="1"/>
          </p:cNvSpPr>
          <p:nvPr>
            <p:ph type="dt" idx="10"/>
          </p:nvPr>
        </p:nvSpPr>
        <p:spPr/>
        <p:txBody>
          <a:bodyPr/>
          <a:lstStyle/>
          <a:p>
            <a:pPr eaLnBrk="0" hangingPunct="0">
              <a:defRPr/>
            </a:pPr>
            <a:r>
              <a:rPr lang="en-US" dirty="0" smtClean="0"/>
              <a:t>Nov 2024</a:t>
            </a:r>
            <a:endParaRPr lang="en-US" dirty="0"/>
          </a:p>
        </p:txBody>
      </p:sp>
      <p:sp>
        <p:nvSpPr>
          <p:cNvPr id="5" name="页脚占位符 4"/>
          <p:cNvSpPr>
            <a:spLocks noGrp="1"/>
          </p:cNvSpPr>
          <p:nvPr>
            <p:ph type="ftr" idx="11"/>
          </p:nvPr>
        </p:nvSpPr>
        <p:spPr/>
        <p:txBody>
          <a:bodyPr/>
          <a:lstStyle/>
          <a:p>
            <a:pPr eaLnBrk="0" hangingPunct="0">
              <a:defRPr/>
            </a:pPr>
            <a:r>
              <a:rPr lang="en-US" smtClean="0"/>
              <a:t>Bo Sun (Sanechips)</a:t>
            </a:r>
            <a:endParaRPr lang="en-US" dirty="0"/>
          </a:p>
        </p:txBody>
      </p:sp>
      <p:sp>
        <p:nvSpPr>
          <p:cNvPr id="6" name="灯片编号占位符 5"/>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7" name="Rectangle 2"/>
          <p:cNvSpPr txBox="1">
            <a:spLocks noChangeArrowheads="1"/>
          </p:cNvSpPr>
          <p:nvPr/>
        </p:nvSpPr>
        <p:spPr bwMode="auto">
          <a:xfrm>
            <a:off x="1801178" y="606425"/>
            <a:ext cx="8588375" cy="1066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nchor="ctr"/>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rPr>
              <a:t>IEEE </a:t>
            </a:r>
            <a:r>
              <a:rPr kumimoji="0" lang="en-US" altLang="en-US" sz="3200" b="1" i="0" u="none" strike="noStrike" kern="0" cap="none" spc="0" normalizeH="0" baseline="0" noProof="0" dirty="0" smtClean="0">
                <a:ln>
                  <a:noFill/>
                </a:ln>
                <a:solidFill>
                  <a:schemeClr val="tx2"/>
                </a:solidFill>
                <a:effectLst/>
                <a:uLnTx/>
                <a:uFillTx/>
                <a:latin typeface="+mj-lt"/>
                <a:ea typeface="MS PGothic" panose="020B0600070205080204" pitchFamily="34" charset="-128"/>
                <a:cs typeface="MS PGothic" panose="020B0600070205080204" pitchFamily="34" charset="-128"/>
              </a:rPr>
              <a:t>802.11 TGbp </a:t>
            </a:r>
            <a:r>
              <a:rPr lang="en-US" altLang="en-US" kern="0" dirty="0" smtClean="0"/>
              <a:t>Meeting</a:t>
            </a:r>
            <a:r>
              <a:rPr kumimoji="0" lang="en-US" altLang="en-US" sz="3200" b="1" i="0" u="none" strike="noStrike" kern="0" cap="none" spc="0" normalizeH="0" baseline="0" noProof="0" dirty="0" smtClean="0">
                <a:ln>
                  <a:noFill/>
                </a:ln>
                <a:solidFill>
                  <a:schemeClr val="tx2"/>
                </a:solidFill>
                <a:effectLst/>
                <a:uLnTx/>
                <a:uFillTx/>
                <a:latin typeface="+mj-lt"/>
                <a:ea typeface="MS PGothic" panose="020B0600070205080204" pitchFamily="34" charset="-128"/>
                <a:cs typeface="MS PGothic" panose="020B0600070205080204" pitchFamily="34" charset="-128"/>
              </a:rPr>
              <a:t> Agenda </a:t>
            </a:r>
            <a:endPar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rPr>
              <a:t>For </a:t>
            </a:r>
            <a:r>
              <a:rPr kumimoji="0" lang="en-US" altLang="en-US" sz="3200" b="1" i="0" u="none" strike="noStrike" kern="0" cap="none" spc="0" normalizeH="0" baseline="0" noProof="0" dirty="0" smtClean="0">
                <a:ln>
                  <a:noFill/>
                </a:ln>
                <a:solidFill>
                  <a:schemeClr val="tx2"/>
                </a:solidFill>
                <a:effectLst/>
                <a:uLnTx/>
                <a:uFillTx/>
                <a:latin typeface="+mj-lt"/>
                <a:ea typeface="MS PGothic" panose="020B0600070205080204" pitchFamily="34" charset="-128"/>
                <a:cs typeface="MS PGothic" panose="020B0600070205080204" pitchFamily="34" charset="-128"/>
              </a:rPr>
              <a:t>Nov Plenary 2024 Session</a:t>
            </a:r>
            <a:endPar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8" name="Rectangle 6"/>
          <p:cNvSpPr txBox="1">
            <a:spLocks noChangeArrowheads="1"/>
          </p:cNvSpPr>
          <p:nvPr/>
        </p:nvSpPr>
        <p:spPr bwMode="auto">
          <a:xfrm>
            <a:off x="2209800" y="1768475"/>
            <a:ext cx="7772400" cy="381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lstStyle>
            <a:lvl1pPr marL="0" indent="0" algn="ctr" rtl="0" eaLnBrk="0" fontAlgn="base" hangingPunct="0">
              <a:spcBef>
                <a:spcPct val="20000"/>
              </a:spcBef>
              <a:spcAft>
                <a:spcPct val="0"/>
              </a:spcAft>
              <a:buNone/>
              <a:defRPr sz="2400" b="1">
                <a:solidFill>
                  <a:schemeClr val="tx1"/>
                </a:solidFill>
                <a:latin typeface="+mn-lt"/>
                <a:ea typeface="MS PGothic" panose="020B0600070205080204" pitchFamily="34" charset="-128"/>
                <a:cs typeface="MS PGothic" panose="020B0600070205080204" pitchFamily="34" charset="-128"/>
              </a:defRPr>
            </a:lvl1pPr>
            <a:lvl2pPr marL="457200" indent="0" algn="ctr" rtl="0" eaLnBrk="0" fontAlgn="base" hangingPunct="0">
              <a:spcBef>
                <a:spcPct val="20000"/>
              </a:spcBef>
              <a:spcAft>
                <a:spcPct val="0"/>
              </a:spcAft>
              <a:buNone/>
              <a:defRPr sz="2000">
                <a:solidFill>
                  <a:schemeClr val="tx1"/>
                </a:solidFill>
                <a:latin typeface="+mn-lt"/>
                <a:ea typeface="MS PGothic" panose="020B0600070205080204" pitchFamily="34" charset="-128"/>
                <a:cs typeface="MS PGothic" panose="020B0600070205080204" pitchFamily="34" charset="-128"/>
              </a:defRPr>
            </a:lvl2pPr>
            <a:lvl3pPr marL="914400" indent="0" algn="ctr" rtl="0" eaLnBrk="0" fontAlgn="base" hangingPunct="0">
              <a:spcBef>
                <a:spcPct val="20000"/>
              </a:spcBef>
              <a:spcAft>
                <a:spcPct val="0"/>
              </a:spcAft>
              <a:buNone/>
              <a:defRPr>
                <a:solidFill>
                  <a:schemeClr val="tx1"/>
                </a:solidFill>
                <a:latin typeface="+mn-lt"/>
                <a:ea typeface="MS PGothic" panose="020B0600070205080204" pitchFamily="34" charset="-128"/>
                <a:cs typeface="MS PGothic" panose="020B0600070205080204" pitchFamily="34" charset="-128"/>
              </a:defRPr>
            </a:lvl3pPr>
            <a:lvl4pPr marL="1371600" indent="0" algn="ctr" rtl="0" eaLnBrk="0" fontAlgn="base" hangingPunct="0">
              <a:spcBef>
                <a:spcPct val="20000"/>
              </a:spcBef>
              <a:spcAft>
                <a:spcPct val="0"/>
              </a:spcAft>
              <a:buNone/>
              <a:defRPr sz="1600">
                <a:solidFill>
                  <a:schemeClr val="tx1"/>
                </a:solidFill>
                <a:latin typeface="+mn-lt"/>
                <a:ea typeface="MS PGothic" panose="020B0600070205080204" pitchFamily="34" charset="-128"/>
                <a:cs typeface="MS PGothic" panose="020B0600070205080204" pitchFamily="34" charset="-128"/>
              </a:defRPr>
            </a:lvl4pPr>
            <a:lvl5pPr marL="1828800" indent="0" algn="ctr" rtl="0" eaLnBrk="0" fontAlgn="base" hangingPunct="0">
              <a:spcBef>
                <a:spcPct val="20000"/>
              </a:spcBef>
              <a:spcAft>
                <a:spcPct val="0"/>
              </a:spcAft>
              <a:buNone/>
              <a:defRPr sz="1600">
                <a:solidFill>
                  <a:schemeClr val="tx1"/>
                </a:solidFill>
                <a:latin typeface="+mn-lt"/>
                <a:ea typeface="MS PGothic" panose="020B0600070205080204" pitchFamily="34" charset="-128"/>
                <a:cs typeface="MS PGothic" panose="020B0600070205080204" pitchFamily="34" charset="-128"/>
              </a:defRPr>
            </a:lvl5pPr>
            <a:lvl6pPr marL="2286000" indent="0" algn="ctr" rtl="0" eaLnBrk="0" fontAlgn="base" hangingPunct="0">
              <a:spcBef>
                <a:spcPct val="20000"/>
              </a:spcBef>
              <a:spcAft>
                <a:spcPct val="0"/>
              </a:spcAft>
              <a:buNone/>
              <a:defRPr sz="1600">
                <a:solidFill>
                  <a:schemeClr val="tx1"/>
                </a:solidFill>
                <a:latin typeface="+mn-lt"/>
              </a:defRPr>
            </a:lvl6pPr>
            <a:lvl7pPr marL="2743200" indent="0" algn="ctr" rtl="0" eaLnBrk="0" fontAlgn="base" hangingPunct="0">
              <a:spcBef>
                <a:spcPct val="20000"/>
              </a:spcBef>
              <a:spcAft>
                <a:spcPct val="0"/>
              </a:spcAft>
              <a:buNone/>
              <a:defRPr sz="1600">
                <a:solidFill>
                  <a:schemeClr val="tx1"/>
                </a:solidFill>
                <a:latin typeface="+mn-lt"/>
              </a:defRPr>
            </a:lvl7pPr>
            <a:lvl8pPr marL="3200400" indent="0" algn="ctr" rtl="0" eaLnBrk="0" fontAlgn="base" hangingPunct="0">
              <a:spcBef>
                <a:spcPct val="20000"/>
              </a:spcBef>
              <a:spcAft>
                <a:spcPct val="0"/>
              </a:spcAft>
              <a:buNone/>
              <a:defRPr sz="1600">
                <a:solidFill>
                  <a:schemeClr val="tx1"/>
                </a:solidFill>
                <a:latin typeface="+mn-lt"/>
              </a:defRPr>
            </a:lvl8pPr>
            <a:lvl9pPr marL="3657600" indent="0" algn="ctr" rtl="0" eaLnBrk="0" fontAlgn="base" hangingPunct="0">
              <a:spcBef>
                <a:spcPct val="20000"/>
              </a:spcBef>
              <a:spcAft>
                <a:spcPct val="0"/>
              </a:spcAft>
              <a:buNone/>
              <a:defRPr sz="1600">
                <a:solidFill>
                  <a:schemeClr val="tx1"/>
                </a:solidFill>
                <a:latin typeface="+mn-lt"/>
              </a:defRPr>
            </a:lvl9pPr>
          </a:lstStyle>
          <a:p>
            <a:pPr marL="0" marR="0" lvl="0" indent="0" algn="ctr" defTabSz="914400" rtl="0" eaLnBrk="0" fontAlgn="base" latinLnBrk="0" hangingPunct="0">
              <a:lnSpc>
                <a:spcPct val="100000"/>
              </a:lnSpc>
              <a:spcBef>
                <a:spcPct val="20000"/>
              </a:spcBef>
              <a:spcAft>
                <a:spcPct val="0"/>
              </a:spcAft>
              <a:buClrTx/>
              <a:buSzTx/>
              <a:buFontTx/>
              <a:buNone/>
              <a:defRPr/>
            </a:pPr>
            <a:r>
              <a:rPr kumimoji="0" lang="en-US" altLang="en-US" sz="20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Date:</a:t>
            </a:r>
            <a:r>
              <a:rPr kumimoji="0" lang="en-US" altLang="en-US" sz="2000" b="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 </a:t>
            </a:r>
            <a:r>
              <a:rPr kumimoji="0" lang="en-US" altLang="en-US" sz="2000" b="0" i="0" u="none" strike="noStrike" kern="0" cap="none" spc="0" normalizeH="0" baseline="0" noProof="0" dirty="0" smtClean="0">
                <a:ln>
                  <a:noFill/>
                </a:ln>
                <a:solidFill>
                  <a:schemeClr val="tx1"/>
                </a:solidFill>
                <a:effectLst/>
                <a:uLnTx/>
                <a:uFillTx/>
                <a:latin typeface="+mn-lt"/>
                <a:ea typeface="MS PGothic" panose="020B0600070205080204" pitchFamily="34" charset="-128"/>
                <a:cs typeface="MS PGothic" panose="020B0600070205080204" pitchFamily="34" charset="-128"/>
              </a:rPr>
              <a:t>2024-07-01</a:t>
            </a:r>
            <a:endParaRPr kumimoji="0" lang="en-US" altLang="en-US" sz="2000" b="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p:txBody>
      </p:sp>
      <p:graphicFrame>
        <p:nvGraphicFramePr>
          <p:cNvPr id="9" name="Object 11"/>
          <p:cNvGraphicFramePr>
            <a:graphicFrameLocks noChangeAspect="1"/>
          </p:cNvGraphicFramePr>
          <p:nvPr/>
        </p:nvGraphicFramePr>
        <p:xfrm>
          <a:off x="1481931" y="3267075"/>
          <a:ext cx="9326563" cy="1138237"/>
        </p:xfrm>
        <a:graphic>
          <a:graphicData uri="http://schemas.openxmlformats.org/presentationml/2006/ole">
            <mc:AlternateContent xmlns:mc="http://schemas.openxmlformats.org/markup-compatibility/2006">
              <mc:Choice xmlns:v="urn:schemas-microsoft-com:vml" Requires="v">
                <p:oleObj spid="_x0000_s5522" name="Document" r:id="rId1" imgW="8336280" imgH="1019810" progId="Word.Document.8">
                  <p:embed/>
                </p:oleObj>
              </mc:Choice>
              <mc:Fallback>
                <p:oleObj name="Document" r:id="rId1" imgW="8336280" imgH="1019810" progId="Word.Document.8">
                  <p:embed/>
                  <p:pic>
                    <p:nvPicPr>
                      <p:cNvPr id="0" name="Object 11"/>
                      <p:cNvPicPr/>
                      <p:nvPr/>
                    </p:nvPicPr>
                    <p:blipFill>
                      <a:blip r:embed="rId2"/>
                      <a:stretch>
                        <a:fillRect/>
                      </a:stretch>
                    </p:blipFill>
                    <p:spPr>
                      <a:xfrm>
                        <a:off x="1481931" y="3267075"/>
                        <a:ext cx="9326563" cy="1138237"/>
                      </a:xfrm>
                      <a:prstGeom prst="rect">
                        <a:avLst/>
                      </a:prstGeom>
                      <a:noFill/>
                      <a:ln w="38100">
                        <a:noFill/>
                        <a:miter/>
                      </a:ln>
                    </p:spPr>
                  </p:pic>
                </p:oleObj>
              </mc:Fallback>
            </mc:AlternateContent>
          </a:graphicData>
        </a:graphic>
      </p:graphicFrame>
      <p:sp>
        <p:nvSpPr>
          <p:cNvPr id="10" name="Rectangle 12"/>
          <p:cNvSpPr/>
          <p:nvPr/>
        </p:nvSpPr>
        <p:spPr>
          <a:xfrm>
            <a:off x="1454944" y="2613025"/>
            <a:ext cx="1447800" cy="381000"/>
          </a:xfrm>
          <a:prstGeom prst="rect">
            <a:avLst/>
          </a:prstGeom>
          <a:noFill/>
          <a:ln w="9525">
            <a:noFill/>
          </a:ln>
        </p:spPr>
        <p:txBody>
          <a:bodyPr lIns="92075" tIns="46038" rIns="92075" bIns="46038" anchor="t" anchorCtr="0"/>
          <a:lstStyle/>
          <a:p>
            <a:pPr marL="342900" indent="-342900" eaLnBrk="0" hangingPunct="0">
              <a:spcBef>
                <a:spcPct val="20000"/>
              </a:spcBef>
            </a:pPr>
            <a:r>
              <a:rPr lang="en-US" altLang="en-US" sz="2000" b="1" dirty="0">
                <a:latin typeface="Times New Roman" panose="02020603050405020304" pitchFamily="18" charset="0"/>
              </a:rPr>
              <a:t> </a:t>
            </a:r>
            <a:r>
              <a:rPr lang="en-US" altLang="en-US" sz="2000" dirty="0">
                <a:latin typeface="Times New Roman" panose="02020603050405020304" pitchFamily="18" charset="0"/>
              </a:rPr>
              <a:t>Author:</a:t>
            </a:r>
            <a:endParaRPr lang="en-US" altLang="en-US" sz="2000" dirty="0">
              <a:latin typeface="Times New Roman" panose="02020603050405020304" pitchFamily="18" charset="0"/>
            </a:endParaRP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标题 1"/>
          <p:cNvSpPr txBox="1"/>
          <p:nvPr/>
        </p:nvSpPr>
        <p:spPr>
          <a:xfrm>
            <a:off x="2209800" y="610235"/>
            <a:ext cx="77724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zh-CN" sz="3200" b="1" i="0" u="none" strike="noStrike" kern="0" cap="none" spc="0" normalizeH="0" baseline="0" noProof="0" dirty="0" smtClean="0">
                <a:ln>
                  <a:noFill/>
                </a:ln>
                <a:solidFill>
                  <a:schemeClr val="accent2">
                    <a:lumMod val="75000"/>
                  </a:schemeClr>
                </a:solidFill>
                <a:effectLst/>
                <a:uLnTx/>
                <a:uFillTx/>
                <a:latin typeface="+mj-lt"/>
                <a:ea typeface="MS PGothic" panose="020B0600070205080204" pitchFamily="34" charset="-128"/>
                <a:cs typeface="MS PGothic" panose="020B0600070205080204" pitchFamily="34" charset="-128"/>
              </a:rPr>
              <a:t>IEEE-SA COPYRIGHT POLICY</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6" name="内容占位符 2"/>
          <p:cNvSpPr txBox="1"/>
          <p:nvPr/>
        </p:nvSpPr>
        <p:spPr>
          <a:xfrm>
            <a:off x="1066932" y="2074483"/>
            <a:ext cx="9758272" cy="4267200"/>
          </a:xfrm>
          <a:prstGeom prst="rect">
            <a:avLst/>
          </a:prstGeom>
          <a:noFill/>
          <a:ln w="9525">
            <a:noFill/>
          </a:ln>
        </p:spPr>
        <p:txBody>
          <a:bodyPr wrap="square" lIns="0" rIns="36000" anchor="t" anchorCtr="0">
            <a:normAutofit lnSpcReduction="10000"/>
          </a:bodyPr>
          <a:lstStyle/>
          <a:p>
            <a:pPr>
              <a:buSzPct val="150000"/>
            </a:pPr>
            <a:r>
              <a:rPr lang="en-US" altLang="zh-CN" sz="2000" dirty="0"/>
              <a:t>The IEEE SA Copyright Policy is described in the IEEE SA Standards Board Bylaws and IEEE SA Standards Board Operations </a:t>
            </a:r>
            <a:r>
              <a:rPr lang="en-US" altLang="zh-CN" sz="2000" dirty="0" smtClean="0"/>
              <a:t>Manual</a:t>
            </a:r>
            <a:endParaRPr lang="en-US" altLang="zh-CN" sz="2000" dirty="0" smtClean="0"/>
          </a:p>
          <a:p>
            <a:pPr marL="800100" lvl="1" indent="-342900">
              <a:buSzPct val="150000"/>
              <a:buFont typeface="Arial" panose="020B0604020202020204" pitchFamily="34" charset="0"/>
              <a:buChar char="•"/>
            </a:pPr>
            <a:r>
              <a:rPr lang="en-US" altLang="zh-CN" sz="2000" dirty="0" smtClean="0"/>
              <a:t>IEEE </a:t>
            </a:r>
            <a:r>
              <a:rPr lang="en-US" altLang="zh-CN" sz="2000" dirty="0"/>
              <a:t>SA Copyright Policy, </a:t>
            </a:r>
            <a:r>
              <a:rPr lang="en-US" altLang="zh-CN" sz="2000" dirty="0" smtClean="0"/>
              <a:t>see</a:t>
            </a:r>
            <a:endParaRPr lang="en-US" altLang="zh-CN" sz="2000" dirty="0" smtClean="0"/>
          </a:p>
          <a:p>
            <a:pPr lvl="2">
              <a:buSzPct val="150000"/>
            </a:pPr>
            <a:r>
              <a:rPr lang="en-US" altLang="zh-CN" sz="2000" dirty="0" smtClean="0"/>
              <a:t>- Clause </a:t>
            </a:r>
            <a:r>
              <a:rPr lang="en-US" altLang="zh-CN" sz="2000" dirty="0"/>
              <a:t>7 of the IEEE SA Standards Board Bylaws</a:t>
            </a:r>
            <a:br>
              <a:rPr lang="en-US" altLang="zh-CN" sz="2000" dirty="0"/>
            </a:br>
            <a:r>
              <a:rPr lang="en-US" altLang="zh-CN" sz="2000" dirty="0"/>
              <a:t> </a:t>
            </a:r>
            <a:r>
              <a:rPr lang="en-US" altLang="zh-CN" sz="1600" dirty="0" smtClean="0">
                <a:hlinkClick r:id="rId1"/>
              </a:rPr>
              <a:t>https</a:t>
            </a:r>
            <a:r>
              <a:rPr lang="en-US" altLang="zh-CN" sz="1600" dirty="0">
                <a:hlinkClick r:id="rId1"/>
              </a:rPr>
              <a:t>://standards.ieee.org/about/policies/bylaws/sect6-7.html#7</a:t>
            </a:r>
            <a:br>
              <a:rPr lang="en-US" altLang="zh-CN" sz="1600" dirty="0"/>
            </a:br>
            <a:r>
              <a:rPr lang="en-US" altLang="zh-CN" sz="1600" dirty="0" smtClean="0"/>
              <a:t>- </a:t>
            </a:r>
            <a:r>
              <a:rPr lang="en-US" altLang="zh-CN" sz="2000" dirty="0" smtClean="0"/>
              <a:t>Clause </a:t>
            </a:r>
            <a:r>
              <a:rPr lang="en-US" altLang="zh-CN" sz="2000" dirty="0"/>
              <a:t>6.1 of the IEEE SA Standards Board Operations Manual</a:t>
            </a:r>
            <a:br>
              <a:rPr lang="en-US" altLang="zh-CN" sz="2000" dirty="0"/>
            </a:br>
            <a:r>
              <a:rPr lang="en-US" altLang="zh-CN" sz="1600" dirty="0" smtClean="0">
                <a:hlinkClick r:id="rId2"/>
              </a:rPr>
              <a:t>https</a:t>
            </a:r>
            <a:r>
              <a:rPr lang="en-US" altLang="zh-CN" sz="1600" dirty="0">
                <a:hlinkClick r:id="rId2"/>
              </a:rPr>
              <a:t>://</a:t>
            </a:r>
            <a:r>
              <a:rPr lang="en-US" altLang="zh-CN" sz="1600" dirty="0" smtClean="0">
                <a:hlinkClick r:id="rId2"/>
              </a:rPr>
              <a:t>standards.ieee.org/about/policies/opman/sect6.html</a:t>
            </a:r>
            <a:endParaRPr lang="en-US" altLang="zh-CN" sz="1600" dirty="0"/>
          </a:p>
          <a:p>
            <a:pPr>
              <a:buSzPct val="150000"/>
            </a:pPr>
            <a:r>
              <a:rPr lang="en-US" altLang="zh-CN" sz="2000" dirty="0"/>
              <a:t>IEEE SA Copyright </a:t>
            </a:r>
            <a:r>
              <a:rPr lang="en-US" altLang="zh-CN" sz="2000" dirty="0" smtClean="0"/>
              <a:t>Permission</a:t>
            </a:r>
            <a:endParaRPr lang="en-US" altLang="zh-CN" sz="2000" dirty="0" smtClean="0"/>
          </a:p>
          <a:p>
            <a:pPr lvl="1">
              <a:buSzPct val="150000"/>
            </a:pPr>
            <a:r>
              <a:rPr lang="en-US" altLang="zh-CN" sz="1600" dirty="0" smtClean="0">
                <a:hlinkClick r:id="rId3"/>
              </a:rPr>
              <a:t>https</a:t>
            </a:r>
            <a:r>
              <a:rPr lang="en-US" altLang="zh-CN" sz="1600" dirty="0">
                <a:hlinkClick r:id="rId3"/>
              </a:rPr>
              <a:t>://</a:t>
            </a:r>
            <a:r>
              <a:rPr lang="en-US" altLang="zh-CN" sz="1600" dirty="0" smtClean="0">
                <a:hlinkClick r:id="rId3"/>
              </a:rPr>
              <a:t>standards.ieee.org/content/dam/ieee-standards/standards/web/documents/other/permissionltrs.zip</a:t>
            </a:r>
            <a:endParaRPr lang="en-US" altLang="zh-CN" sz="1600" dirty="0"/>
          </a:p>
          <a:p>
            <a:pPr>
              <a:buSzPct val="150000"/>
            </a:pPr>
            <a:r>
              <a:rPr lang="en-US" altLang="zh-CN" sz="2000" dirty="0"/>
              <a:t>IEEE SA Copyright </a:t>
            </a:r>
            <a:r>
              <a:rPr lang="en-US" altLang="zh-CN" sz="2000" dirty="0" smtClean="0"/>
              <a:t>FAQs</a:t>
            </a:r>
            <a:endParaRPr lang="en-US" altLang="zh-CN" sz="2000" dirty="0" smtClean="0"/>
          </a:p>
          <a:p>
            <a:pPr lvl="1">
              <a:buSzPct val="150000"/>
            </a:pPr>
            <a:r>
              <a:rPr lang="en-US" altLang="zh-CN" sz="1600" dirty="0" smtClean="0">
                <a:hlinkClick r:id="rId4"/>
              </a:rPr>
              <a:t>http</a:t>
            </a:r>
            <a:r>
              <a:rPr lang="en-US" altLang="zh-CN" sz="1600" dirty="0">
                <a:hlinkClick r:id="rId4"/>
              </a:rPr>
              <a:t>://standards.ieee.org/faqs/copyrights.html/</a:t>
            </a:r>
            <a:endParaRPr lang="en-US" altLang="zh-CN" sz="1600" dirty="0"/>
          </a:p>
          <a:p>
            <a:pPr>
              <a:buSzPct val="150000"/>
            </a:pPr>
            <a:r>
              <a:rPr lang="en-US" altLang="zh-CN" sz="2000" dirty="0"/>
              <a:t>IEEE SA Best Practices for IEEE Standards </a:t>
            </a:r>
            <a:r>
              <a:rPr lang="en-US" altLang="zh-CN" sz="2000" dirty="0" smtClean="0"/>
              <a:t>Development</a:t>
            </a:r>
            <a:endParaRPr lang="en-US" altLang="zh-CN" sz="2000" dirty="0" smtClean="0"/>
          </a:p>
          <a:p>
            <a:pPr lvl="1">
              <a:buSzPct val="150000"/>
            </a:pPr>
            <a:r>
              <a:rPr lang="en-US" altLang="zh-CN" sz="1600" dirty="0" smtClean="0">
                <a:hlinkClick r:id="rId5"/>
              </a:rPr>
              <a:t>http</a:t>
            </a:r>
            <a:r>
              <a:rPr lang="en-US" altLang="zh-CN" sz="1600" dirty="0">
                <a:hlinkClick r:id="rId5"/>
              </a:rPr>
              <a:t>://</a:t>
            </a:r>
            <a:r>
              <a:rPr lang="en-US" altLang="zh-CN" sz="1600" dirty="0" smtClean="0">
                <a:hlinkClick r:id="rId5"/>
              </a:rPr>
              <a:t>standards.ieee.org/develop/policies/best_practices_for_ieee_standards_development_051215.pdf</a:t>
            </a:r>
            <a:endParaRPr lang="en-US" altLang="zh-CN" sz="1600" dirty="0"/>
          </a:p>
          <a:p>
            <a:pPr>
              <a:buSzPct val="150000"/>
            </a:pPr>
            <a:r>
              <a:rPr lang="en-US" altLang="zh-CN" sz="2000" dirty="0"/>
              <a:t>Distribution of Draft Standards (see 6.1.3 of the SASB Operations </a:t>
            </a:r>
            <a:r>
              <a:rPr lang="en-US" altLang="zh-CN" sz="2000" dirty="0" smtClean="0"/>
              <a:t>Manual)</a:t>
            </a:r>
            <a:endParaRPr lang="en-US" altLang="zh-CN" sz="2000" dirty="0" smtClean="0"/>
          </a:p>
          <a:p>
            <a:pPr lvl="1">
              <a:buSzPct val="150000"/>
            </a:pPr>
            <a:r>
              <a:rPr lang="en-US" altLang="zh-CN" sz="1600" dirty="0" smtClean="0">
                <a:hlinkClick r:id="rId2"/>
              </a:rPr>
              <a:t>https</a:t>
            </a:r>
            <a:r>
              <a:rPr lang="en-US" altLang="zh-CN" sz="1600" dirty="0">
                <a:hlinkClick r:id="rId2"/>
              </a:rPr>
              <a:t>://standards.ieee.org/about/policies/opman/sect6.html</a:t>
            </a:r>
            <a:endParaRPr lang="en-US" altLang="zh-CN" sz="1600" dirty="0"/>
          </a:p>
        </p:txBody>
      </p:sp>
      <p:sp>
        <p:nvSpPr>
          <p:cNvPr id="7" name="Text Box 4"/>
          <p:cNvSpPr txBox="1"/>
          <p:nvPr/>
        </p:nvSpPr>
        <p:spPr>
          <a:xfrm>
            <a:off x="868393" y="6098470"/>
            <a:ext cx="960519" cy="369332"/>
          </a:xfrm>
          <a:prstGeom prst="rect">
            <a:avLst/>
          </a:prstGeom>
          <a:noFill/>
          <a:ln w="9525">
            <a:noFill/>
          </a:ln>
        </p:spPr>
        <p:txBody>
          <a:bodyPr wrap="none" anchor="t" anchorCtr="0">
            <a:spAutoFit/>
          </a:bodyPr>
          <a:lstStyle/>
          <a:p>
            <a:pPr eaLnBrk="0" hangingPunct="0"/>
            <a:r>
              <a:rPr lang="en-US" altLang="en-US" sz="1800" b="1" u="sng" dirty="0">
                <a:latin typeface="Times New Roman" panose="02020603050405020304" pitchFamily="18" charset="0"/>
              </a:rPr>
              <a:t>Slide </a:t>
            </a:r>
            <a:r>
              <a:rPr lang="en-US" altLang="en-US" sz="1800" b="1" u="sng" dirty="0" smtClean="0">
                <a:latin typeface="Times New Roman" panose="02020603050405020304" pitchFamily="18" charset="0"/>
              </a:rPr>
              <a:t>#6</a:t>
            </a:r>
            <a:endParaRPr lang="en-US" altLang="en-US" sz="1800" b="1" u="sng" dirty="0">
              <a:latin typeface="Times New Roman" panose="02020603050405020304" pitchFamily="18" charset="0"/>
            </a:endParaRPr>
          </a:p>
        </p:txBody>
      </p:sp>
      <p:sp>
        <p:nvSpPr>
          <p:cNvPr id="8" name="TextBox 6"/>
          <p:cNvSpPr txBox="1"/>
          <p:nvPr/>
        </p:nvSpPr>
        <p:spPr>
          <a:xfrm>
            <a:off x="9525000" y="640242"/>
            <a:ext cx="2590800" cy="1015663"/>
          </a:xfrm>
          <a:prstGeom prst="rect">
            <a:avLst/>
          </a:prstGeom>
          <a:noFill/>
        </p:spPr>
        <p:txBody>
          <a:bodyPr wrap="square" rtlCol="0">
            <a:spAutoFit/>
          </a:bodyPr>
          <a:lstStyle/>
          <a:p>
            <a:r>
              <a:rPr lang="en-US" sz="2000" dirty="0">
                <a:solidFill>
                  <a:srgbClr val="FF0000"/>
                </a:solidFill>
              </a:rPr>
              <a:t>Secretary to record that copyright policy slides were presented</a:t>
            </a:r>
            <a:endParaRPr lang="en-US" sz="2000" dirty="0">
              <a:solidFill>
                <a:srgbClr val="FF0000"/>
              </a:solidFill>
            </a:endParaRPr>
          </a:p>
        </p:txBody>
      </p:sp>
      <p:sp>
        <p:nvSpPr>
          <p:cNvPr id="9" name="日期占位符 3"/>
          <p:cNvSpPr>
            <a:spLocks noGrp="1"/>
          </p:cNvSpPr>
          <p:nvPr>
            <p:ph type="dt" idx="10"/>
          </p:nvPr>
        </p:nvSpPr>
        <p:spPr>
          <a:xfrm>
            <a:off x="928688" y="333375"/>
            <a:ext cx="2500313" cy="273050"/>
          </a:xfrm>
        </p:spPr>
        <p:txBody>
          <a:bodyPr/>
          <a:lstStyle/>
          <a:p>
            <a:pPr eaLnBrk="0" hangingPunct="0">
              <a:defRPr/>
            </a:pPr>
            <a:r>
              <a:rPr lang="en-US" dirty="0" smtClean="0"/>
              <a:t>Nov 2024</a:t>
            </a:r>
            <a:endParaRPr lang="en-US" dirty="0"/>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标题 1"/>
          <p:cNvSpPr txBox="1"/>
          <p:nvPr/>
        </p:nvSpPr>
        <p:spPr>
          <a:xfrm>
            <a:off x="1219200" y="610235"/>
            <a:ext cx="97536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zh-CN" sz="3200" b="1" i="0" u="sng" strike="noStrike" kern="0" cap="none" spc="0" normalizeH="0" baseline="0" noProof="0" dirty="0">
                <a:ln>
                  <a:noFill/>
                </a:ln>
                <a:solidFill>
                  <a:schemeClr val="accent2">
                    <a:lumMod val="75000"/>
                  </a:schemeClr>
                </a:solidFill>
                <a:effectLst/>
                <a:uLnTx/>
                <a:uFillTx/>
                <a:latin typeface="+mj-lt"/>
                <a:ea typeface="MS PGothic" panose="020B0600070205080204" pitchFamily="34" charset="-128"/>
                <a:cs typeface="MS PGothic" panose="020B0600070205080204" pitchFamily="34" charset="-128"/>
              </a:rPr>
              <a:t>Other Guidelines for IEEE </a:t>
            </a:r>
            <a:r>
              <a:rPr kumimoji="0" lang="en-US" altLang="zh-CN" sz="3200" b="1" i="0" u="sng" strike="noStrike" kern="0" cap="none" spc="0" normalizeH="0" baseline="0" noProof="0" dirty="0" smtClean="0">
                <a:ln>
                  <a:noFill/>
                </a:ln>
                <a:solidFill>
                  <a:schemeClr val="accent2">
                    <a:lumMod val="75000"/>
                  </a:schemeClr>
                </a:solidFill>
                <a:effectLst/>
                <a:uLnTx/>
                <a:uFillTx/>
                <a:latin typeface="+mj-lt"/>
                <a:ea typeface="MS PGothic" panose="020B0600070205080204" pitchFamily="34" charset="-128"/>
                <a:cs typeface="MS PGothic" panose="020B0600070205080204" pitchFamily="34" charset="-128"/>
              </a:rPr>
              <a:t>Working Group </a:t>
            </a:r>
            <a:r>
              <a:rPr kumimoji="0" lang="en-US" altLang="zh-CN" sz="3200" b="1" i="0" u="sng" strike="noStrike" kern="0" cap="none" spc="0" normalizeH="0" baseline="0" noProof="0" dirty="0">
                <a:ln>
                  <a:noFill/>
                </a:ln>
                <a:solidFill>
                  <a:schemeClr val="accent2">
                    <a:lumMod val="75000"/>
                  </a:schemeClr>
                </a:solidFill>
                <a:effectLst/>
                <a:uLnTx/>
                <a:uFillTx/>
                <a:latin typeface="+mj-lt"/>
                <a:ea typeface="MS PGothic" panose="020B0600070205080204" pitchFamily="34" charset="-128"/>
                <a:cs typeface="MS PGothic" panose="020B0600070205080204" pitchFamily="34" charset="-128"/>
              </a:rPr>
              <a:t>Meetings</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6" name="内容占位符 2"/>
          <p:cNvSpPr txBox="1"/>
          <p:nvPr/>
        </p:nvSpPr>
        <p:spPr>
          <a:xfrm>
            <a:off x="1219200" y="1831975"/>
            <a:ext cx="9753600" cy="4568747"/>
          </a:xfrm>
          <a:prstGeom prst="rect">
            <a:avLst/>
          </a:prstGeom>
        </p:spPr>
        <p:txBody>
          <a:bodyPr>
            <a:normAutofit lnSpcReduction="10000"/>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L="230505" marR="0" lvl="0" indent="-230505" algn="l" defTabSz="914400" rtl="0" eaLnBrk="0" fontAlgn="base" latinLnBrk="0" hangingPunct="0">
              <a:lnSpc>
                <a:spcPct val="80000"/>
              </a:lnSpc>
              <a:spcBef>
                <a:spcPct val="20000"/>
              </a:spcBef>
              <a:spcAft>
                <a:spcPct val="0"/>
              </a:spcAft>
              <a:buClr>
                <a:srgbClr val="CC3300"/>
              </a:buClr>
              <a:buSzPct val="50000"/>
              <a:buFont typeface="Monotype Sorts"/>
              <a:buChar char="l"/>
              <a:defRPr/>
            </a:pPr>
            <a:endParaRPr kumimoji="0" lang="en-US" altLang="en-US" sz="700" b="1" i="0" u="sng" strike="noStrike" kern="0" cap="none" spc="0" normalizeH="0" baseline="0" noProof="0" dirty="0">
              <a:ln>
                <a:noFill/>
              </a:ln>
              <a:solidFill>
                <a:srgbClr val="FF0000"/>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a:lnSpc>
                <a:spcPct val="80000"/>
              </a:lnSpc>
              <a:spcAft>
                <a:spcPct val="40000"/>
              </a:spcAft>
              <a:buSzPct val="150000"/>
              <a:buFont typeface="Arial" panose="020B0604020202020204" pitchFamily="34" charset="0"/>
              <a:buChar char="•"/>
              <a:defRPr/>
            </a:pPr>
            <a:r>
              <a:rPr lang="en-US" altLang="en-US" sz="2000" dirty="0">
                <a:latin typeface="Calibri" panose="020F0502020204030204" pitchFamily="34" charset="0"/>
                <a:cs typeface="Calibri" panose="020F0502020204030204" pitchFamily="34" charset="0"/>
              </a:rPr>
              <a:t>All IEEE SA standards meetings shall be conducted in compliance with all applicable laws, including antitrust and competition laws. </a:t>
            </a:r>
            <a:endParaRPr lang="en-US" altLang="en-US" sz="2000" dirty="0">
              <a:latin typeface="Calibri" panose="020F0502020204030204" pitchFamily="34" charset="0"/>
              <a:cs typeface="Calibri" panose="020F0502020204030204" pitchFamily="34" charset="0"/>
            </a:endParaRPr>
          </a:p>
          <a:p>
            <a:pPr lvl="1">
              <a:lnSpc>
                <a:spcPct val="80000"/>
              </a:lnSpc>
              <a:spcAft>
                <a:spcPct val="40000"/>
              </a:spcAft>
              <a:buSzPct val="150000"/>
              <a:buFont typeface="Arial" panose="020B0604020202020204" pitchFamily="34" charset="0"/>
              <a:buChar char="•"/>
              <a:defRPr/>
            </a:pPr>
            <a:r>
              <a:rPr lang="en-US" altLang="en-US" sz="1800" b="1" dirty="0">
                <a:latin typeface="Calibri" panose="020F0502020204030204" pitchFamily="34" charset="0"/>
                <a:cs typeface="Calibri" panose="020F0502020204030204" pitchFamily="34" charset="0"/>
              </a:rPr>
              <a:t>Don’t discuss the interpretation, validity, or essentiality of patents/patent claims. </a:t>
            </a:r>
            <a:endParaRPr lang="en-US" altLang="en-US" sz="1800" b="1" dirty="0">
              <a:latin typeface="Calibri" panose="020F0502020204030204" pitchFamily="34" charset="0"/>
              <a:cs typeface="Calibri" panose="020F0502020204030204" pitchFamily="34" charset="0"/>
            </a:endParaRPr>
          </a:p>
          <a:p>
            <a:pPr lvl="1">
              <a:lnSpc>
                <a:spcPct val="80000"/>
              </a:lnSpc>
              <a:spcAft>
                <a:spcPct val="40000"/>
              </a:spcAft>
              <a:buSzPct val="150000"/>
              <a:buFont typeface="Arial" panose="020B0604020202020204" pitchFamily="34" charset="0"/>
              <a:buChar char="•"/>
              <a:defRPr/>
            </a:pPr>
            <a:r>
              <a:rPr lang="en-US" altLang="en-US" sz="1800" b="1" dirty="0">
                <a:latin typeface="Calibri" panose="020F0502020204030204" pitchFamily="34" charset="0"/>
                <a:cs typeface="Calibri" panose="020F0502020204030204" pitchFamily="34" charset="0"/>
              </a:rPr>
              <a:t>Don’t discuss specific license rates, terms, or conditions.</a:t>
            </a:r>
            <a:endParaRPr lang="en-US" altLang="en-US" sz="1800" b="1" dirty="0">
              <a:latin typeface="Calibri" panose="020F0502020204030204" pitchFamily="34" charset="0"/>
              <a:cs typeface="Calibri" panose="020F0502020204030204" pitchFamily="34" charset="0"/>
            </a:endParaRPr>
          </a:p>
          <a:p>
            <a:pPr lvl="2">
              <a:lnSpc>
                <a:spcPct val="80000"/>
              </a:lnSpc>
              <a:spcAft>
                <a:spcPct val="40000"/>
              </a:spcAft>
              <a:buSzPct val="150000"/>
              <a:buFont typeface="Arial" panose="020B0604020202020204" pitchFamily="34" charset="0"/>
              <a:buChar char="•"/>
              <a:defRPr/>
            </a:pPr>
            <a:r>
              <a:rPr lang="en-US" altLang="en-US" sz="1600" dirty="0">
                <a:latin typeface="Calibri" panose="020F0502020204030204" pitchFamily="34" charset="0"/>
                <a:cs typeface="Calibri" panose="020F0502020204030204" pitchFamily="34" charset="0"/>
              </a:rPr>
              <a:t>Relative costs of different technical approaches that include relative costs of patent licensing terms may be discussed in standards development meetings. </a:t>
            </a:r>
            <a:endParaRPr lang="en-US" altLang="en-US" sz="1600" dirty="0">
              <a:latin typeface="Calibri" panose="020F0502020204030204" pitchFamily="34" charset="0"/>
              <a:cs typeface="Calibri" panose="020F0502020204030204" pitchFamily="34" charset="0"/>
            </a:endParaRPr>
          </a:p>
          <a:p>
            <a:pPr lvl="3">
              <a:lnSpc>
                <a:spcPct val="80000"/>
              </a:lnSpc>
              <a:spcAft>
                <a:spcPct val="40000"/>
              </a:spcAft>
              <a:buSzPct val="150000"/>
              <a:buFont typeface="Arial" panose="020B0604020202020204" pitchFamily="34" charset="0"/>
              <a:buChar char="•"/>
              <a:defRPr/>
            </a:pPr>
            <a:r>
              <a:rPr lang="en-GB" altLang="en-US" b="1" dirty="0">
                <a:latin typeface="Calibri" panose="020F0502020204030204" pitchFamily="34" charset="0"/>
                <a:cs typeface="Calibri" panose="020F0502020204030204" pitchFamily="34" charset="0"/>
              </a:rPr>
              <a:t>Technical considerations remain the primary focus</a:t>
            </a:r>
            <a:endParaRPr lang="en-US" altLang="en-US" b="1" dirty="0">
              <a:latin typeface="Calibri" panose="020F0502020204030204" pitchFamily="34" charset="0"/>
              <a:cs typeface="Calibri" panose="020F0502020204030204" pitchFamily="34" charset="0"/>
            </a:endParaRPr>
          </a:p>
          <a:p>
            <a:pPr lvl="1">
              <a:lnSpc>
                <a:spcPct val="80000"/>
              </a:lnSpc>
              <a:spcAft>
                <a:spcPct val="40000"/>
              </a:spcAft>
              <a:buSzPct val="150000"/>
              <a:buFont typeface="Arial" panose="020B0604020202020204" pitchFamily="34" charset="0"/>
              <a:buChar char="•"/>
              <a:defRPr/>
            </a:pPr>
            <a:r>
              <a:rPr lang="en-US" altLang="en-US" sz="1800" b="1" dirty="0">
                <a:latin typeface="Calibri" panose="020F0502020204030204" pitchFamily="34" charset="0"/>
                <a:cs typeface="Calibri" panose="020F0502020204030204" pitchFamily="34" charset="0"/>
              </a:rPr>
              <a:t>Don’t discuss or engage in the fixing of product prices, allocation of customers, or division of sales markets.</a:t>
            </a:r>
            <a:endParaRPr lang="en-US" altLang="en-US" sz="1800" b="1" dirty="0">
              <a:latin typeface="Calibri" panose="020F0502020204030204" pitchFamily="34" charset="0"/>
              <a:cs typeface="Calibri" panose="020F0502020204030204" pitchFamily="34" charset="0"/>
            </a:endParaRPr>
          </a:p>
          <a:p>
            <a:pPr lvl="1">
              <a:lnSpc>
                <a:spcPct val="80000"/>
              </a:lnSpc>
              <a:spcAft>
                <a:spcPct val="40000"/>
              </a:spcAft>
              <a:buSzPct val="150000"/>
              <a:buFont typeface="Arial" panose="020B0604020202020204" pitchFamily="34" charset="0"/>
              <a:buChar char="•"/>
              <a:defRPr/>
            </a:pPr>
            <a:r>
              <a:rPr lang="en-US" altLang="en-US" sz="1800" b="1" dirty="0">
                <a:latin typeface="Calibri" panose="020F0502020204030204" pitchFamily="34" charset="0"/>
                <a:cs typeface="Calibri" panose="020F0502020204030204" pitchFamily="34" charset="0"/>
              </a:rPr>
              <a:t>Don’t discuss the status or substance of ongoing or threatened litigation.</a:t>
            </a:r>
            <a:endParaRPr lang="en-US" altLang="en-US" sz="1800" b="1" dirty="0">
              <a:latin typeface="Calibri" panose="020F0502020204030204" pitchFamily="34" charset="0"/>
              <a:cs typeface="Calibri" panose="020F0502020204030204" pitchFamily="34" charset="0"/>
            </a:endParaRPr>
          </a:p>
          <a:p>
            <a:pPr lvl="1">
              <a:lnSpc>
                <a:spcPct val="80000"/>
              </a:lnSpc>
              <a:spcAft>
                <a:spcPct val="40000"/>
              </a:spcAft>
              <a:buSzPct val="150000"/>
              <a:buFont typeface="Arial" panose="020B0604020202020204" pitchFamily="34" charset="0"/>
              <a:buChar char="•"/>
              <a:defRPr/>
            </a:pPr>
            <a:r>
              <a:rPr lang="en-US" altLang="en-US" sz="1800" b="1" dirty="0">
                <a:latin typeface="Calibri" panose="020F0502020204030204" pitchFamily="34" charset="0"/>
                <a:cs typeface="Calibri" panose="020F0502020204030204" pitchFamily="34" charset="0"/>
              </a:rPr>
              <a:t>Don’t be silent if inappropriate topics are discussed. Formally object to the discussion immediately.</a:t>
            </a:r>
            <a:endParaRPr lang="en-US" altLang="en-US" sz="1800" b="1" dirty="0">
              <a:latin typeface="Calibri" panose="020F0502020204030204" pitchFamily="34" charset="0"/>
              <a:cs typeface="Calibri" panose="020F0502020204030204" pitchFamily="34" charset="0"/>
            </a:endParaRPr>
          </a:p>
          <a:p>
            <a:pPr algn="ctr">
              <a:lnSpc>
                <a:spcPct val="80000"/>
              </a:lnSpc>
              <a:buFont typeface="Monotype Sorts"/>
              <a:buNone/>
              <a:defRPr/>
            </a:pPr>
            <a:r>
              <a:rPr lang="en-US" altLang="en-US" sz="1050" dirty="0">
                <a:latin typeface="Calibri" panose="020F0502020204030204" pitchFamily="34" charset="0"/>
                <a:cs typeface="Calibri" panose="020F0502020204030204" pitchFamily="34" charset="0"/>
              </a:rPr>
              <a:t>---------------------------------------------------------------   </a:t>
            </a:r>
            <a:endParaRPr lang="en-US" altLang="en-US" sz="1400" dirty="0">
              <a:latin typeface="Calibri" panose="020F0502020204030204" pitchFamily="34" charset="0"/>
              <a:cs typeface="Calibri" panose="020F0502020204030204" pitchFamily="34" charset="0"/>
            </a:endParaRPr>
          </a:p>
          <a:p>
            <a:pPr algn="ctr">
              <a:lnSpc>
                <a:spcPct val="80000"/>
              </a:lnSpc>
              <a:buFont typeface="Monotype Sorts"/>
              <a:buNone/>
              <a:defRPr/>
            </a:pPr>
            <a:r>
              <a:rPr lang="en-US" altLang="en-US" sz="1400" dirty="0">
                <a:latin typeface="Calibri" panose="020F0502020204030204" pitchFamily="34" charset="0"/>
                <a:cs typeface="Calibri" panose="020F0502020204030204" pitchFamily="34" charset="0"/>
              </a:rPr>
              <a:t>For more details, see </a:t>
            </a:r>
            <a:r>
              <a:rPr lang="en-US" altLang="en-US" sz="1400" i="1" dirty="0">
                <a:latin typeface="Calibri" panose="020F0502020204030204" pitchFamily="34" charset="0"/>
                <a:cs typeface="Calibri" panose="020F0502020204030204" pitchFamily="34" charset="0"/>
              </a:rPr>
              <a:t>IEEE-SA Standards Board Operations Manual</a:t>
            </a:r>
            <a:r>
              <a:rPr lang="en-US" altLang="en-US" sz="1400" dirty="0">
                <a:latin typeface="Calibri" panose="020F0502020204030204" pitchFamily="34" charset="0"/>
                <a:cs typeface="Calibri" panose="020F0502020204030204" pitchFamily="34" charset="0"/>
              </a:rPr>
              <a:t>, clause 5.3.10 and </a:t>
            </a:r>
            <a:br>
              <a:rPr lang="en-US" altLang="en-US" sz="1400" dirty="0">
                <a:latin typeface="Calibri" panose="020F0502020204030204" pitchFamily="34" charset="0"/>
                <a:cs typeface="Calibri" panose="020F0502020204030204" pitchFamily="34" charset="0"/>
              </a:rPr>
            </a:br>
            <a:r>
              <a:rPr lang="en-US" altLang="en-US" sz="1400" i="1" dirty="0">
                <a:latin typeface="Calibri" panose="020F0502020204030204" pitchFamily="34" charset="0"/>
                <a:cs typeface="Calibri" panose="020F0502020204030204" pitchFamily="34" charset="0"/>
              </a:rPr>
              <a:t>Antitrust and Competition Policy: What You Need to Know </a:t>
            </a:r>
            <a:r>
              <a:rPr lang="en-US" altLang="en-US" sz="1400" dirty="0">
                <a:latin typeface="Calibri" panose="020F0502020204030204" pitchFamily="34" charset="0"/>
                <a:cs typeface="Calibri" panose="020F0502020204030204" pitchFamily="34" charset="0"/>
              </a:rPr>
              <a:t>at http://standards.ieee.org/develop/policies/antitrust.pdf</a:t>
            </a:r>
            <a:endParaRPr lang="en-US" altLang="en-US" sz="1400" dirty="0">
              <a:latin typeface="Calibri" panose="020F0502020204030204" pitchFamily="34" charset="0"/>
              <a:cs typeface="Calibri" panose="020F0502020204030204" pitchFamily="34" charset="0"/>
            </a:endParaRPr>
          </a:p>
        </p:txBody>
      </p:sp>
      <p:sp>
        <p:nvSpPr>
          <p:cNvPr id="7" name="Text Box 5"/>
          <p:cNvSpPr txBox="1"/>
          <p:nvPr/>
        </p:nvSpPr>
        <p:spPr>
          <a:xfrm>
            <a:off x="838200" y="6102350"/>
            <a:ext cx="960519" cy="369332"/>
          </a:xfrm>
          <a:prstGeom prst="rect">
            <a:avLst/>
          </a:prstGeom>
          <a:noFill/>
          <a:ln w="9525">
            <a:noFill/>
          </a:ln>
        </p:spPr>
        <p:txBody>
          <a:bodyPr wrap="none" anchor="t" anchorCtr="0">
            <a:spAutoFit/>
          </a:bodyPr>
          <a:lstStyle/>
          <a:p>
            <a:pPr eaLnBrk="0" hangingPunct="0"/>
            <a:r>
              <a:rPr lang="en-US" altLang="en-US" sz="1800" b="1" u="sng" dirty="0">
                <a:latin typeface="Times New Roman" panose="02020603050405020304" pitchFamily="18" charset="0"/>
              </a:rPr>
              <a:t>Slide </a:t>
            </a:r>
            <a:r>
              <a:rPr lang="en-US" altLang="en-US" sz="1800" b="1" u="sng" dirty="0" smtClean="0">
                <a:latin typeface="Times New Roman" panose="02020603050405020304" pitchFamily="18" charset="0"/>
              </a:rPr>
              <a:t>#7</a:t>
            </a:r>
            <a:endParaRPr lang="en-US" altLang="en-US" sz="2400" dirty="0">
              <a:latin typeface="Times New Roman" panose="02020603050405020304" pitchFamily="18" charset="0"/>
            </a:endParaRPr>
          </a:p>
        </p:txBody>
      </p:sp>
      <p:sp>
        <p:nvSpPr>
          <p:cNvPr id="8" name="日期占位符 3"/>
          <p:cNvSpPr>
            <a:spLocks noGrp="1"/>
          </p:cNvSpPr>
          <p:nvPr>
            <p:ph type="dt" idx="10"/>
          </p:nvPr>
        </p:nvSpPr>
        <p:spPr>
          <a:xfrm>
            <a:off x="928688" y="333375"/>
            <a:ext cx="2500313" cy="273050"/>
          </a:xfrm>
        </p:spPr>
        <p:txBody>
          <a:bodyPr/>
          <a:lstStyle/>
          <a:p>
            <a:pPr eaLnBrk="0" hangingPunct="0">
              <a:defRPr/>
            </a:pPr>
            <a:r>
              <a:rPr lang="en-US" dirty="0" smtClean="0"/>
              <a:t>Nov 2024</a:t>
            </a:r>
            <a:endParaRPr lang="en-US" dirty="0"/>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标题 1"/>
          <p:cNvSpPr txBox="1"/>
          <p:nvPr/>
        </p:nvSpPr>
        <p:spPr>
          <a:xfrm>
            <a:off x="2209800" y="610235"/>
            <a:ext cx="77724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rPr>
              <a:t>Participation in IEEE 802 Meetings</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6" name="内容占位符 2"/>
          <p:cNvSpPr txBox="1"/>
          <p:nvPr/>
        </p:nvSpPr>
        <p:spPr>
          <a:xfrm>
            <a:off x="1219200" y="1752600"/>
            <a:ext cx="9829800" cy="4495726"/>
          </a:xfrm>
          <a:prstGeom prst="rect">
            <a:avLst/>
          </a:prstGeom>
        </p:spPr>
        <p:txBody>
          <a:bodyPr>
            <a:normAutofit fontScale="77500" lnSpcReduction="20000"/>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L="342900" marR="0" lvl="0" indent="-342900" algn="l" defTabSz="914400" rtl="0" eaLnBrk="0" fontAlgn="base" latinLnBrk="0" hangingPunct="0">
              <a:lnSpc>
                <a:spcPct val="100000"/>
              </a:lnSpc>
              <a:spcBef>
                <a:spcPct val="20000"/>
              </a:spcBef>
              <a:spcAft>
                <a:spcPct val="0"/>
              </a:spcAft>
              <a:buClrTx/>
              <a:buSzTx/>
              <a:buFontTx/>
              <a:buChar char="•"/>
              <a:defRPr/>
            </a:pPr>
            <a:r>
              <a:rPr kumimoji="0" lang="en-US" altLang="zh-CN" sz="2800" b="1"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rPr>
              <a:t>All participation in IEEE 802 Working Group meetings is on an individual basis</a:t>
            </a:r>
            <a:endParaRPr kumimoji="0" lang="en-US" altLang="zh-CN" sz="2800" b="1"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endParaRPr>
          </a:p>
          <a:p>
            <a:pPr marL="742950" marR="0" lvl="1" indent="-285750" algn="l" defTabSz="914400" rtl="0" eaLnBrk="0" fontAlgn="base" latinLnBrk="0" hangingPunct="0">
              <a:lnSpc>
                <a:spcPct val="100000"/>
              </a:lnSpc>
              <a:spcBef>
                <a:spcPct val="20000"/>
              </a:spcBef>
              <a:spcAft>
                <a:spcPct val="0"/>
              </a:spcAft>
              <a:buClrTx/>
              <a:buSzTx/>
              <a:buFontTx/>
              <a:buNone/>
              <a:defRPr/>
            </a:pPr>
            <a:r>
              <a:rPr kumimoji="0" lang="en-GB" altLang="zh-CN" b="0" i="1"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rPr>
              <a:t>•     Participants in the IEEE standards development individual process shall act based on their qualifications and experience. (</a:t>
            </a:r>
            <a:r>
              <a:rPr kumimoji="0" lang="en-GB" altLang="zh-CN" b="0" i="1"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hlinkClick r:id="rId1"/>
              </a:rPr>
              <a:t>https://standards.ieee.org/develop/policies/bylaws/sb_bylaws.pdf</a:t>
            </a:r>
            <a:r>
              <a:rPr kumimoji="0" lang="en-GB" altLang="zh-CN" b="0" i="1"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rPr>
              <a:t>  section 5.2.1)</a:t>
            </a:r>
            <a:endParaRPr kumimoji="0" lang="en-US" altLang="zh-CN" b="0"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endParaRPr>
          </a:p>
          <a:p>
            <a:pPr marL="742950" marR="0" lvl="1" indent="-285750" algn="l" defTabSz="914400" rtl="0" eaLnBrk="0" fontAlgn="base" latinLnBrk="0" hangingPunct="0">
              <a:lnSpc>
                <a:spcPct val="100000"/>
              </a:lnSpc>
              <a:spcBef>
                <a:spcPct val="20000"/>
              </a:spcBef>
              <a:spcAft>
                <a:spcPct val="0"/>
              </a:spcAft>
              <a:buClrTx/>
              <a:buSzTx/>
              <a:buFontTx/>
              <a:buNone/>
              <a:defRPr/>
            </a:pPr>
            <a:r>
              <a:rPr kumimoji="0" lang="en-US" altLang="zh-CN" b="0"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rPr>
              <a:t>•    </a:t>
            </a:r>
            <a:r>
              <a:rPr kumimoji="0" lang="en-US" altLang="zh-CN" b="0" i="1"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rPr>
              <a:t>IEEE 802 </a:t>
            </a:r>
            <a:r>
              <a:rPr kumimoji="0" lang="en-GB" altLang="zh-CN" b="0" i="1"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rPr>
              <a:t>Working Group membership is by individual; “Working Group members shall participate in the consensus process in a manner consistent with their professional expert opinion as individuals, and not as organizational representatives”. (</a:t>
            </a:r>
            <a:r>
              <a:rPr kumimoji="0" lang="en-GB" altLang="zh-CN" b="0" i="1" u="sng"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hlinkClick r:id="rId2"/>
              </a:rPr>
              <a:t>http://ieee802.org/PNP/approved/IEEE_802_WG_PandP_v19.pdf</a:t>
            </a:r>
            <a:r>
              <a:rPr kumimoji="0" lang="en-GB" altLang="zh-CN" b="0" i="1"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rPr>
              <a:t> section 4.2.1)</a:t>
            </a:r>
            <a:endParaRPr kumimoji="0" lang="en-US" altLang="zh-CN" sz="2000" b="0"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endParaRPr>
          </a:p>
          <a:p>
            <a:pPr marL="342900" marR="0" lvl="0" indent="-342900" algn="l" defTabSz="914400" rtl="0" eaLnBrk="0" fontAlgn="base" latinLnBrk="0" hangingPunct="0">
              <a:lnSpc>
                <a:spcPct val="100000"/>
              </a:lnSpc>
              <a:spcBef>
                <a:spcPct val="20000"/>
              </a:spcBef>
              <a:spcAft>
                <a:spcPct val="0"/>
              </a:spcAft>
              <a:buClrTx/>
              <a:buSzTx/>
              <a:buFontTx/>
              <a:buChar char="•"/>
              <a:defRPr/>
            </a:pPr>
            <a:r>
              <a:rPr kumimoji="0" lang="en-US" altLang="zh-CN" sz="2400" b="1"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rPr>
              <a:t>You have an obligation to act and vote as an individual and not under the direction of any other individual or group. Your obligation to act and vote as an individual applies in all cases, regardless of any external commitments, agreements, contracts, or orders. </a:t>
            </a:r>
            <a:endParaRPr kumimoji="0" lang="en-US" altLang="zh-CN" sz="2400" b="1"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endParaRPr>
          </a:p>
          <a:p>
            <a:pPr marL="342900" marR="0" lvl="0" indent="-342900" algn="l" defTabSz="914400" rtl="0" eaLnBrk="0" fontAlgn="base" latinLnBrk="0" hangingPunct="0">
              <a:lnSpc>
                <a:spcPct val="100000"/>
              </a:lnSpc>
              <a:spcBef>
                <a:spcPct val="20000"/>
              </a:spcBef>
              <a:spcAft>
                <a:spcPct val="0"/>
              </a:spcAft>
              <a:buClrTx/>
              <a:buSzTx/>
              <a:buFontTx/>
              <a:buChar char="•"/>
              <a:defRPr/>
            </a:pPr>
            <a:r>
              <a:rPr kumimoji="0" lang="en-US" altLang="zh-CN" sz="2400" b="1"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rPr>
              <a:t>You shall not direct the actions or votes of any other member of an IEEE 802 Working Group or retaliate against any other member for their actions or votes within IEEE 802 Working Group meetings, see </a:t>
            </a:r>
            <a:r>
              <a:rPr kumimoji="0" lang="en-US" altLang="zh-CN" sz="2400" b="1" i="0" u="sng"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hlinkClick r:id="rId3"/>
              </a:rPr>
              <a:t>https://standards.ieee.org/develop/policies/bylaws/sb_bylaws.pdf </a:t>
            </a:r>
            <a:r>
              <a:rPr kumimoji="0" lang="en-US" altLang="zh-CN" sz="2400" b="1"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rPr>
              <a:t> section 5.2.1.3 and </a:t>
            </a:r>
            <a:r>
              <a:rPr kumimoji="0" lang="en-GB" altLang="zh-CN" sz="2400" b="1" i="0" u="sng"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hlinkClick r:id="rId2"/>
              </a:rPr>
              <a:t>http://ieee802.org/PNP/approved/IEEE_802_WG_PandP_v19.pdf</a:t>
            </a:r>
            <a:r>
              <a:rPr kumimoji="0" lang="en-GB" altLang="zh-CN" sz="2400" b="1"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rPr>
              <a:t>  section 3.4.1, list item </a:t>
            </a:r>
            <a:r>
              <a:rPr kumimoji="0" lang="en-GB" altLang="zh-CN" sz="2400" b="1" i="0" u="none" strike="noStrike" kern="0" cap="none" spc="0" normalizeH="0" baseline="0" noProof="0" dirty="0" smtClean="0">
                <a:ln>
                  <a:noFill/>
                </a:ln>
                <a:solidFill>
                  <a:schemeClr val="tx1"/>
                </a:solidFill>
                <a:effectLst/>
                <a:uLnTx/>
                <a:uFillTx/>
                <a:latin typeface="Calibri" panose="020F0502020204030204" pitchFamily="34" charset="0"/>
                <a:cs typeface="Calibri" panose="020F0502020204030204" pitchFamily="34" charset="0"/>
              </a:rPr>
              <a:t>x</a:t>
            </a:r>
            <a:endParaRPr kumimoji="0" lang="en-GB" altLang="zh-CN" sz="2400" b="1"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endParaRPr>
          </a:p>
          <a:p>
            <a:pPr marL="342900" marR="0" lvl="0" indent="-342900" algn="l" defTabSz="914400" rtl="0" eaLnBrk="0" fontAlgn="base" latinLnBrk="0" hangingPunct="0">
              <a:lnSpc>
                <a:spcPct val="100000"/>
              </a:lnSpc>
              <a:spcBef>
                <a:spcPct val="20000"/>
              </a:spcBef>
              <a:spcAft>
                <a:spcPct val="0"/>
              </a:spcAft>
              <a:buClrTx/>
              <a:buSzTx/>
              <a:buFontTx/>
              <a:buChar char="•"/>
              <a:defRPr/>
            </a:pPr>
            <a:endParaRPr kumimoji="0" lang="en-US" altLang="zh-CN" sz="2400" b="1"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endParaRPr>
          </a:p>
          <a:p>
            <a:pPr marL="342900" marR="0" lvl="0" indent="-342900" algn="l" defTabSz="914400" rtl="0" eaLnBrk="0" fontAlgn="base" latinLnBrk="0" hangingPunct="0">
              <a:lnSpc>
                <a:spcPct val="100000"/>
              </a:lnSpc>
              <a:spcBef>
                <a:spcPct val="20000"/>
              </a:spcBef>
              <a:spcAft>
                <a:spcPct val="0"/>
              </a:spcAft>
              <a:buClrTx/>
              <a:buSzTx/>
              <a:buFontTx/>
              <a:buNone/>
              <a:defRPr/>
            </a:pPr>
            <a:r>
              <a:rPr kumimoji="0" lang="en-US" altLang="zh-CN" sz="2800" b="1"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rPr>
              <a:t>By participating in IEEE 802 meetings, you accept these requirements.  If you do not agree to these policies then you shall not participate.</a:t>
            </a:r>
            <a:endParaRPr kumimoji="0" lang="zh-CN" altLang="en-US" sz="2400" b="1"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endParaRPr>
          </a:p>
        </p:txBody>
      </p:sp>
      <p:sp>
        <p:nvSpPr>
          <p:cNvPr id="7" name="Text Box 5"/>
          <p:cNvSpPr txBox="1"/>
          <p:nvPr/>
        </p:nvSpPr>
        <p:spPr>
          <a:xfrm>
            <a:off x="838200" y="6105525"/>
            <a:ext cx="960519" cy="369332"/>
          </a:xfrm>
          <a:prstGeom prst="rect">
            <a:avLst/>
          </a:prstGeom>
          <a:noFill/>
          <a:ln w="9525">
            <a:noFill/>
          </a:ln>
        </p:spPr>
        <p:txBody>
          <a:bodyPr wrap="none" anchor="t" anchorCtr="0">
            <a:spAutoFit/>
          </a:bodyPr>
          <a:lstStyle/>
          <a:p>
            <a:pPr eaLnBrk="0" hangingPunct="0"/>
            <a:r>
              <a:rPr lang="en-US" altLang="en-US" sz="1800" b="1" u="sng" dirty="0">
                <a:latin typeface="Times New Roman" panose="02020603050405020304" pitchFamily="18" charset="0"/>
              </a:rPr>
              <a:t>Slide </a:t>
            </a:r>
            <a:r>
              <a:rPr lang="en-US" altLang="en-US" sz="1800" b="1" u="sng" dirty="0" smtClean="0">
                <a:latin typeface="Times New Roman" panose="02020603050405020304" pitchFamily="18" charset="0"/>
              </a:rPr>
              <a:t>#8</a:t>
            </a:r>
            <a:endParaRPr lang="en-US" altLang="en-US" sz="2400" dirty="0">
              <a:latin typeface="Times New Roman" panose="02020603050405020304" pitchFamily="18" charset="0"/>
            </a:endParaRPr>
          </a:p>
        </p:txBody>
      </p:sp>
      <p:sp>
        <p:nvSpPr>
          <p:cNvPr id="8" name="日期占位符 3"/>
          <p:cNvSpPr>
            <a:spLocks noGrp="1"/>
          </p:cNvSpPr>
          <p:nvPr>
            <p:ph type="dt" idx="10"/>
          </p:nvPr>
        </p:nvSpPr>
        <p:spPr>
          <a:xfrm>
            <a:off x="928688" y="333375"/>
            <a:ext cx="2500313" cy="273050"/>
          </a:xfrm>
        </p:spPr>
        <p:txBody>
          <a:bodyPr/>
          <a:lstStyle/>
          <a:p>
            <a:pPr eaLnBrk="0" hangingPunct="0">
              <a:defRPr/>
            </a:pPr>
            <a:r>
              <a:rPr lang="en-US" dirty="0" smtClean="0"/>
              <a:t>Nov 2024</a:t>
            </a:r>
            <a:endParaRPr lang="en-US" dirty="0"/>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标题 1"/>
          <p:cNvSpPr txBox="1"/>
          <p:nvPr/>
        </p:nvSpPr>
        <p:spPr>
          <a:xfrm>
            <a:off x="914400" y="685800"/>
            <a:ext cx="10361613" cy="1065213"/>
          </a:xfrm>
          <a:prstGeom prst="rect">
            <a:avLst/>
          </a:prstGeom>
        </p:spPr>
        <p:txBody>
          <a:bodyPr anchor="ctr"/>
          <a:lstStyle>
            <a:lvl1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mj-lt"/>
                <a:ea typeface="+mj-ea"/>
                <a:cs typeface="+mj-cs"/>
              </a:defRPr>
            </a:lvl1pPr>
            <a:lvl2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2pPr>
            <a:lvl3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3pPr>
            <a:lvl4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4pPr>
            <a:lvl5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5pPr>
            <a:lvl6pPr marL="18859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6pPr>
            <a:lvl7pPr marL="22288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7pPr>
            <a:lvl8pPr marL="25717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8pPr>
            <a:lvl9pPr marL="29146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9pPr>
          </a:lstStyle>
          <a:p>
            <a:r>
              <a:rPr lang="en-US" altLang="zh-CN" sz="3200" kern="0" dirty="0" smtClean="0">
                <a:solidFill>
                  <a:schemeClr val="tx1"/>
                </a:solidFill>
              </a:rPr>
              <a:t>Suggested Best Practices in Mix-mode Meetings</a:t>
            </a:r>
            <a:endParaRPr lang="zh-CN" altLang="en-US" sz="3200" kern="0" dirty="0">
              <a:solidFill>
                <a:schemeClr val="tx1"/>
              </a:solidFill>
            </a:endParaRPr>
          </a:p>
        </p:txBody>
      </p:sp>
      <p:sp>
        <p:nvSpPr>
          <p:cNvPr id="6" name="内容占位符 2"/>
          <p:cNvSpPr txBox="1"/>
          <p:nvPr/>
        </p:nvSpPr>
        <p:spPr>
          <a:xfrm>
            <a:off x="928680" y="1866106"/>
            <a:ext cx="10361613" cy="4494213"/>
          </a:xfrm>
          <a:prstGeom prst="rect">
            <a:avLst/>
          </a:prstGeom>
        </p:spPr>
        <p:txBody>
          <a:bodyPr>
            <a:normAutofit/>
          </a:bodyPr>
          <a:lstStyle>
            <a:lvl1pPr marL="257175" indent="-257175" algn="l" defTabSz="336550" rtl="0" eaLnBrk="0" fontAlgn="base" hangingPunct="0">
              <a:spcBef>
                <a:spcPts val="450"/>
              </a:spcBef>
              <a:spcAft>
                <a:spcPct val="0"/>
              </a:spcAft>
              <a:buClr>
                <a:srgbClr val="000000"/>
              </a:buClr>
              <a:buSzPct val="100000"/>
              <a:buFont typeface="Times New Roman" panose="02020603050405020304" pitchFamily="18" charset="0"/>
              <a:defRPr b="1">
                <a:solidFill>
                  <a:srgbClr val="000000"/>
                </a:solidFill>
                <a:latin typeface="+mn-lt"/>
                <a:ea typeface="+mn-ea"/>
                <a:cs typeface="+mn-cs"/>
              </a:defRPr>
            </a:lvl1pPr>
            <a:lvl2pPr marL="557530" indent="-214630" algn="l" defTabSz="336550" rtl="0" eaLnBrk="0" fontAlgn="base" hangingPunct="0">
              <a:spcBef>
                <a:spcPts val="375"/>
              </a:spcBef>
              <a:spcAft>
                <a:spcPct val="0"/>
              </a:spcAft>
              <a:buClr>
                <a:srgbClr val="000000"/>
              </a:buClr>
              <a:buSzPct val="100000"/>
              <a:buFont typeface="Times New Roman" panose="02020603050405020304" pitchFamily="18" charset="0"/>
              <a:defRPr sz="1500">
                <a:solidFill>
                  <a:srgbClr val="000000"/>
                </a:solidFill>
                <a:latin typeface="+mn-lt"/>
                <a:ea typeface="+mn-ea"/>
              </a:defRPr>
            </a:lvl2pPr>
            <a:lvl3pPr marL="857250" indent="-171450" algn="l" defTabSz="336550" rtl="0" eaLnBrk="0" fontAlgn="base" hangingPunct="0">
              <a:spcBef>
                <a:spcPts val="340"/>
              </a:spcBef>
              <a:spcAft>
                <a:spcPct val="0"/>
              </a:spcAft>
              <a:buClr>
                <a:srgbClr val="000000"/>
              </a:buClr>
              <a:buSzPct val="100000"/>
              <a:buFont typeface="Times New Roman" panose="02020603050405020304" pitchFamily="18" charset="0"/>
              <a:defRPr>
                <a:solidFill>
                  <a:srgbClr val="000000"/>
                </a:solidFill>
                <a:latin typeface="+mn-lt"/>
                <a:ea typeface="+mn-ea"/>
              </a:defRPr>
            </a:lvl3pPr>
            <a:lvl4pPr marL="1200150" indent="-171450" algn="l" defTabSz="336550" rtl="0" eaLnBrk="0" fontAlgn="base" hangingPunct="0">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4pPr>
            <a:lvl5pPr marL="1543050" indent="-171450" algn="l" defTabSz="336550" rtl="0" eaLnBrk="0" fontAlgn="base" hangingPunct="0">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5pPr>
            <a:lvl6pPr marL="18859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6pPr>
            <a:lvl7pPr marL="22288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7pPr>
            <a:lvl8pPr marL="25717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8pPr>
            <a:lvl9pPr marL="29146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9pPr>
          </a:lstStyle>
          <a:p>
            <a:pPr>
              <a:lnSpc>
                <a:spcPct val="120000"/>
              </a:lnSpc>
            </a:pPr>
            <a:r>
              <a:rPr lang="en-US" sz="2000" kern="0" dirty="0" smtClean="0"/>
              <a:t>In-room Attendees:</a:t>
            </a:r>
            <a:endParaRPr lang="en-US" sz="2000" kern="0" dirty="0" smtClean="0"/>
          </a:p>
          <a:p>
            <a:pPr lvl="1">
              <a:lnSpc>
                <a:spcPct val="120000"/>
              </a:lnSpc>
              <a:spcBef>
                <a:spcPts val="0"/>
              </a:spcBef>
            </a:pPr>
            <a:r>
              <a:rPr lang="en-US" sz="1800" kern="0" dirty="0" smtClean="0"/>
              <a:t>In </a:t>
            </a:r>
            <a:r>
              <a:rPr lang="en-US" sz="1800" kern="0" dirty="0" err="1" smtClean="0"/>
              <a:t>Webex</a:t>
            </a:r>
            <a:r>
              <a:rPr lang="en-US" sz="1800" kern="0" dirty="0" smtClean="0"/>
              <a:t> choose connect </a:t>
            </a:r>
            <a:r>
              <a:rPr lang="en-US" sz="1900" b="1" kern="0" dirty="0" smtClean="0"/>
              <a:t>without audio</a:t>
            </a:r>
            <a:r>
              <a:rPr lang="en-US" sz="1800" b="1" kern="0" dirty="0" smtClean="0"/>
              <a:t> </a:t>
            </a:r>
            <a:r>
              <a:rPr lang="en-US" sz="1800" kern="0" dirty="0" smtClean="0"/>
              <a:t>before you join</a:t>
            </a:r>
            <a:endParaRPr lang="en-US" sz="1800" kern="0" dirty="0" smtClean="0"/>
          </a:p>
          <a:p>
            <a:pPr lvl="1">
              <a:lnSpc>
                <a:spcPct val="120000"/>
              </a:lnSpc>
              <a:spcBef>
                <a:spcPts val="0"/>
              </a:spcBef>
            </a:pPr>
            <a:r>
              <a:rPr lang="en-US" sz="1800" kern="0" dirty="0" smtClean="0"/>
              <a:t>Use the </a:t>
            </a:r>
            <a:r>
              <a:rPr lang="en-US" sz="1800" kern="0" dirty="0" err="1" smtClean="0"/>
              <a:t>Webex</a:t>
            </a:r>
            <a:r>
              <a:rPr lang="en-US" sz="1800" kern="0" dirty="0" smtClean="0"/>
              <a:t> queue to indicate you want to speak</a:t>
            </a:r>
            <a:endParaRPr lang="en-US" sz="1800" kern="0" dirty="0" smtClean="0"/>
          </a:p>
          <a:p>
            <a:pPr lvl="1">
              <a:lnSpc>
                <a:spcPct val="120000"/>
              </a:lnSpc>
              <a:spcBef>
                <a:spcPts val="0"/>
              </a:spcBef>
            </a:pPr>
            <a:r>
              <a:rPr lang="en-US" sz="1800" kern="0" dirty="0" smtClean="0"/>
              <a:t>Wait to be called on while standing/holding a microphone to make a comment</a:t>
            </a:r>
            <a:endParaRPr lang="en-US" sz="1800" kern="0" dirty="0" smtClean="0"/>
          </a:p>
          <a:p>
            <a:pPr lvl="1">
              <a:lnSpc>
                <a:spcPct val="120000"/>
              </a:lnSpc>
              <a:spcBef>
                <a:spcPts val="0"/>
              </a:spcBef>
            </a:pPr>
            <a:r>
              <a:rPr lang="en-US" sz="1800" kern="0" dirty="0" smtClean="0"/>
              <a:t>Repeat any questions that are inadvertently asked away from the microphone</a:t>
            </a:r>
            <a:endParaRPr lang="en-US" sz="1800" kern="0" dirty="0" smtClean="0"/>
          </a:p>
          <a:p>
            <a:pPr>
              <a:lnSpc>
                <a:spcPct val="120000"/>
              </a:lnSpc>
            </a:pPr>
            <a:r>
              <a:rPr lang="en-US" sz="2000" kern="0" dirty="0" smtClean="0"/>
              <a:t>Remote Attendees:</a:t>
            </a:r>
            <a:endParaRPr lang="en-US" sz="2000" kern="0" dirty="0" smtClean="0"/>
          </a:p>
          <a:p>
            <a:pPr lvl="1">
              <a:lnSpc>
                <a:spcPct val="120000"/>
              </a:lnSpc>
              <a:spcBef>
                <a:spcPts val="0"/>
              </a:spcBef>
            </a:pPr>
            <a:r>
              <a:rPr lang="en-US" sz="1800" kern="0" dirty="0" smtClean="0"/>
              <a:t>Join </a:t>
            </a:r>
            <a:r>
              <a:rPr lang="en-US" sz="1800" kern="0" dirty="0" err="1" smtClean="0"/>
              <a:t>Webex</a:t>
            </a:r>
            <a:r>
              <a:rPr lang="en-US" sz="1800" kern="0" dirty="0" smtClean="0"/>
              <a:t> and set </a:t>
            </a:r>
            <a:r>
              <a:rPr lang="en-US" sz="1800" kern="0" dirty="0" err="1" smtClean="0"/>
              <a:t>Webex</a:t>
            </a:r>
            <a:r>
              <a:rPr lang="en-US" sz="1800" kern="0" dirty="0" smtClean="0"/>
              <a:t> audio as ‘music’</a:t>
            </a:r>
            <a:endParaRPr lang="en-US" sz="1800" kern="0" dirty="0" smtClean="0"/>
          </a:p>
          <a:p>
            <a:pPr lvl="1">
              <a:lnSpc>
                <a:spcPct val="120000"/>
              </a:lnSpc>
              <a:spcBef>
                <a:spcPts val="0"/>
              </a:spcBef>
            </a:pPr>
            <a:r>
              <a:rPr lang="en-US" sz="1800" kern="0" dirty="0" smtClean="0"/>
              <a:t>Use the </a:t>
            </a:r>
            <a:r>
              <a:rPr lang="en-US" sz="1800" kern="0" dirty="0" err="1" smtClean="0"/>
              <a:t>Webex</a:t>
            </a:r>
            <a:r>
              <a:rPr lang="en-US" sz="1800" kern="0" dirty="0" smtClean="0"/>
              <a:t> chat window to indicate you want to speak (“q”)</a:t>
            </a:r>
            <a:endParaRPr lang="en-US" sz="1800" kern="0" dirty="0" smtClean="0"/>
          </a:p>
          <a:p>
            <a:pPr lvl="1">
              <a:lnSpc>
                <a:spcPct val="120000"/>
              </a:lnSpc>
              <a:spcBef>
                <a:spcPts val="0"/>
              </a:spcBef>
            </a:pPr>
            <a:r>
              <a:rPr lang="en-US" sz="1800" kern="0" dirty="0" smtClean="0"/>
              <a:t>Wait to be called on to speak</a:t>
            </a:r>
            <a:endParaRPr lang="en-US" sz="1800" kern="0" dirty="0" smtClean="0"/>
          </a:p>
          <a:p>
            <a:pPr>
              <a:lnSpc>
                <a:spcPct val="120000"/>
              </a:lnSpc>
            </a:pPr>
            <a:r>
              <a:rPr lang="en-US" altLang="zh-CN" sz="2100" kern="0" dirty="0" smtClean="0"/>
              <a:t>Reference:</a:t>
            </a:r>
            <a:endParaRPr lang="en-US" altLang="zh-CN" sz="2100" kern="0" dirty="0" smtClean="0"/>
          </a:p>
          <a:p>
            <a:pPr marL="99695" indent="0">
              <a:lnSpc>
                <a:spcPct val="120000"/>
              </a:lnSpc>
            </a:pPr>
            <a:r>
              <a:rPr lang="en-US" altLang="zh-CN" sz="1800" b="0" u="sng" kern="0" dirty="0" smtClean="0">
                <a:hlinkClick r:id="rId1"/>
              </a:rPr>
              <a:t>https://mentor.ieee.org/802-ec/dcn/22/ec-22-0204-00-00EC-2022-nov-ieee-802-mixed-mode-plenary-meeting-av-training.pptx</a:t>
            </a:r>
            <a:r>
              <a:rPr lang="en-US" altLang="zh-CN" sz="1800" b="0" u="sng" kern="0" dirty="0" smtClean="0"/>
              <a:t> </a:t>
            </a:r>
            <a:endParaRPr lang="en-US" altLang="zh-CN" sz="1800" b="0" u="sng" kern="0" dirty="0" smtClean="0"/>
          </a:p>
        </p:txBody>
      </p:sp>
      <p:sp>
        <p:nvSpPr>
          <p:cNvPr id="7" name="日期占位符 3"/>
          <p:cNvSpPr>
            <a:spLocks noGrp="1"/>
          </p:cNvSpPr>
          <p:nvPr>
            <p:ph type="dt" idx="10"/>
          </p:nvPr>
        </p:nvSpPr>
        <p:spPr>
          <a:xfrm>
            <a:off x="928688" y="333375"/>
            <a:ext cx="2500313" cy="273050"/>
          </a:xfrm>
        </p:spPr>
        <p:txBody>
          <a:bodyPr/>
          <a:lstStyle/>
          <a:p>
            <a:pPr eaLnBrk="0" hangingPunct="0">
              <a:defRPr/>
            </a:pPr>
            <a:r>
              <a:rPr lang="en-US" dirty="0" smtClean="0"/>
              <a:t>Nov 2024</a:t>
            </a:r>
            <a:endParaRPr lang="en-US" dirty="0"/>
          </a:p>
        </p:txBody>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Title 1"/>
          <p:cNvSpPr txBox="1"/>
          <p:nvPr/>
        </p:nvSpPr>
        <p:spPr>
          <a:xfrm>
            <a:off x="762000" y="685801"/>
            <a:ext cx="10627783" cy="1065213"/>
          </a:xfrm>
          <a:prstGeom prst="rect">
            <a:avLst/>
          </a:prstGeom>
        </p:spPr>
        <p:txBody>
          <a:bodyPr anchor="ctr"/>
          <a:lstStyle>
            <a:lvl1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mj-lt"/>
                <a:ea typeface="+mj-ea"/>
                <a:cs typeface="+mj-cs"/>
              </a:defRPr>
            </a:lvl1pPr>
            <a:lvl2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2pPr>
            <a:lvl3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3pPr>
            <a:lvl4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4pPr>
            <a:lvl5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5pPr>
            <a:lvl6pPr marL="18859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6pPr>
            <a:lvl7pPr marL="22288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7pPr>
            <a:lvl8pPr marL="25717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8pPr>
            <a:lvl9pPr marL="29146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9pPr>
          </a:lstStyle>
          <a:p>
            <a:r>
              <a:rPr lang="en-US" sz="3200" kern="0" dirty="0" smtClean="0"/>
              <a:t>Registration </a:t>
            </a:r>
            <a:r>
              <a:rPr lang="en-US" sz="3200" dirty="0">
                <a:sym typeface="+mn-ea"/>
              </a:rPr>
              <a:t>for the November</a:t>
            </a:r>
            <a:r>
              <a:rPr lang="en-US" sz="3200" dirty="0" smtClean="0">
                <a:sym typeface="+mn-ea"/>
              </a:rPr>
              <a:t> </a:t>
            </a:r>
            <a:r>
              <a:rPr lang="en-US" sz="3200" dirty="0">
                <a:sym typeface="+mn-ea"/>
              </a:rPr>
              <a:t>IEEE 802 plenary</a:t>
            </a:r>
            <a:r>
              <a:rPr lang="en-US" sz="3200" dirty="0" smtClean="0">
                <a:sym typeface="+mn-ea"/>
              </a:rPr>
              <a:t> </a:t>
            </a:r>
            <a:r>
              <a:rPr lang="en-US" sz="3200" dirty="0">
                <a:sym typeface="+mn-ea"/>
              </a:rPr>
              <a:t>session</a:t>
            </a:r>
            <a:endParaRPr lang="en-US" sz="3200" kern="0" dirty="0"/>
          </a:p>
        </p:txBody>
      </p:sp>
      <p:sp>
        <p:nvSpPr>
          <p:cNvPr id="6" name="Content Placeholder 2"/>
          <p:cNvSpPr txBox="1"/>
          <p:nvPr/>
        </p:nvSpPr>
        <p:spPr>
          <a:xfrm>
            <a:off x="914401" y="1981239"/>
            <a:ext cx="10361084" cy="4190890"/>
          </a:xfrm>
          <a:prstGeom prst="rect">
            <a:avLst/>
          </a:prstGeom>
        </p:spPr>
        <p:txBody>
          <a:bodyPr/>
          <a:lstStyle>
            <a:lvl1pPr marL="257175" indent="-257175" algn="l" defTabSz="336550" rtl="0" eaLnBrk="0" fontAlgn="base" hangingPunct="0">
              <a:spcBef>
                <a:spcPts val="450"/>
              </a:spcBef>
              <a:spcAft>
                <a:spcPct val="0"/>
              </a:spcAft>
              <a:buClr>
                <a:srgbClr val="000000"/>
              </a:buClr>
              <a:buSzPct val="100000"/>
              <a:buFont typeface="Times New Roman" panose="02020603050405020304" pitchFamily="18" charset="0"/>
              <a:defRPr b="1">
                <a:solidFill>
                  <a:srgbClr val="000000"/>
                </a:solidFill>
                <a:latin typeface="+mn-lt"/>
                <a:ea typeface="+mn-ea"/>
                <a:cs typeface="+mn-cs"/>
              </a:defRPr>
            </a:lvl1pPr>
            <a:lvl2pPr marL="557530" indent="-214630" algn="l" defTabSz="336550" rtl="0" eaLnBrk="0" fontAlgn="base" hangingPunct="0">
              <a:spcBef>
                <a:spcPts val="375"/>
              </a:spcBef>
              <a:spcAft>
                <a:spcPct val="0"/>
              </a:spcAft>
              <a:buClr>
                <a:srgbClr val="000000"/>
              </a:buClr>
              <a:buSzPct val="100000"/>
              <a:buFont typeface="Times New Roman" panose="02020603050405020304" pitchFamily="18" charset="0"/>
              <a:defRPr sz="1500">
                <a:solidFill>
                  <a:srgbClr val="000000"/>
                </a:solidFill>
                <a:latin typeface="+mn-lt"/>
                <a:ea typeface="+mn-ea"/>
              </a:defRPr>
            </a:lvl2pPr>
            <a:lvl3pPr marL="857250" indent="-171450" algn="l" defTabSz="336550" rtl="0" eaLnBrk="0" fontAlgn="base" hangingPunct="0">
              <a:spcBef>
                <a:spcPts val="340"/>
              </a:spcBef>
              <a:spcAft>
                <a:spcPct val="0"/>
              </a:spcAft>
              <a:buClr>
                <a:srgbClr val="000000"/>
              </a:buClr>
              <a:buSzPct val="100000"/>
              <a:buFont typeface="Times New Roman" panose="02020603050405020304" pitchFamily="18" charset="0"/>
              <a:defRPr>
                <a:solidFill>
                  <a:srgbClr val="000000"/>
                </a:solidFill>
                <a:latin typeface="+mn-lt"/>
                <a:ea typeface="+mn-ea"/>
              </a:defRPr>
            </a:lvl3pPr>
            <a:lvl4pPr marL="1200150" indent="-171450" algn="l" defTabSz="336550" rtl="0" eaLnBrk="0" fontAlgn="base" hangingPunct="0">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4pPr>
            <a:lvl5pPr marL="1543050" indent="-171450" algn="l" defTabSz="336550" rtl="0" eaLnBrk="0" fontAlgn="base" hangingPunct="0">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5pPr>
            <a:lvl6pPr marL="18859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6pPr>
            <a:lvl7pPr marL="22288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7pPr>
            <a:lvl8pPr marL="25717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8pPr>
            <a:lvl9pPr marL="29146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9pPr>
          </a:lstStyle>
          <a:p>
            <a:pPr>
              <a:buFont typeface="Arial" panose="020B0604020202020204" pitchFamily="34" charset="0"/>
              <a:buChar char="•"/>
            </a:pPr>
            <a:r>
              <a:rPr lang="en-US" sz="2400" dirty="0">
                <a:sym typeface="+mn-ea"/>
              </a:rPr>
              <a:t>This meeting is part of the November IEEE 802 interim session</a:t>
            </a:r>
            <a:endParaRPr lang="en-US" sz="2400" dirty="0"/>
          </a:p>
          <a:p>
            <a:pPr>
              <a:buFont typeface="Arial" panose="020B0604020202020204" pitchFamily="34" charset="0"/>
              <a:buChar char="•"/>
            </a:pPr>
            <a:endParaRPr lang="en-US" sz="2400" dirty="0"/>
          </a:p>
          <a:p>
            <a:pPr>
              <a:buFont typeface="Arial" panose="020B0604020202020204" pitchFamily="34" charset="0"/>
              <a:buChar char="•"/>
            </a:pPr>
            <a:r>
              <a:rPr lang="en-US" sz="2400" dirty="0">
                <a:sym typeface="+mn-ea"/>
              </a:rPr>
              <a:t>You must pay the registration fee whether attending in-person or remotely</a:t>
            </a:r>
            <a:endParaRPr lang="en-US" sz="2400" dirty="0"/>
          </a:p>
          <a:p>
            <a:pPr>
              <a:buFont typeface="Arial" panose="020B0604020202020204" pitchFamily="34" charset="0"/>
              <a:buChar char="•"/>
            </a:pPr>
            <a:endParaRPr lang="en-US" sz="2400" dirty="0"/>
          </a:p>
          <a:p>
            <a:pPr>
              <a:buFont typeface="Arial" panose="020B0604020202020204" pitchFamily="34" charset="0"/>
              <a:buChar char="•"/>
            </a:pPr>
            <a:r>
              <a:rPr lang="en-US" sz="2400" dirty="0">
                <a:sym typeface="+mn-ea"/>
              </a:rPr>
              <a:t>If you have not already done so, you can register here: </a:t>
            </a:r>
            <a:r>
              <a:rPr lang="en-US" sz="2400" dirty="0">
                <a:sym typeface="+mn-ea"/>
                <a:hlinkClick r:id="rId1"/>
              </a:rPr>
              <a:t>https://cvent.me/eDZgoD</a:t>
            </a:r>
            <a:endParaRPr lang="en-US" sz="2400" dirty="0"/>
          </a:p>
          <a:p>
            <a:pPr marL="0" indent="0"/>
            <a:endParaRPr lang="en-US" sz="2400" dirty="0"/>
          </a:p>
          <a:p>
            <a:pPr>
              <a:buFont typeface="Arial" panose="020B0604020202020204" pitchFamily="34" charset="0"/>
              <a:buChar char="•"/>
            </a:pPr>
            <a:r>
              <a:rPr lang="en-US" sz="2400" dirty="0">
                <a:sym typeface="+mn-ea"/>
              </a:rPr>
              <a:t>If you do not intend to register for this session you must leave this meeting and, if you have logged attendance on IMAT, email the 802.11 chair or vice chairs to have your attendance cancelled</a:t>
            </a:r>
            <a:endParaRPr lang="en-US" sz="2400" dirty="0"/>
          </a:p>
          <a:p>
            <a:endParaRPr lang="en-US" sz="2400" kern="0" dirty="0"/>
          </a:p>
        </p:txBody>
      </p:sp>
      <p:sp>
        <p:nvSpPr>
          <p:cNvPr id="7" name="日期占位符 3"/>
          <p:cNvSpPr>
            <a:spLocks noGrp="1"/>
          </p:cNvSpPr>
          <p:nvPr>
            <p:ph type="dt" idx="10"/>
          </p:nvPr>
        </p:nvSpPr>
        <p:spPr>
          <a:xfrm>
            <a:off x="928688" y="333375"/>
            <a:ext cx="2500313" cy="273050"/>
          </a:xfrm>
        </p:spPr>
        <p:txBody>
          <a:bodyPr/>
          <a:lstStyle/>
          <a:p>
            <a:pPr eaLnBrk="0" hangingPunct="0">
              <a:defRPr/>
            </a:pPr>
            <a:r>
              <a:rPr lang="en-US" dirty="0" smtClean="0"/>
              <a:t>Nov 2024</a:t>
            </a:r>
            <a:endParaRPr lang="en-US" dirty="0"/>
          </a:p>
        </p:txBody>
      </p:sp>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标题 1"/>
          <p:cNvSpPr txBox="1"/>
          <p:nvPr/>
        </p:nvSpPr>
        <p:spPr>
          <a:xfrm>
            <a:off x="914400" y="685800"/>
            <a:ext cx="10361613" cy="1065213"/>
          </a:xfrm>
          <a:prstGeom prst="rect">
            <a:avLst/>
          </a:prstGeom>
        </p:spPr>
        <p:txBody>
          <a:bodyPr/>
          <a:lstStyle>
            <a:lvl1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mj-lt"/>
                <a:ea typeface="+mj-ea"/>
                <a:cs typeface="+mj-cs"/>
              </a:defRPr>
            </a:lvl1pPr>
            <a:lvl2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2pPr>
            <a:lvl3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3pPr>
            <a:lvl4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4pPr>
            <a:lvl5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5pPr>
            <a:lvl6pPr marL="18859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6pPr>
            <a:lvl7pPr marL="22288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7pPr>
            <a:lvl8pPr marL="25717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8pPr>
            <a:lvl9pPr marL="29146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9pPr>
          </a:lstStyle>
          <a:p>
            <a:r>
              <a:rPr lang="en-US" altLang="zh-CN" sz="3200" kern="0" dirty="0" smtClean="0"/>
              <a:t>Submission List – Functional Requirements</a:t>
            </a:r>
            <a:endParaRPr lang="en-US" altLang="zh-CN" sz="3200" kern="0" dirty="0"/>
          </a:p>
        </p:txBody>
      </p:sp>
      <p:sp>
        <p:nvSpPr>
          <p:cNvPr id="8" name="文本占位符 2"/>
          <p:cNvSpPr txBox="1"/>
          <p:nvPr/>
        </p:nvSpPr>
        <p:spPr>
          <a:xfrm>
            <a:off x="928688" y="1524050"/>
            <a:ext cx="10210532" cy="4570334"/>
          </a:xfrm>
          <a:prstGeom prst="rect">
            <a:avLst/>
          </a:prstGeom>
          <a:noFill/>
        </p:spPr>
        <p:txBody>
          <a:bodyPr>
            <a:normAutofit/>
          </a:bodyPr>
          <a:lstStyle>
            <a:lvl1pPr marL="257175" indent="-257175" algn="l" defTabSz="336550" rtl="0" eaLnBrk="0" fontAlgn="base" hangingPunct="0">
              <a:spcBef>
                <a:spcPts val="450"/>
              </a:spcBef>
              <a:spcAft>
                <a:spcPct val="0"/>
              </a:spcAft>
              <a:buClr>
                <a:srgbClr val="000000"/>
              </a:buClr>
              <a:buSzPct val="100000"/>
              <a:buFont typeface="Times New Roman" panose="02020603050405020304" pitchFamily="18" charset="0"/>
              <a:defRPr b="1">
                <a:solidFill>
                  <a:srgbClr val="000000"/>
                </a:solidFill>
                <a:latin typeface="+mn-lt"/>
                <a:ea typeface="+mn-ea"/>
                <a:cs typeface="+mn-cs"/>
              </a:defRPr>
            </a:lvl1pPr>
            <a:lvl2pPr marL="557530" indent="-214630" algn="l" defTabSz="336550" rtl="0" eaLnBrk="0" fontAlgn="base" hangingPunct="0">
              <a:spcBef>
                <a:spcPts val="375"/>
              </a:spcBef>
              <a:spcAft>
                <a:spcPct val="0"/>
              </a:spcAft>
              <a:buClr>
                <a:srgbClr val="000000"/>
              </a:buClr>
              <a:buSzPct val="100000"/>
              <a:buFont typeface="Times New Roman" panose="02020603050405020304" pitchFamily="18" charset="0"/>
              <a:defRPr sz="1500">
                <a:solidFill>
                  <a:srgbClr val="000000"/>
                </a:solidFill>
                <a:latin typeface="+mn-lt"/>
                <a:ea typeface="+mn-ea"/>
              </a:defRPr>
            </a:lvl2pPr>
            <a:lvl3pPr marL="857250" indent="-171450" algn="l" defTabSz="336550" rtl="0" eaLnBrk="0" fontAlgn="base" hangingPunct="0">
              <a:spcBef>
                <a:spcPts val="340"/>
              </a:spcBef>
              <a:spcAft>
                <a:spcPct val="0"/>
              </a:spcAft>
              <a:buClr>
                <a:srgbClr val="000000"/>
              </a:buClr>
              <a:buSzPct val="100000"/>
              <a:buFont typeface="Times New Roman" panose="02020603050405020304" pitchFamily="18" charset="0"/>
              <a:defRPr>
                <a:solidFill>
                  <a:srgbClr val="000000"/>
                </a:solidFill>
                <a:latin typeface="+mn-lt"/>
                <a:ea typeface="+mn-ea"/>
              </a:defRPr>
            </a:lvl3pPr>
            <a:lvl4pPr marL="1200150" indent="-171450" algn="l" defTabSz="336550" rtl="0" eaLnBrk="0" fontAlgn="base" hangingPunct="0">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4pPr>
            <a:lvl5pPr marL="1543050" indent="-171450" algn="l" defTabSz="336550" rtl="0" eaLnBrk="0" fontAlgn="base" hangingPunct="0">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5pPr>
            <a:lvl6pPr marL="18859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6pPr>
            <a:lvl7pPr marL="22288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7pPr>
            <a:lvl8pPr marL="25717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8pPr>
            <a:lvl9pPr marL="29146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9pPr>
          </a:lstStyle>
          <a:p>
            <a:pPr marL="499745" indent="-342900" algn="just">
              <a:buSzTx/>
              <a:buFontTx/>
              <a:buChar char="•"/>
              <a:defRPr/>
            </a:pPr>
            <a:r>
              <a:rPr lang="en-US" altLang="zh-CN" sz="1600" b="0" kern="0" dirty="0" smtClean="0">
                <a:solidFill>
                  <a:schemeClr val="tx1"/>
                </a:solidFill>
                <a:latin typeface="Calibri" panose="020F0502020204030204" pitchFamily="34" charset="0"/>
                <a:cs typeface="Calibri" panose="020F0502020204030204" pitchFamily="34" charset="0"/>
              </a:rPr>
              <a:t>11-24/1786, Tradeoffs - Active and Backscattering AMP Tags, Dror Regev (Huawei)</a:t>
            </a:r>
            <a:endParaRPr lang="en-US" altLang="zh-CN" sz="1600" b="0" kern="0" dirty="0" smtClean="0">
              <a:solidFill>
                <a:schemeClr val="tx1"/>
              </a:solidFill>
              <a:latin typeface="Calibri" panose="020F0502020204030204" pitchFamily="34" charset="0"/>
              <a:cs typeface="Calibri" panose="020F0502020204030204" pitchFamily="34" charset="0"/>
            </a:endParaRPr>
          </a:p>
          <a:p>
            <a:pPr marL="499745" indent="-342900" algn="just">
              <a:buSzTx/>
              <a:buFontTx/>
              <a:buChar char="•"/>
              <a:defRPr/>
            </a:pPr>
            <a:endParaRPr lang="en-US" altLang="en-US" sz="1600" b="0" kern="0" dirty="0">
              <a:solidFill>
                <a:schemeClr val="tx1"/>
              </a:solidFill>
              <a:latin typeface="Calibri" panose="020F0502020204030204" pitchFamily="34" charset="0"/>
              <a:cs typeface="Calibri" panose="020F0502020204030204" pitchFamily="34" charset="0"/>
              <a:sym typeface="+mn-ea"/>
            </a:endParaRPr>
          </a:p>
          <a:p>
            <a:pPr marL="1099820" lvl="2" indent="-342900" algn="just">
              <a:buFontTx/>
              <a:buChar char="•"/>
              <a:defRPr/>
            </a:pPr>
            <a:endParaRPr lang="en-US" altLang="zh-CN" sz="1300" kern="0" dirty="0">
              <a:solidFill>
                <a:schemeClr val="tx1"/>
              </a:solidFill>
              <a:latin typeface="Calibri" panose="020F0502020204030204" pitchFamily="34" charset="0"/>
              <a:cs typeface="Calibri" panose="020F0502020204030204" pitchFamily="34" charset="0"/>
            </a:endParaRPr>
          </a:p>
        </p:txBody>
      </p:sp>
      <p:sp>
        <p:nvSpPr>
          <p:cNvPr id="7" name="日期占位符 3"/>
          <p:cNvSpPr>
            <a:spLocks noGrp="1"/>
          </p:cNvSpPr>
          <p:nvPr>
            <p:ph type="dt" idx="10"/>
          </p:nvPr>
        </p:nvSpPr>
        <p:spPr>
          <a:xfrm>
            <a:off x="928688" y="333375"/>
            <a:ext cx="2500313" cy="273050"/>
          </a:xfrm>
        </p:spPr>
        <p:txBody>
          <a:bodyPr/>
          <a:lstStyle/>
          <a:p>
            <a:pPr eaLnBrk="0" hangingPunct="0">
              <a:defRPr/>
            </a:pPr>
            <a:r>
              <a:rPr lang="en-US" dirty="0" smtClean="0"/>
              <a:t>Nov 2024</a:t>
            </a:r>
            <a:endParaRPr lang="en-US" dirty="0"/>
          </a:p>
        </p:txBody>
      </p:sp>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标题 1"/>
          <p:cNvSpPr txBox="1"/>
          <p:nvPr/>
        </p:nvSpPr>
        <p:spPr>
          <a:xfrm>
            <a:off x="914400" y="685800"/>
            <a:ext cx="10361613" cy="1065213"/>
          </a:xfrm>
          <a:prstGeom prst="rect">
            <a:avLst/>
          </a:prstGeom>
        </p:spPr>
        <p:txBody>
          <a:bodyPr/>
          <a:lstStyle>
            <a:lvl1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mj-lt"/>
                <a:ea typeface="+mj-ea"/>
                <a:cs typeface="+mj-cs"/>
              </a:defRPr>
            </a:lvl1pPr>
            <a:lvl2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2pPr>
            <a:lvl3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3pPr>
            <a:lvl4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4pPr>
            <a:lvl5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5pPr>
            <a:lvl6pPr marL="18859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6pPr>
            <a:lvl7pPr marL="22288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7pPr>
            <a:lvl8pPr marL="25717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8pPr>
            <a:lvl9pPr marL="29146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9pPr>
          </a:lstStyle>
          <a:p>
            <a:r>
              <a:rPr lang="en-US" altLang="zh-CN" sz="3200" kern="0" dirty="0" smtClean="0"/>
              <a:t>Submission List – PHY</a:t>
            </a:r>
            <a:endParaRPr lang="en-US" altLang="zh-CN" sz="3200" kern="0" dirty="0"/>
          </a:p>
        </p:txBody>
      </p:sp>
      <p:sp>
        <p:nvSpPr>
          <p:cNvPr id="8" name="文本占位符 2"/>
          <p:cNvSpPr txBox="1"/>
          <p:nvPr/>
        </p:nvSpPr>
        <p:spPr>
          <a:xfrm>
            <a:off x="928688" y="1524050"/>
            <a:ext cx="10210532" cy="4570334"/>
          </a:xfrm>
          <a:prstGeom prst="rect">
            <a:avLst/>
          </a:prstGeom>
          <a:noFill/>
        </p:spPr>
        <p:txBody>
          <a:bodyPr>
            <a:normAutofit/>
          </a:bodyPr>
          <a:lstStyle>
            <a:lvl1pPr marL="257175" indent="-257175" algn="l" defTabSz="336550" rtl="0" eaLnBrk="0" fontAlgn="base" hangingPunct="0">
              <a:spcBef>
                <a:spcPts val="450"/>
              </a:spcBef>
              <a:spcAft>
                <a:spcPct val="0"/>
              </a:spcAft>
              <a:buClr>
                <a:srgbClr val="000000"/>
              </a:buClr>
              <a:buSzPct val="100000"/>
              <a:buFont typeface="Times New Roman" panose="02020603050405020304" pitchFamily="18" charset="0"/>
              <a:defRPr b="1">
                <a:solidFill>
                  <a:srgbClr val="000000"/>
                </a:solidFill>
                <a:latin typeface="+mn-lt"/>
                <a:ea typeface="+mn-ea"/>
                <a:cs typeface="+mn-cs"/>
              </a:defRPr>
            </a:lvl1pPr>
            <a:lvl2pPr marL="557530" indent="-214630" algn="l" defTabSz="336550" rtl="0" eaLnBrk="0" fontAlgn="base" hangingPunct="0">
              <a:spcBef>
                <a:spcPts val="375"/>
              </a:spcBef>
              <a:spcAft>
                <a:spcPct val="0"/>
              </a:spcAft>
              <a:buClr>
                <a:srgbClr val="000000"/>
              </a:buClr>
              <a:buSzPct val="100000"/>
              <a:buFont typeface="Times New Roman" panose="02020603050405020304" pitchFamily="18" charset="0"/>
              <a:defRPr sz="1500">
                <a:solidFill>
                  <a:srgbClr val="000000"/>
                </a:solidFill>
                <a:latin typeface="+mn-lt"/>
                <a:ea typeface="+mn-ea"/>
              </a:defRPr>
            </a:lvl2pPr>
            <a:lvl3pPr marL="857250" indent="-171450" algn="l" defTabSz="336550" rtl="0" eaLnBrk="0" fontAlgn="base" hangingPunct="0">
              <a:spcBef>
                <a:spcPts val="340"/>
              </a:spcBef>
              <a:spcAft>
                <a:spcPct val="0"/>
              </a:spcAft>
              <a:buClr>
                <a:srgbClr val="000000"/>
              </a:buClr>
              <a:buSzPct val="100000"/>
              <a:buFont typeface="Times New Roman" panose="02020603050405020304" pitchFamily="18" charset="0"/>
              <a:defRPr>
                <a:solidFill>
                  <a:srgbClr val="000000"/>
                </a:solidFill>
                <a:latin typeface="+mn-lt"/>
                <a:ea typeface="+mn-ea"/>
              </a:defRPr>
            </a:lvl3pPr>
            <a:lvl4pPr marL="1200150" indent="-171450" algn="l" defTabSz="336550" rtl="0" eaLnBrk="0" fontAlgn="base" hangingPunct="0">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4pPr>
            <a:lvl5pPr marL="1543050" indent="-171450" algn="l" defTabSz="336550" rtl="0" eaLnBrk="0" fontAlgn="base" hangingPunct="0">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5pPr>
            <a:lvl6pPr marL="18859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6pPr>
            <a:lvl7pPr marL="22288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7pPr>
            <a:lvl8pPr marL="25717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8pPr>
            <a:lvl9pPr marL="29146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9pPr>
          </a:lstStyle>
          <a:p>
            <a:pPr marL="499745" indent="-342900" algn="just">
              <a:buFontTx/>
              <a:buChar char="•"/>
              <a:defRPr/>
            </a:pPr>
            <a:r>
              <a:rPr lang="en-US" altLang="zh-CN" sz="1600" b="0" kern="0" dirty="0">
                <a:solidFill>
                  <a:schemeClr val="tx1"/>
                </a:solidFill>
                <a:latin typeface="Calibri" panose="020F0502020204030204" pitchFamily="34" charset="0"/>
                <a:cs typeface="Calibri" panose="020F0502020204030204" pitchFamily="34" charset="0"/>
              </a:rPr>
              <a:t>11-24/1529, Some observations related to OOK, Leif </a:t>
            </a:r>
            <a:r>
              <a:rPr lang="en-US" altLang="zh-CN" sz="1600" b="0" kern="0" dirty="0" err="1">
                <a:solidFill>
                  <a:schemeClr val="tx1"/>
                </a:solidFill>
                <a:latin typeface="Calibri" panose="020F0502020204030204" pitchFamily="34" charset="0"/>
                <a:cs typeface="Calibri" panose="020F0502020204030204" pitchFamily="34" charset="0"/>
              </a:rPr>
              <a:t>Wilhelmsson</a:t>
            </a:r>
            <a:r>
              <a:rPr lang="en-US" altLang="zh-CN" sz="1600" b="0" kern="0" dirty="0">
                <a:solidFill>
                  <a:schemeClr val="tx1"/>
                </a:solidFill>
                <a:latin typeface="Calibri" panose="020F0502020204030204" pitchFamily="34" charset="0"/>
                <a:cs typeface="Calibri" panose="020F0502020204030204" pitchFamily="34" charset="0"/>
              </a:rPr>
              <a:t> (Ericsson</a:t>
            </a:r>
            <a:r>
              <a:rPr lang="en-US" altLang="zh-CN" sz="1600" b="0" kern="0" dirty="0" smtClean="0">
                <a:solidFill>
                  <a:schemeClr val="tx1"/>
                </a:solidFill>
                <a:latin typeface="Calibri" panose="020F0502020204030204" pitchFamily="34" charset="0"/>
                <a:cs typeface="Calibri" panose="020F0502020204030204" pitchFamily="34" charset="0"/>
              </a:rPr>
              <a:t>) </a:t>
            </a:r>
            <a:endParaRPr lang="en-US" altLang="zh-CN" sz="1600" b="0" i="1" kern="0" dirty="0">
              <a:solidFill>
                <a:schemeClr val="tx1"/>
              </a:solidFill>
              <a:latin typeface="Calibri" panose="020F0502020204030204" pitchFamily="34" charset="0"/>
              <a:cs typeface="Calibri" panose="020F0502020204030204" pitchFamily="34" charset="0"/>
            </a:endParaRPr>
          </a:p>
          <a:p>
            <a:pPr marL="499745" indent="-342900" algn="just">
              <a:buFontTx/>
              <a:buChar char="•"/>
              <a:defRPr/>
            </a:pPr>
            <a:r>
              <a:rPr lang="en-US" altLang="zh-CN" sz="1600" b="0" kern="0" dirty="0" smtClean="0">
                <a:solidFill>
                  <a:schemeClr val="tx1"/>
                </a:solidFill>
                <a:latin typeface="Calibri" panose="020F0502020204030204" pitchFamily="34" charset="0"/>
                <a:cs typeface="Calibri" panose="020F0502020204030204" pitchFamily="34" charset="0"/>
              </a:rPr>
              <a:t>11-24/1687, Frequency Shifting in Backscatter Operations, Nelson Costa (Haila)</a:t>
            </a:r>
            <a:endParaRPr lang="en-US" altLang="zh-CN" sz="1600" b="0" kern="0" dirty="0" smtClean="0">
              <a:solidFill>
                <a:schemeClr val="tx1"/>
              </a:solidFill>
              <a:latin typeface="Calibri" panose="020F0502020204030204" pitchFamily="34" charset="0"/>
              <a:cs typeface="Calibri" panose="020F0502020204030204" pitchFamily="34" charset="0"/>
            </a:endParaRPr>
          </a:p>
          <a:p>
            <a:pPr marL="499745" indent="-342900" algn="just">
              <a:buFontTx/>
              <a:buChar char="•"/>
              <a:defRPr/>
            </a:pPr>
            <a:r>
              <a:rPr lang="en-US" altLang="zh-CN" sz="1600" b="0" kern="0" dirty="0" smtClean="0">
                <a:solidFill>
                  <a:schemeClr val="tx1"/>
                </a:solidFill>
                <a:latin typeface="Calibri" panose="020F0502020204030204" pitchFamily="34" charset="0"/>
                <a:cs typeface="Calibri" panose="020F0502020204030204" pitchFamily="34" charset="0"/>
              </a:rPr>
              <a:t>11-24/1731, Downlink data rates for bi-static backscatter, Bin Qian (Huawei)</a:t>
            </a:r>
            <a:endParaRPr lang="en-US" altLang="zh-CN" sz="1600" b="0" kern="0" dirty="0" smtClean="0">
              <a:solidFill>
                <a:schemeClr val="tx1"/>
              </a:solidFill>
              <a:latin typeface="Calibri" panose="020F0502020204030204" pitchFamily="34" charset="0"/>
              <a:cs typeface="Calibri" panose="020F0502020204030204" pitchFamily="34" charset="0"/>
            </a:endParaRPr>
          </a:p>
          <a:p>
            <a:pPr marL="499745" indent="-342900" algn="just">
              <a:buFontTx/>
              <a:buChar char="•"/>
              <a:defRPr/>
            </a:pPr>
            <a:r>
              <a:rPr lang="en-US" altLang="zh-CN" sz="1600" b="0" kern="0" dirty="0" smtClean="0">
                <a:solidFill>
                  <a:schemeClr val="tx1"/>
                </a:solidFill>
                <a:latin typeface="Calibri" panose="020F0502020204030204" pitchFamily="34" charset="0"/>
                <a:cs typeface="Calibri" panose="020F0502020204030204" pitchFamily="34" charset="0"/>
              </a:rPr>
              <a:t>11-24/1780, Further Discussion on AMP PPDU Design, Yinan Qi (OPPO)</a:t>
            </a:r>
            <a:endParaRPr lang="en-US" altLang="zh-CN" sz="1600" b="0" kern="0" dirty="0" smtClean="0">
              <a:solidFill>
                <a:schemeClr val="tx1"/>
              </a:solidFill>
              <a:latin typeface="Calibri" panose="020F0502020204030204" pitchFamily="34" charset="0"/>
              <a:cs typeface="Calibri" panose="020F0502020204030204" pitchFamily="34" charset="0"/>
            </a:endParaRPr>
          </a:p>
          <a:p>
            <a:pPr marL="499745" indent="-342900" algn="just">
              <a:buFontTx/>
              <a:buChar char="•"/>
              <a:defRPr/>
            </a:pPr>
            <a:r>
              <a:rPr lang="en-US" altLang="zh-CN" sz="1600" b="0" kern="0" dirty="0" smtClean="0">
                <a:solidFill>
                  <a:schemeClr val="tx1"/>
                </a:solidFill>
                <a:latin typeface="Calibri" panose="020F0502020204030204" pitchFamily="34" charset="0"/>
                <a:cs typeface="Calibri" panose="020F0502020204030204" pitchFamily="34" charset="0"/>
              </a:rPr>
              <a:t>11-24/1782, Timing issue for AMP, Yinan Qi (OPPO)</a:t>
            </a:r>
            <a:endParaRPr lang="en-US" altLang="zh-CN" sz="1600" b="0" kern="0" dirty="0" smtClean="0">
              <a:solidFill>
                <a:schemeClr val="tx1"/>
              </a:solidFill>
              <a:latin typeface="Calibri" panose="020F0502020204030204" pitchFamily="34" charset="0"/>
              <a:cs typeface="Calibri" panose="020F0502020204030204" pitchFamily="34" charset="0"/>
            </a:endParaRPr>
          </a:p>
          <a:p>
            <a:pPr marL="499745" indent="-342900" algn="just">
              <a:buFontTx/>
              <a:buChar char="•"/>
              <a:defRPr/>
            </a:pPr>
            <a:r>
              <a:rPr lang="en-US" altLang="zh-CN" sz="1600" b="0" kern="0" dirty="0" smtClean="0">
                <a:solidFill>
                  <a:schemeClr val="tx1"/>
                </a:solidFill>
                <a:latin typeface="Calibri" panose="020F0502020204030204" pitchFamily="34" charset="0"/>
                <a:cs typeface="Calibri" panose="020F0502020204030204" pitchFamily="34" charset="0"/>
              </a:rPr>
              <a:t>11-24/1793, AMP Downlink Data Rates, Steve Shellhammer (Qualcomm)</a:t>
            </a:r>
            <a:endParaRPr lang="en-US" altLang="zh-CN" sz="1600" b="0" kern="0" dirty="0" smtClean="0">
              <a:solidFill>
                <a:schemeClr val="tx1"/>
              </a:solidFill>
              <a:latin typeface="Calibri" panose="020F0502020204030204" pitchFamily="34" charset="0"/>
              <a:cs typeface="Calibri" panose="020F0502020204030204" pitchFamily="34" charset="0"/>
            </a:endParaRPr>
          </a:p>
          <a:p>
            <a:pPr marL="499745" indent="-342900" algn="just">
              <a:buFontTx/>
              <a:buChar char="•"/>
              <a:defRPr/>
            </a:pPr>
            <a:r>
              <a:rPr lang="en-US" altLang="zh-CN" sz="1600" b="0" kern="0" dirty="0" smtClean="0">
                <a:solidFill>
                  <a:schemeClr val="tx1"/>
                </a:solidFill>
                <a:latin typeface="Calibri" panose="020F0502020204030204" pitchFamily="34" charset="0"/>
                <a:cs typeface="Calibri" panose="020F0502020204030204" pitchFamily="34" charset="0"/>
              </a:rPr>
              <a:t>11-24/1794, Robust Method for AMP Active Uplink Multiple Data Rate Support, Steve Shellhammer (Qualcomm)</a:t>
            </a:r>
            <a:endParaRPr lang="en-US" altLang="zh-CN" sz="1600" b="0" kern="0" dirty="0" smtClean="0">
              <a:solidFill>
                <a:schemeClr val="tx1"/>
              </a:solidFill>
              <a:latin typeface="Calibri" panose="020F0502020204030204" pitchFamily="34" charset="0"/>
              <a:cs typeface="Calibri" panose="020F0502020204030204" pitchFamily="34" charset="0"/>
            </a:endParaRPr>
          </a:p>
          <a:p>
            <a:pPr marL="499745" indent="-342900" algn="just">
              <a:buFontTx/>
              <a:buChar char="•"/>
              <a:defRPr/>
            </a:pPr>
            <a:r>
              <a:rPr lang="en-US" altLang="zh-CN" sz="1600" b="0" kern="0" dirty="0" smtClean="0">
                <a:solidFill>
                  <a:schemeClr val="tx1"/>
                </a:solidFill>
                <a:latin typeface="Calibri" panose="020F0502020204030204" pitchFamily="34" charset="0"/>
                <a:cs typeface="Calibri" panose="020F0502020204030204" pitchFamily="34" charset="0"/>
              </a:rPr>
              <a:t>11-24/1797, Design considerations of DL data rate and SYNC, Rui Cao (NXP)</a:t>
            </a:r>
            <a:endParaRPr lang="en-US" altLang="zh-CN" sz="1600" b="0" kern="0" dirty="0" smtClean="0">
              <a:solidFill>
                <a:schemeClr val="tx1"/>
              </a:solidFill>
              <a:latin typeface="Calibri" panose="020F0502020204030204" pitchFamily="34" charset="0"/>
              <a:cs typeface="Calibri" panose="020F0502020204030204" pitchFamily="34" charset="0"/>
            </a:endParaRPr>
          </a:p>
          <a:p>
            <a:pPr marL="499745" indent="-342900" algn="just">
              <a:buFontTx/>
              <a:buChar char="•"/>
              <a:defRPr/>
            </a:pPr>
            <a:r>
              <a:rPr lang="en-US" altLang="zh-CN" sz="1600" b="0" kern="0" dirty="0" smtClean="0">
                <a:solidFill>
                  <a:schemeClr val="tx1"/>
                </a:solidFill>
                <a:latin typeface="Calibri" panose="020F0502020204030204" pitchFamily="34" charset="0"/>
                <a:cs typeface="Calibri" panose="020F0502020204030204" pitchFamily="34" charset="0"/>
              </a:rPr>
              <a:t>11-24/1798, Backscattering UL data rate and modulation, Rui Cao (NXP)</a:t>
            </a:r>
            <a:endParaRPr lang="en-US" altLang="zh-CN" sz="1600" b="0" kern="0" dirty="0" smtClean="0">
              <a:solidFill>
                <a:schemeClr val="tx1"/>
              </a:solidFill>
              <a:latin typeface="Calibri" panose="020F0502020204030204" pitchFamily="34" charset="0"/>
              <a:cs typeface="Calibri" panose="020F0502020204030204" pitchFamily="34" charset="0"/>
            </a:endParaRPr>
          </a:p>
          <a:p>
            <a:pPr marL="499745" indent="-342900" algn="just">
              <a:buFontTx/>
              <a:buChar char="•"/>
              <a:defRPr/>
            </a:pPr>
            <a:r>
              <a:rPr lang="en-US" altLang="zh-CN" sz="1600" b="0" kern="0" dirty="0" smtClean="0">
                <a:solidFill>
                  <a:schemeClr val="tx1"/>
                </a:solidFill>
                <a:latin typeface="Calibri" panose="020F0502020204030204" pitchFamily="34" charset="0"/>
                <a:cs typeface="Calibri" panose="020F0502020204030204" pitchFamily="34" charset="0"/>
              </a:rPr>
              <a:t>11-24/1799, Analysis of Free Running Oscillators Accuracy for Active Transmission AMP Devices, Amichai Devorich (Wiliot)</a:t>
            </a:r>
            <a:endParaRPr lang="en-US" altLang="zh-CN" sz="1600" b="0" kern="0" dirty="0" smtClean="0">
              <a:solidFill>
                <a:schemeClr val="tx1"/>
              </a:solidFill>
              <a:latin typeface="Calibri" panose="020F0502020204030204" pitchFamily="34" charset="0"/>
              <a:cs typeface="Calibri" panose="020F0502020204030204" pitchFamily="34" charset="0"/>
            </a:endParaRPr>
          </a:p>
          <a:p>
            <a:pPr marL="499745" indent="-342900" algn="just">
              <a:buFontTx/>
              <a:buChar char="•"/>
              <a:defRPr/>
            </a:pPr>
            <a:r>
              <a:rPr lang="en-US" altLang="zh-CN" sz="1600" b="0" kern="0" dirty="0" smtClean="0">
                <a:solidFill>
                  <a:schemeClr val="tx1"/>
                </a:solidFill>
                <a:latin typeface="Calibri" panose="020F0502020204030204" pitchFamily="34" charset="0"/>
                <a:cs typeface="Calibri" panose="020F0502020204030204" pitchFamily="34" charset="0"/>
              </a:rPr>
              <a:t>11-24/1801, Data rates for AMP IoT, Weijie Xu (OPPO)</a:t>
            </a:r>
            <a:endParaRPr lang="en-US" altLang="zh-CN" sz="1600" b="0" kern="0" dirty="0" smtClean="0">
              <a:solidFill>
                <a:schemeClr val="tx1"/>
              </a:solidFill>
              <a:latin typeface="Calibri" panose="020F0502020204030204" pitchFamily="34" charset="0"/>
              <a:cs typeface="Calibri" panose="020F0502020204030204" pitchFamily="34" charset="0"/>
            </a:endParaRPr>
          </a:p>
          <a:p>
            <a:pPr marL="499745" indent="-342900" algn="just">
              <a:buFontTx/>
              <a:buChar char="•"/>
              <a:defRPr/>
            </a:pPr>
            <a:r>
              <a:rPr lang="en-US" altLang="zh-CN" sz="1600" b="0" kern="0" dirty="0" smtClean="0">
                <a:solidFill>
                  <a:schemeClr val="tx1"/>
                </a:solidFill>
                <a:latin typeface="Calibri" panose="020F0502020204030204" pitchFamily="34" charset="0"/>
                <a:cs typeface="Calibri" panose="020F0502020204030204" pitchFamily="34" charset="0"/>
              </a:rPr>
              <a:t>11-24/1802, OOK generation for AMP DL, Ke Wang (OPPO)</a:t>
            </a:r>
            <a:endParaRPr lang="en-US" altLang="zh-CN" sz="1600" b="0" kern="0" dirty="0" smtClean="0">
              <a:solidFill>
                <a:schemeClr val="tx1"/>
              </a:solidFill>
              <a:latin typeface="Calibri" panose="020F0502020204030204" pitchFamily="34" charset="0"/>
              <a:cs typeface="Calibri" panose="020F0502020204030204" pitchFamily="34" charset="0"/>
            </a:endParaRPr>
          </a:p>
          <a:p>
            <a:pPr marL="499745" indent="-342900" algn="just">
              <a:buFontTx/>
              <a:buChar char="•"/>
              <a:defRPr/>
            </a:pPr>
            <a:r>
              <a:rPr lang="en-US" altLang="zh-CN" sz="1600" b="0" kern="0" dirty="0" smtClean="0">
                <a:solidFill>
                  <a:schemeClr val="tx1"/>
                </a:solidFill>
                <a:latin typeface="Calibri" panose="020F0502020204030204" pitchFamily="34" charset="0"/>
                <a:cs typeface="Calibri" panose="020F0502020204030204" pitchFamily="34" charset="0"/>
              </a:rPr>
              <a:t>11-24/1803, Sync field for AMP PPDU, Ke Wang (OPPO)</a:t>
            </a:r>
            <a:endParaRPr lang="en-US" altLang="zh-CN" sz="1600" b="0" kern="0" dirty="0" smtClean="0">
              <a:solidFill>
                <a:schemeClr val="tx1"/>
              </a:solidFill>
              <a:latin typeface="Calibri" panose="020F0502020204030204" pitchFamily="34" charset="0"/>
              <a:cs typeface="Calibri" panose="020F0502020204030204" pitchFamily="34" charset="0"/>
            </a:endParaRPr>
          </a:p>
          <a:p>
            <a:pPr marL="499745" indent="-342900" algn="just">
              <a:buFontTx/>
              <a:buChar char="•"/>
              <a:defRPr/>
            </a:pPr>
            <a:r>
              <a:rPr lang="en-US" altLang="zh-CN" sz="1600" b="0" kern="0" dirty="0" smtClean="0">
                <a:solidFill>
                  <a:schemeClr val="tx1"/>
                </a:solidFill>
                <a:latin typeface="Calibri" panose="020F0502020204030204" pitchFamily="34" charset="0"/>
                <a:cs typeface="Calibri" panose="020F0502020204030204" pitchFamily="34" charset="0"/>
                <a:sym typeface="+mn-ea"/>
              </a:rPr>
              <a:t>11-24/1816, AMP Downlink Sync Field Options, Steve Shellhammer (Qualcomm)</a:t>
            </a:r>
            <a:endParaRPr lang="en-US" altLang="zh-CN" sz="1600" b="0" kern="0" dirty="0" smtClean="0">
              <a:solidFill>
                <a:schemeClr val="tx1"/>
              </a:solidFill>
              <a:latin typeface="Calibri" panose="020F0502020204030204" pitchFamily="34" charset="0"/>
              <a:cs typeface="Calibri" panose="020F0502020204030204" pitchFamily="34" charset="0"/>
            </a:endParaRPr>
          </a:p>
          <a:p>
            <a:pPr marL="499745" indent="-342900" algn="just">
              <a:buFontTx/>
              <a:buChar char="•"/>
              <a:defRPr/>
            </a:pPr>
            <a:endParaRPr lang="en-US" altLang="zh-CN" sz="1600" b="0" kern="0" dirty="0" smtClean="0">
              <a:solidFill>
                <a:schemeClr val="tx1"/>
              </a:solidFill>
              <a:latin typeface="Calibri" panose="020F0502020204030204" pitchFamily="34" charset="0"/>
              <a:cs typeface="Calibri" panose="020F0502020204030204" pitchFamily="34" charset="0"/>
            </a:endParaRPr>
          </a:p>
          <a:p>
            <a:pPr marL="499745" indent="-342900" algn="just">
              <a:buFontTx/>
              <a:buChar char="•"/>
              <a:defRPr/>
            </a:pPr>
            <a:endParaRPr lang="en-US" altLang="zh-CN" sz="1600" b="0" kern="0" dirty="0" smtClean="0">
              <a:solidFill>
                <a:srgbClr val="00B050"/>
              </a:solidFill>
              <a:latin typeface="Calibri" panose="020F0502020204030204" pitchFamily="34" charset="0"/>
              <a:cs typeface="Calibri" panose="020F0502020204030204" pitchFamily="34" charset="0"/>
            </a:endParaRPr>
          </a:p>
          <a:p>
            <a:pPr marL="1099820" lvl="2" indent="-342900" algn="just">
              <a:buFontTx/>
              <a:buChar char="•"/>
              <a:defRPr/>
            </a:pPr>
            <a:endParaRPr lang="en-US" altLang="zh-CN" sz="1600" kern="0" dirty="0">
              <a:solidFill>
                <a:schemeClr val="tx1"/>
              </a:solidFill>
              <a:latin typeface="Calibri" panose="020F0502020204030204" pitchFamily="34" charset="0"/>
              <a:cs typeface="Calibri" panose="020F0502020204030204" pitchFamily="34" charset="0"/>
            </a:endParaRPr>
          </a:p>
        </p:txBody>
      </p:sp>
      <p:sp>
        <p:nvSpPr>
          <p:cNvPr id="7" name="日期占位符 3"/>
          <p:cNvSpPr>
            <a:spLocks noGrp="1"/>
          </p:cNvSpPr>
          <p:nvPr>
            <p:ph type="dt" idx="10"/>
          </p:nvPr>
        </p:nvSpPr>
        <p:spPr>
          <a:xfrm>
            <a:off x="928688" y="333375"/>
            <a:ext cx="2500313" cy="273050"/>
          </a:xfrm>
        </p:spPr>
        <p:txBody>
          <a:bodyPr/>
          <a:lstStyle/>
          <a:p>
            <a:pPr eaLnBrk="0" hangingPunct="0">
              <a:defRPr/>
            </a:pPr>
            <a:r>
              <a:rPr lang="en-US" dirty="0" smtClean="0"/>
              <a:t>Nov 2024</a:t>
            </a:r>
            <a:endParaRPr lang="en-US" dirty="0"/>
          </a:p>
        </p:txBody>
      </p:sp>
    </p:spTree>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标题 1"/>
          <p:cNvSpPr txBox="1"/>
          <p:nvPr/>
        </p:nvSpPr>
        <p:spPr>
          <a:xfrm>
            <a:off x="914400" y="685800"/>
            <a:ext cx="10361613" cy="1065213"/>
          </a:xfrm>
          <a:prstGeom prst="rect">
            <a:avLst/>
          </a:prstGeom>
        </p:spPr>
        <p:txBody>
          <a:bodyPr/>
          <a:lstStyle>
            <a:lvl1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mj-lt"/>
                <a:ea typeface="+mj-ea"/>
                <a:cs typeface="+mj-cs"/>
              </a:defRPr>
            </a:lvl1pPr>
            <a:lvl2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2pPr>
            <a:lvl3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3pPr>
            <a:lvl4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4pPr>
            <a:lvl5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5pPr>
            <a:lvl6pPr marL="18859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6pPr>
            <a:lvl7pPr marL="22288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7pPr>
            <a:lvl8pPr marL="25717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8pPr>
            <a:lvl9pPr marL="29146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9pPr>
          </a:lstStyle>
          <a:p>
            <a:r>
              <a:rPr lang="en-US" altLang="zh-CN" sz="3200" kern="0" dirty="0" smtClean="0"/>
              <a:t>Submission List – MAC</a:t>
            </a:r>
            <a:endParaRPr lang="en-US" altLang="zh-CN" sz="3200" kern="0" dirty="0"/>
          </a:p>
        </p:txBody>
      </p:sp>
      <p:sp>
        <p:nvSpPr>
          <p:cNvPr id="8" name="文本占位符 2"/>
          <p:cNvSpPr txBox="1"/>
          <p:nvPr/>
        </p:nvSpPr>
        <p:spPr>
          <a:xfrm>
            <a:off x="928688" y="1524050"/>
            <a:ext cx="10210532" cy="4570334"/>
          </a:xfrm>
          <a:prstGeom prst="rect">
            <a:avLst/>
          </a:prstGeom>
          <a:noFill/>
        </p:spPr>
        <p:txBody>
          <a:bodyPr>
            <a:normAutofit/>
          </a:bodyPr>
          <a:lstStyle>
            <a:lvl1pPr marL="257175" indent="-257175" algn="l" defTabSz="336550" rtl="0" eaLnBrk="0" fontAlgn="base" hangingPunct="0">
              <a:spcBef>
                <a:spcPts val="450"/>
              </a:spcBef>
              <a:spcAft>
                <a:spcPct val="0"/>
              </a:spcAft>
              <a:buClr>
                <a:srgbClr val="000000"/>
              </a:buClr>
              <a:buSzPct val="100000"/>
              <a:buFont typeface="Times New Roman" panose="02020603050405020304" pitchFamily="18" charset="0"/>
              <a:defRPr b="1">
                <a:solidFill>
                  <a:srgbClr val="000000"/>
                </a:solidFill>
                <a:latin typeface="+mn-lt"/>
                <a:ea typeface="+mn-ea"/>
                <a:cs typeface="+mn-cs"/>
              </a:defRPr>
            </a:lvl1pPr>
            <a:lvl2pPr marL="557530" indent="-214630" algn="l" defTabSz="336550" rtl="0" eaLnBrk="0" fontAlgn="base" hangingPunct="0">
              <a:spcBef>
                <a:spcPts val="375"/>
              </a:spcBef>
              <a:spcAft>
                <a:spcPct val="0"/>
              </a:spcAft>
              <a:buClr>
                <a:srgbClr val="000000"/>
              </a:buClr>
              <a:buSzPct val="100000"/>
              <a:buFont typeface="Times New Roman" panose="02020603050405020304" pitchFamily="18" charset="0"/>
              <a:defRPr sz="1500">
                <a:solidFill>
                  <a:srgbClr val="000000"/>
                </a:solidFill>
                <a:latin typeface="+mn-lt"/>
                <a:ea typeface="+mn-ea"/>
              </a:defRPr>
            </a:lvl2pPr>
            <a:lvl3pPr marL="857250" indent="-171450" algn="l" defTabSz="336550" rtl="0" eaLnBrk="0" fontAlgn="base" hangingPunct="0">
              <a:spcBef>
                <a:spcPts val="340"/>
              </a:spcBef>
              <a:spcAft>
                <a:spcPct val="0"/>
              </a:spcAft>
              <a:buClr>
                <a:srgbClr val="000000"/>
              </a:buClr>
              <a:buSzPct val="100000"/>
              <a:buFont typeface="Times New Roman" panose="02020603050405020304" pitchFamily="18" charset="0"/>
              <a:defRPr>
                <a:solidFill>
                  <a:srgbClr val="000000"/>
                </a:solidFill>
                <a:latin typeface="+mn-lt"/>
                <a:ea typeface="+mn-ea"/>
              </a:defRPr>
            </a:lvl3pPr>
            <a:lvl4pPr marL="1200150" indent="-171450" algn="l" defTabSz="336550" rtl="0" eaLnBrk="0" fontAlgn="base" hangingPunct="0">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4pPr>
            <a:lvl5pPr marL="1543050" indent="-171450" algn="l" defTabSz="336550" rtl="0" eaLnBrk="0" fontAlgn="base" hangingPunct="0">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5pPr>
            <a:lvl6pPr marL="18859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6pPr>
            <a:lvl7pPr marL="22288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7pPr>
            <a:lvl8pPr marL="25717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8pPr>
            <a:lvl9pPr marL="29146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9pPr>
          </a:lstStyle>
          <a:p>
            <a:pPr marL="499745" indent="-342900" algn="just">
              <a:buFontTx/>
              <a:buChar char="•"/>
              <a:defRPr/>
            </a:pPr>
            <a:r>
              <a:rPr lang="en-US" altLang="zh-CN" sz="1600" b="0" kern="0" dirty="0">
                <a:solidFill>
                  <a:schemeClr val="tx1"/>
                </a:solidFill>
                <a:latin typeface="Calibri" panose="020F0502020204030204" pitchFamily="34" charset="0"/>
                <a:cs typeface="Calibri" panose="020F0502020204030204" pitchFamily="34" charset="0"/>
              </a:rPr>
              <a:t>11-24/1560, Follow up on capability report and ID allocation for AMP STA, </a:t>
            </a:r>
            <a:r>
              <a:rPr lang="en-US" altLang="zh-CN" sz="1600" b="0" kern="0" dirty="0" err="1">
                <a:solidFill>
                  <a:schemeClr val="tx1"/>
                </a:solidFill>
                <a:latin typeface="Calibri" panose="020F0502020204030204" pitchFamily="34" charset="0"/>
                <a:cs typeface="Calibri" panose="020F0502020204030204" pitchFamily="34" charset="0"/>
              </a:rPr>
              <a:t>Zhanjing</a:t>
            </a:r>
            <a:r>
              <a:rPr lang="en-US" altLang="zh-CN" sz="1600" b="0" kern="0" dirty="0">
                <a:solidFill>
                  <a:schemeClr val="tx1"/>
                </a:solidFill>
                <a:latin typeface="Calibri" panose="020F0502020204030204" pitchFamily="34" charset="0"/>
                <a:cs typeface="Calibri" panose="020F0502020204030204" pitchFamily="34" charset="0"/>
              </a:rPr>
              <a:t> </a:t>
            </a:r>
            <a:r>
              <a:rPr lang="en-US" altLang="zh-CN" sz="1600" b="0" kern="0" dirty="0" err="1">
                <a:solidFill>
                  <a:schemeClr val="tx1"/>
                </a:solidFill>
                <a:latin typeface="Calibri" panose="020F0502020204030204" pitchFamily="34" charset="0"/>
                <a:cs typeface="Calibri" panose="020F0502020204030204" pitchFamily="34" charset="0"/>
              </a:rPr>
              <a:t>Bao</a:t>
            </a:r>
            <a:r>
              <a:rPr lang="en-US" altLang="zh-CN" sz="1600" b="0" kern="0" dirty="0">
                <a:solidFill>
                  <a:schemeClr val="tx1"/>
                </a:solidFill>
                <a:latin typeface="Calibri" panose="020F0502020204030204" pitchFamily="34" charset="0"/>
                <a:cs typeface="Calibri" panose="020F0502020204030204" pitchFamily="34" charset="0"/>
              </a:rPr>
              <a:t> (TCL</a:t>
            </a:r>
            <a:r>
              <a:rPr lang="en-US" altLang="zh-CN" sz="1600" b="0" kern="0" dirty="0" smtClean="0">
                <a:solidFill>
                  <a:schemeClr val="tx1"/>
                </a:solidFill>
                <a:latin typeface="Calibri" panose="020F0502020204030204" pitchFamily="34" charset="0"/>
                <a:cs typeface="Calibri" panose="020F0502020204030204" pitchFamily="34" charset="0"/>
              </a:rPr>
              <a:t>) [Straw Poll]</a:t>
            </a:r>
            <a:endParaRPr lang="en-US" altLang="zh-CN" sz="1600" b="0" kern="0" dirty="0" smtClean="0">
              <a:solidFill>
                <a:schemeClr val="tx1"/>
              </a:solidFill>
              <a:latin typeface="Calibri" panose="020F0502020204030204" pitchFamily="34" charset="0"/>
              <a:cs typeface="Calibri" panose="020F0502020204030204" pitchFamily="34" charset="0"/>
            </a:endParaRPr>
          </a:p>
          <a:p>
            <a:pPr marL="499745" indent="-342900" algn="just">
              <a:buFontTx/>
              <a:buChar char="•"/>
              <a:defRPr/>
            </a:pPr>
            <a:r>
              <a:rPr lang="en-US" altLang="zh-CN" sz="1600" b="0" kern="0" dirty="0" smtClean="0">
                <a:solidFill>
                  <a:schemeClr val="tx1"/>
                </a:solidFill>
                <a:latin typeface="Calibri" panose="020F0502020204030204" pitchFamily="34" charset="0"/>
                <a:cs typeface="Calibri" panose="020F0502020204030204" pitchFamily="34" charset="0"/>
              </a:rPr>
              <a:t>11-24/1774, Details of AMP trigger procedure, Chuanfeng He (OPPO)</a:t>
            </a:r>
            <a:endParaRPr lang="en-US" altLang="zh-CN" sz="1600" b="0" kern="0" dirty="0" smtClean="0">
              <a:solidFill>
                <a:schemeClr val="tx1"/>
              </a:solidFill>
              <a:latin typeface="Calibri" panose="020F0502020204030204" pitchFamily="34" charset="0"/>
              <a:cs typeface="Calibri" panose="020F0502020204030204" pitchFamily="34" charset="0"/>
            </a:endParaRPr>
          </a:p>
          <a:p>
            <a:pPr marL="499745" indent="-342900" algn="just">
              <a:buFontTx/>
              <a:buChar char="•"/>
              <a:defRPr/>
            </a:pPr>
            <a:r>
              <a:rPr lang="en-US" altLang="zh-CN" sz="1600" b="0" kern="0" dirty="0" smtClean="0">
                <a:solidFill>
                  <a:schemeClr val="tx1"/>
                </a:solidFill>
                <a:latin typeface="Calibri" panose="020F0502020204030204" pitchFamily="34" charset="0"/>
                <a:cs typeface="Calibri" panose="020F0502020204030204" pitchFamily="34" charset="0"/>
              </a:rPr>
              <a:t>11-24/1775, Duty-cycle AMP operation, Chuanfeng He (OPPO)</a:t>
            </a:r>
            <a:endParaRPr lang="en-US" altLang="zh-CN" sz="1600" b="0" kern="0" dirty="0" smtClean="0">
              <a:solidFill>
                <a:schemeClr val="tx1"/>
              </a:solidFill>
              <a:latin typeface="Calibri" panose="020F0502020204030204" pitchFamily="34" charset="0"/>
              <a:cs typeface="Calibri" panose="020F0502020204030204" pitchFamily="34" charset="0"/>
            </a:endParaRPr>
          </a:p>
          <a:p>
            <a:pPr marL="499745" indent="-342900" algn="just">
              <a:buFontTx/>
              <a:buChar char="•"/>
              <a:defRPr/>
            </a:pPr>
            <a:r>
              <a:rPr lang="en-US" altLang="zh-CN" sz="1600" b="0" kern="0" dirty="0" smtClean="0">
                <a:solidFill>
                  <a:schemeClr val="tx1"/>
                </a:solidFill>
                <a:latin typeface="Calibri" panose="020F0502020204030204" pitchFamily="34" charset="0"/>
                <a:cs typeface="Calibri" panose="020F0502020204030204" pitchFamily="34" charset="0"/>
              </a:rPr>
              <a:t>11-24/1776, Multiple access mechanisms for AMP, Chuanfeng He (OPPO)</a:t>
            </a:r>
            <a:endParaRPr lang="en-US" altLang="zh-CN" sz="1600" b="0" kern="0" dirty="0" smtClean="0">
              <a:solidFill>
                <a:schemeClr val="tx1"/>
              </a:solidFill>
              <a:latin typeface="Calibri" panose="020F0502020204030204" pitchFamily="34" charset="0"/>
              <a:cs typeface="Calibri" panose="020F0502020204030204" pitchFamily="34" charset="0"/>
            </a:endParaRPr>
          </a:p>
          <a:p>
            <a:pPr marL="499745" indent="-342900" algn="just">
              <a:buFontTx/>
              <a:buChar char="•"/>
              <a:defRPr/>
            </a:pPr>
            <a:r>
              <a:rPr lang="en-US" altLang="zh-CN" sz="1600" b="0" kern="0" dirty="0" smtClean="0">
                <a:solidFill>
                  <a:schemeClr val="tx1"/>
                </a:solidFill>
                <a:latin typeface="Calibri" panose="020F0502020204030204" pitchFamily="34" charset="0"/>
                <a:cs typeface="Calibri" panose="020F0502020204030204" pitchFamily="34" charset="0"/>
              </a:rPr>
              <a:t>11-24/1802, CDM Access for AMP IoT, Weijie Xu (OPPO)</a:t>
            </a:r>
            <a:endParaRPr lang="en-US" altLang="zh-CN" sz="1600" b="0" kern="0" dirty="0" smtClean="0">
              <a:solidFill>
                <a:schemeClr val="tx1"/>
              </a:solidFill>
              <a:latin typeface="Calibri" panose="020F0502020204030204" pitchFamily="34" charset="0"/>
              <a:cs typeface="Calibri" panose="020F0502020204030204" pitchFamily="34" charset="0"/>
            </a:endParaRPr>
          </a:p>
          <a:p>
            <a:pPr marL="499745" indent="-342900" algn="just">
              <a:buFontTx/>
              <a:buChar char="•"/>
              <a:defRPr/>
            </a:pPr>
            <a:r>
              <a:rPr lang="en-US" altLang="zh-CN" sz="1600" b="0" kern="0" dirty="0" smtClean="0">
                <a:solidFill>
                  <a:schemeClr val="tx1"/>
                </a:solidFill>
                <a:latin typeface="Calibri" panose="020F0502020204030204" pitchFamily="34" charset="0"/>
                <a:cs typeface="Calibri" panose="020F0502020204030204" pitchFamily="34" charset="0"/>
              </a:rPr>
              <a:t>11-24/1805, AMP time-based channel access discussions, Rojan Chitrakar (Huawei)</a:t>
            </a:r>
            <a:endParaRPr lang="en-US" altLang="zh-CN" sz="1600" b="0" kern="0" dirty="0" smtClean="0">
              <a:solidFill>
                <a:schemeClr val="tx1"/>
              </a:solidFill>
              <a:latin typeface="Calibri" panose="020F0502020204030204" pitchFamily="34" charset="0"/>
              <a:cs typeface="Calibri" panose="020F0502020204030204" pitchFamily="34" charset="0"/>
            </a:endParaRPr>
          </a:p>
          <a:p>
            <a:pPr marL="499745" indent="-342900" algn="just">
              <a:buFontTx/>
              <a:buChar char="•"/>
              <a:defRPr/>
            </a:pPr>
            <a:r>
              <a:rPr lang="en-US" altLang="zh-CN" sz="1600" b="0" kern="0" dirty="0" smtClean="0">
                <a:solidFill>
                  <a:schemeClr val="tx1"/>
                </a:solidFill>
                <a:latin typeface="Calibri" panose="020F0502020204030204" pitchFamily="34" charset="0"/>
                <a:cs typeface="Calibri" panose="020F0502020204030204" pitchFamily="34" charset="0"/>
              </a:rPr>
              <a:t>11-24/1806, AMP time-based channel access for Active tags, Rojan Chitrakar (Huawei)</a:t>
            </a:r>
            <a:endParaRPr lang="en-US" altLang="zh-CN" sz="1600" b="0" kern="0" dirty="0" smtClean="0">
              <a:solidFill>
                <a:schemeClr val="tx1"/>
              </a:solidFill>
              <a:latin typeface="Calibri" panose="020F0502020204030204" pitchFamily="34" charset="0"/>
              <a:cs typeface="Calibri" panose="020F0502020204030204" pitchFamily="34" charset="0"/>
            </a:endParaRPr>
          </a:p>
          <a:p>
            <a:pPr marL="499745" indent="-342900" algn="just">
              <a:buFontTx/>
              <a:buChar char="•"/>
              <a:defRPr/>
            </a:pPr>
            <a:r>
              <a:rPr lang="en-US" altLang="zh-CN" sz="1600" b="0" kern="0" dirty="0" smtClean="0">
                <a:solidFill>
                  <a:schemeClr val="tx1"/>
                </a:solidFill>
                <a:latin typeface="Calibri" panose="020F0502020204030204" pitchFamily="34" charset="0"/>
                <a:cs typeface="Calibri" panose="020F0502020204030204" pitchFamily="34" charset="0"/>
              </a:rPr>
              <a:t>11-24/1811, Frame format discussion, Liwen Chu (NXP)</a:t>
            </a:r>
            <a:endParaRPr lang="en-US" altLang="zh-CN" sz="1600" b="0" kern="0" dirty="0" smtClean="0">
              <a:solidFill>
                <a:schemeClr val="tx1"/>
              </a:solidFill>
              <a:latin typeface="Calibri" panose="020F0502020204030204" pitchFamily="34" charset="0"/>
              <a:cs typeface="Calibri" panose="020F0502020204030204" pitchFamily="34" charset="0"/>
            </a:endParaRPr>
          </a:p>
          <a:p>
            <a:pPr marL="1099820" lvl="2" indent="-342900" algn="just">
              <a:buFontTx/>
              <a:buChar char="•"/>
              <a:defRPr/>
            </a:pPr>
            <a:endParaRPr lang="en-US" altLang="zh-CN" sz="1300" kern="0" dirty="0">
              <a:solidFill>
                <a:schemeClr val="tx1"/>
              </a:solidFill>
              <a:latin typeface="Calibri" panose="020F0502020204030204" pitchFamily="34" charset="0"/>
              <a:cs typeface="Calibri" panose="020F0502020204030204" pitchFamily="34" charset="0"/>
            </a:endParaRPr>
          </a:p>
        </p:txBody>
      </p:sp>
      <p:sp>
        <p:nvSpPr>
          <p:cNvPr id="7" name="日期占位符 3"/>
          <p:cNvSpPr>
            <a:spLocks noGrp="1"/>
          </p:cNvSpPr>
          <p:nvPr>
            <p:ph type="dt" idx="10"/>
          </p:nvPr>
        </p:nvSpPr>
        <p:spPr>
          <a:xfrm>
            <a:off x="928688" y="333375"/>
            <a:ext cx="2500313" cy="273050"/>
          </a:xfrm>
        </p:spPr>
        <p:txBody>
          <a:bodyPr/>
          <a:lstStyle/>
          <a:p>
            <a:pPr eaLnBrk="0" hangingPunct="0">
              <a:defRPr/>
            </a:pPr>
            <a:r>
              <a:rPr lang="en-US" dirty="0" smtClean="0"/>
              <a:t>Nov 2024</a:t>
            </a:r>
            <a:endParaRPr lang="en-US" dirty="0"/>
          </a:p>
        </p:txBody>
      </p:sp>
    </p:spTree>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日期占位符 3"/>
          <p:cNvSpPr>
            <a:spLocks noGrp="1"/>
          </p:cNvSpPr>
          <p:nvPr>
            <p:ph type="dt" idx="10"/>
          </p:nvPr>
        </p:nvSpPr>
        <p:spPr/>
        <p:txBody>
          <a:bodyPr/>
          <a:lstStyle/>
          <a:p>
            <a:pPr eaLnBrk="0" hangingPunct="0">
              <a:defRPr/>
            </a:pPr>
            <a:r>
              <a:rPr lang="en-US" dirty="0" smtClean="0"/>
              <a:t>Nov 2024</a:t>
            </a:r>
            <a:endParaRPr lang="en-US" dirty="0"/>
          </a:p>
        </p:txBody>
      </p:sp>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标题 1"/>
          <p:cNvSpPr txBox="1"/>
          <p:nvPr/>
        </p:nvSpPr>
        <p:spPr>
          <a:xfrm>
            <a:off x="914400" y="685800"/>
            <a:ext cx="10361613" cy="1065213"/>
          </a:xfrm>
          <a:prstGeom prst="rect">
            <a:avLst/>
          </a:prstGeom>
        </p:spPr>
        <p:txBody>
          <a:bodyPr/>
          <a:lstStyle>
            <a:lvl1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mj-lt"/>
                <a:ea typeface="+mj-ea"/>
                <a:cs typeface="+mj-cs"/>
              </a:defRPr>
            </a:lvl1pPr>
            <a:lvl2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2pPr>
            <a:lvl3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3pPr>
            <a:lvl4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4pPr>
            <a:lvl5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5pPr>
            <a:lvl6pPr marL="18859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6pPr>
            <a:lvl7pPr marL="22288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7pPr>
            <a:lvl8pPr marL="25717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8pPr>
            <a:lvl9pPr marL="29146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9pPr>
          </a:lstStyle>
          <a:p>
            <a:r>
              <a:rPr lang="en-US" altLang="zh-CN" sz="3200" kern="0" dirty="0" smtClean="0"/>
              <a:t>Submission List – Misc.</a:t>
            </a:r>
            <a:endParaRPr lang="en-US" altLang="zh-CN" sz="3200" kern="0" dirty="0"/>
          </a:p>
        </p:txBody>
      </p:sp>
      <p:sp>
        <p:nvSpPr>
          <p:cNvPr id="8" name="文本占位符 2"/>
          <p:cNvSpPr txBox="1"/>
          <p:nvPr/>
        </p:nvSpPr>
        <p:spPr>
          <a:xfrm>
            <a:off x="928688" y="1524050"/>
            <a:ext cx="10210532" cy="4570334"/>
          </a:xfrm>
          <a:prstGeom prst="rect">
            <a:avLst/>
          </a:prstGeom>
          <a:noFill/>
        </p:spPr>
        <p:txBody>
          <a:bodyPr>
            <a:normAutofit/>
          </a:bodyPr>
          <a:lstStyle>
            <a:lvl1pPr marL="257175" indent="-257175" algn="l" defTabSz="336550" rtl="0" eaLnBrk="0" fontAlgn="base" hangingPunct="0">
              <a:spcBef>
                <a:spcPts val="450"/>
              </a:spcBef>
              <a:spcAft>
                <a:spcPct val="0"/>
              </a:spcAft>
              <a:buClr>
                <a:srgbClr val="000000"/>
              </a:buClr>
              <a:buSzPct val="100000"/>
              <a:buFont typeface="Times New Roman" panose="02020603050405020304" pitchFamily="18" charset="0"/>
              <a:defRPr b="1">
                <a:solidFill>
                  <a:srgbClr val="000000"/>
                </a:solidFill>
                <a:latin typeface="+mn-lt"/>
                <a:ea typeface="+mn-ea"/>
                <a:cs typeface="+mn-cs"/>
              </a:defRPr>
            </a:lvl1pPr>
            <a:lvl2pPr marL="557530" indent="-214630" algn="l" defTabSz="336550" rtl="0" eaLnBrk="0" fontAlgn="base" hangingPunct="0">
              <a:spcBef>
                <a:spcPts val="375"/>
              </a:spcBef>
              <a:spcAft>
                <a:spcPct val="0"/>
              </a:spcAft>
              <a:buClr>
                <a:srgbClr val="000000"/>
              </a:buClr>
              <a:buSzPct val="100000"/>
              <a:buFont typeface="Times New Roman" panose="02020603050405020304" pitchFamily="18" charset="0"/>
              <a:defRPr sz="1500">
                <a:solidFill>
                  <a:srgbClr val="000000"/>
                </a:solidFill>
                <a:latin typeface="+mn-lt"/>
                <a:ea typeface="+mn-ea"/>
              </a:defRPr>
            </a:lvl2pPr>
            <a:lvl3pPr marL="857250" indent="-171450" algn="l" defTabSz="336550" rtl="0" eaLnBrk="0" fontAlgn="base" hangingPunct="0">
              <a:spcBef>
                <a:spcPts val="340"/>
              </a:spcBef>
              <a:spcAft>
                <a:spcPct val="0"/>
              </a:spcAft>
              <a:buClr>
                <a:srgbClr val="000000"/>
              </a:buClr>
              <a:buSzPct val="100000"/>
              <a:buFont typeface="Times New Roman" panose="02020603050405020304" pitchFamily="18" charset="0"/>
              <a:defRPr>
                <a:solidFill>
                  <a:srgbClr val="000000"/>
                </a:solidFill>
                <a:latin typeface="+mn-lt"/>
                <a:ea typeface="+mn-ea"/>
              </a:defRPr>
            </a:lvl3pPr>
            <a:lvl4pPr marL="1200150" indent="-171450" algn="l" defTabSz="336550" rtl="0" eaLnBrk="0" fontAlgn="base" hangingPunct="0">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4pPr>
            <a:lvl5pPr marL="1543050" indent="-171450" algn="l" defTabSz="336550" rtl="0" eaLnBrk="0" fontAlgn="base" hangingPunct="0">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5pPr>
            <a:lvl6pPr marL="18859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6pPr>
            <a:lvl7pPr marL="22288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7pPr>
            <a:lvl8pPr marL="25717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8pPr>
            <a:lvl9pPr marL="29146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9pPr>
          </a:lstStyle>
          <a:p>
            <a:pPr marL="499745" indent="-342900" algn="just">
              <a:buFontTx/>
              <a:buChar char="•"/>
              <a:defRPr/>
            </a:pPr>
            <a:r>
              <a:rPr lang="en-US" altLang="zh-CN" sz="1800" kern="0" dirty="0" smtClean="0">
                <a:solidFill>
                  <a:schemeClr val="tx1"/>
                </a:solidFill>
                <a:latin typeface="Calibri" panose="020F0502020204030204" pitchFamily="34" charset="0"/>
                <a:cs typeface="Calibri" panose="020F0502020204030204" pitchFamily="34" charset="0"/>
                <a:sym typeface="+mn-ea"/>
              </a:rPr>
              <a:t>WPT</a:t>
            </a:r>
            <a:endParaRPr lang="en-US" altLang="zh-CN" sz="1800" kern="0" dirty="0" smtClean="0">
              <a:solidFill>
                <a:schemeClr val="tx1"/>
              </a:solidFill>
              <a:latin typeface="Calibri" panose="020F0502020204030204" pitchFamily="34" charset="0"/>
              <a:cs typeface="Calibri" panose="020F0502020204030204" pitchFamily="34" charset="0"/>
              <a:sym typeface="+mn-ea"/>
            </a:endParaRPr>
          </a:p>
          <a:p>
            <a:pPr marL="800100" lvl="1" indent="-342900" algn="just">
              <a:buFontTx/>
              <a:buChar char="•"/>
              <a:defRPr/>
            </a:pPr>
            <a:r>
              <a:rPr lang="en-US" altLang="zh-CN" sz="1600" kern="0" dirty="0" smtClean="0">
                <a:solidFill>
                  <a:schemeClr val="tx1"/>
                </a:solidFill>
                <a:latin typeface="Calibri" panose="020F0502020204030204" pitchFamily="34" charset="0"/>
                <a:cs typeface="Calibri" panose="020F0502020204030204" pitchFamily="34" charset="0"/>
                <a:sym typeface="+mn-ea"/>
              </a:rPr>
              <a:t>11-24/1767, AMP Energizer, Ian Bajaj (Huawei)</a:t>
            </a:r>
            <a:endParaRPr lang="en-US" altLang="zh-CN" sz="1600" kern="0" dirty="0" smtClean="0">
              <a:solidFill>
                <a:schemeClr val="tx1"/>
              </a:solidFill>
              <a:latin typeface="Calibri" panose="020F0502020204030204" pitchFamily="34" charset="0"/>
              <a:cs typeface="Calibri" panose="020F0502020204030204" pitchFamily="34" charset="0"/>
              <a:sym typeface="+mn-ea"/>
            </a:endParaRPr>
          </a:p>
          <a:p>
            <a:pPr marL="800100" lvl="1" indent="-342900" algn="just">
              <a:buFontTx/>
              <a:buChar char="•"/>
              <a:defRPr/>
            </a:pPr>
            <a:r>
              <a:rPr lang="en-US" altLang="zh-CN" sz="1600" kern="0" dirty="0" smtClean="0">
                <a:solidFill>
                  <a:schemeClr val="tx1"/>
                </a:solidFill>
                <a:latin typeface="Calibri" panose="020F0502020204030204" pitchFamily="34" charset="0"/>
                <a:cs typeface="Calibri" panose="020F0502020204030204" pitchFamily="34" charset="0"/>
                <a:sym typeface="+mn-ea"/>
              </a:rPr>
              <a:t>11-24/1769, Further discussion on the AMP WPT protocol, Ian Bajaj (Huawei)</a:t>
            </a:r>
            <a:endParaRPr lang="en-US" altLang="zh-CN" sz="1600" b="0" kern="0" dirty="0" smtClean="0">
              <a:solidFill>
                <a:schemeClr val="tx1"/>
              </a:solidFill>
              <a:latin typeface="Calibri" panose="020F0502020204030204" pitchFamily="34" charset="0"/>
              <a:cs typeface="Calibri" panose="020F0502020204030204" pitchFamily="34" charset="0"/>
            </a:endParaRPr>
          </a:p>
          <a:p>
            <a:pPr marL="800100" lvl="1" indent="-342900" algn="just">
              <a:buFontTx/>
              <a:buChar char="•"/>
              <a:defRPr/>
            </a:pPr>
            <a:r>
              <a:rPr lang="en-US" altLang="zh-CN" sz="1600" kern="0" dirty="0" smtClean="0">
                <a:solidFill>
                  <a:schemeClr val="tx1"/>
                </a:solidFill>
                <a:latin typeface="Calibri" panose="020F0502020204030204" pitchFamily="34" charset="0"/>
                <a:cs typeface="Calibri" panose="020F0502020204030204" pitchFamily="34" charset="0"/>
              </a:rPr>
              <a:t>11-24/1781, Further Consideration of WPT for AMP, Yinan Qi (OPPO)</a:t>
            </a:r>
            <a:endParaRPr lang="en-US" altLang="zh-CN" sz="1600" kern="0" dirty="0" smtClean="0">
              <a:solidFill>
                <a:schemeClr val="tx1"/>
              </a:solidFill>
              <a:latin typeface="Calibri" panose="020F0502020204030204" pitchFamily="34" charset="0"/>
              <a:cs typeface="Calibri" panose="020F0502020204030204" pitchFamily="34" charset="0"/>
            </a:endParaRPr>
          </a:p>
          <a:p>
            <a:pPr marL="800100" lvl="1" indent="-342900" algn="just">
              <a:buFontTx/>
              <a:buChar char="•"/>
              <a:defRPr/>
            </a:pPr>
            <a:r>
              <a:rPr lang="en-US" altLang="zh-CN" sz="1600" kern="0" dirty="0" smtClean="0">
                <a:solidFill>
                  <a:schemeClr val="tx1"/>
                </a:solidFill>
                <a:latin typeface="Calibri" panose="020F0502020204030204" pitchFamily="34" charset="0"/>
                <a:cs typeface="Calibri" panose="020F0502020204030204" pitchFamily="34" charset="0"/>
              </a:rPr>
              <a:t>11-24/1808, OFDM-based WPT waveform, Panpan Li (Huawei)</a:t>
            </a:r>
            <a:endParaRPr lang="en-US" altLang="zh-CN" sz="1600" kern="0" dirty="0" smtClean="0">
              <a:solidFill>
                <a:schemeClr val="tx1"/>
              </a:solidFill>
              <a:latin typeface="Calibri" panose="020F0502020204030204" pitchFamily="34" charset="0"/>
              <a:cs typeface="Calibri" panose="020F0502020204030204" pitchFamily="34" charset="0"/>
            </a:endParaRPr>
          </a:p>
          <a:p>
            <a:pPr marL="800100" lvl="1" indent="-342900" algn="just">
              <a:buFontTx/>
              <a:buChar char="•"/>
              <a:defRPr/>
            </a:pPr>
            <a:endParaRPr lang="en-US" altLang="zh-CN" sz="1600" kern="0" dirty="0" smtClean="0">
              <a:solidFill>
                <a:schemeClr val="tx1"/>
              </a:solidFill>
              <a:latin typeface="Calibri" panose="020F0502020204030204" pitchFamily="34" charset="0"/>
              <a:cs typeface="Calibri" panose="020F0502020204030204" pitchFamily="34" charset="0"/>
            </a:endParaRPr>
          </a:p>
          <a:p>
            <a:pPr marL="499745" indent="-342900" algn="just">
              <a:buFontTx/>
              <a:buChar char="•"/>
              <a:defRPr/>
            </a:pPr>
            <a:r>
              <a:rPr lang="en-US" altLang="zh-CN" sz="1800" kern="0" dirty="0" smtClean="0">
                <a:solidFill>
                  <a:schemeClr val="tx1"/>
                </a:solidFill>
                <a:latin typeface="Calibri" panose="020F0502020204030204" pitchFamily="34" charset="0"/>
                <a:cs typeface="Calibri" panose="020F0502020204030204" pitchFamily="34" charset="0"/>
              </a:rPr>
              <a:t>Security</a:t>
            </a:r>
            <a:endParaRPr lang="en-US" altLang="zh-CN" sz="1800" kern="0" dirty="0" smtClean="0">
              <a:solidFill>
                <a:schemeClr val="tx1"/>
              </a:solidFill>
              <a:latin typeface="Calibri" panose="020F0502020204030204" pitchFamily="34" charset="0"/>
              <a:cs typeface="Calibri" panose="020F0502020204030204" pitchFamily="34" charset="0"/>
            </a:endParaRPr>
          </a:p>
          <a:p>
            <a:pPr marL="800100" lvl="1" indent="-342900" algn="just">
              <a:buFontTx/>
              <a:buChar char="•"/>
              <a:defRPr/>
            </a:pPr>
            <a:r>
              <a:rPr lang="en-US" altLang="zh-CN" sz="1600" kern="0" dirty="0" smtClean="0">
                <a:solidFill>
                  <a:schemeClr val="tx1"/>
                </a:solidFill>
                <a:latin typeface="Calibri" panose="020F0502020204030204" pitchFamily="34" charset="0"/>
                <a:cs typeface="Calibri" panose="020F0502020204030204" pitchFamily="34" charset="0"/>
              </a:rPr>
              <a:t>11-24/1548</a:t>
            </a:r>
            <a:r>
              <a:rPr lang="en-US" altLang="zh-CN" sz="1600" kern="0" dirty="0">
                <a:solidFill>
                  <a:schemeClr val="tx1"/>
                </a:solidFill>
                <a:latin typeface="Calibri" panose="020F0502020204030204" pitchFamily="34" charset="0"/>
                <a:cs typeface="Calibri" panose="020F0502020204030204" pitchFamily="34" charset="0"/>
              </a:rPr>
              <a:t>, Thoughts on Security for AMP, </a:t>
            </a:r>
            <a:r>
              <a:rPr lang="en-US" altLang="zh-CN" sz="1600" kern="0" dirty="0" err="1">
                <a:solidFill>
                  <a:schemeClr val="tx1"/>
                </a:solidFill>
                <a:latin typeface="Calibri" panose="020F0502020204030204" pitchFamily="34" charset="0"/>
                <a:cs typeface="Calibri" panose="020F0502020204030204" pitchFamily="34" charset="0"/>
              </a:rPr>
              <a:t>Rojan</a:t>
            </a:r>
            <a:r>
              <a:rPr lang="en-US" altLang="zh-CN" sz="1600" kern="0" dirty="0">
                <a:solidFill>
                  <a:schemeClr val="tx1"/>
                </a:solidFill>
                <a:latin typeface="Calibri" panose="020F0502020204030204" pitchFamily="34" charset="0"/>
                <a:cs typeface="Calibri" panose="020F0502020204030204" pitchFamily="34" charset="0"/>
              </a:rPr>
              <a:t> </a:t>
            </a:r>
            <a:r>
              <a:rPr lang="en-US" altLang="zh-CN" sz="1600" kern="0" dirty="0" err="1">
                <a:solidFill>
                  <a:schemeClr val="tx1"/>
                </a:solidFill>
                <a:latin typeface="Calibri" panose="020F0502020204030204" pitchFamily="34" charset="0"/>
                <a:cs typeface="Calibri" panose="020F0502020204030204" pitchFamily="34" charset="0"/>
              </a:rPr>
              <a:t>Chitrakar</a:t>
            </a:r>
            <a:r>
              <a:rPr lang="en-US" altLang="zh-CN" sz="1600" kern="0" dirty="0">
                <a:solidFill>
                  <a:schemeClr val="tx1"/>
                </a:solidFill>
                <a:latin typeface="Calibri" panose="020F0502020204030204" pitchFamily="34" charset="0"/>
                <a:cs typeface="Calibri" panose="020F0502020204030204" pitchFamily="34" charset="0"/>
              </a:rPr>
              <a:t> (Huawei)</a:t>
            </a:r>
            <a:endParaRPr lang="en-US" altLang="zh-CN" sz="1600" kern="0" dirty="0">
              <a:solidFill>
                <a:schemeClr val="tx1"/>
              </a:solidFill>
              <a:latin typeface="Calibri" panose="020F0502020204030204" pitchFamily="34" charset="0"/>
              <a:cs typeface="Calibri" panose="020F0502020204030204" pitchFamily="34" charset="0"/>
            </a:endParaRPr>
          </a:p>
          <a:p>
            <a:pPr marL="800100" lvl="1" indent="-342900" algn="just">
              <a:buFontTx/>
              <a:buChar char="•"/>
              <a:defRPr/>
            </a:pPr>
            <a:r>
              <a:rPr lang="en-US" altLang="zh-CN" sz="1600" kern="0" dirty="0">
                <a:solidFill>
                  <a:schemeClr val="tx1"/>
                </a:solidFill>
                <a:latin typeface="Calibri" panose="020F0502020204030204" pitchFamily="34" charset="0"/>
                <a:cs typeface="Calibri" panose="020F0502020204030204" pitchFamily="34" charset="0"/>
              </a:rPr>
              <a:t>11-24/1584, </a:t>
            </a:r>
            <a:r>
              <a:rPr lang="en-US" altLang="zh-CN" sz="1600" kern="0" dirty="0" err="1">
                <a:solidFill>
                  <a:schemeClr val="tx1"/>
                </a:solidFill>
                <a:latin typeface="Calibri" panose="020F0502020204030204" pitchFamily="34" charset="0"/>
                <a:cs typeface="Calibri" panose="020F0502020204030204" pitchFamily="34" charset="0"/>
              </a:rPr>
              <a:t>Ascon</a:t>
            </a:r>
            <a:r>
              <a:rPr lang="en-US" altLang="zh-CN" sz="1600" kern="0" dirty="0">
                <a:solidFill>
                  <a:schemeClr val="tx1"/>
                </a:solidFill>
                <a:latin typeface="Calibri" panose="020F0502020204030204" pitchFamily="34" charset="0"/>
                <a:cs typeface="Calibri" panose="020F0502020204030204" pitchFamily="34" charset="0"/>
              </a:rPr>
              <a:t>: the lightweight cryptography as a better cipher than AES for 802.11bp, Hui Luo (Infineon) [Straw Poll]</a:t>
            </a:r>
            <a:endParaRPr lang="en-US" altLang="zh-CN" sz="1600" kern="0" dirty="0">
              <a:solidFill>
                <a:schemeClr val="tx1"/>
              </a:solidFill>
              <a:latin typeface="Calibri" panose="020F0502020204030204" pitchFamily="34" charset="0"/>
              <a:cs typeface="Calibri" panose="020F0502020204030204" pitchFamily="34" charset="0"/>
            </a:endParaRPr>
          </a:p>
          <a:p>
            <a:pPr marL="800100" lvl="1" indent="-342900" algn="just">
              <a:buFontTx/>
              <a:buChar char="•"/>
              <a:defRPr/>
            </a:pPr>
            <a:endParaRPr lang="en-US" altLang="zh-CN" sz="1600" kern="0" dirty="0">
              <a:solidFill>
                <a:schemeClr val="tx1"/>
              </a:solidFill>
              <a:latin typeface="Calibri" panose="020F0502020204030204" pitchFamily="34" charset="0"/>
              <a:cs typeface="Calibri" panose="020F0502020204030204" pitchFamily="34" charset="0"/>
            </a:endParaRPr>
          </a:p>
          <a:p>
            <a:pPr marL="457200" lvl="1" indent="0" algn="just">
              <a:defRPr/>
            </a:pPr>
            <a:endParaRPr lang="en-US" altLang="zh-CN" sz="1600" kern="0" dirty="0">
              <a:solidFill>
                <a:schemeClr val="tx1"/>
              </a:solidFill>
              <a:latin typeface="Calibri" panose="020F0502020204030204" pitchFamily="34" charset="0"/>
              <a:cs typeface="Calibri" panose="020F0502020204030204" pitchFamily="34" charset="0"/>
            </a:endParaRPr>
          </a:p>
        </p:txBody>
      </p:sp>
    </p:spTree>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p:txBody>
          <a:bodyPr anchor="t"/>
          <a:lstStyle/>
          <a:p>
            <a:r>
              <a:rPr lang="en-US" altLang="zh-CN" sz="3200" dirty="0" smtClean="0">
                <a:solidFill>
                  <a:schemeClr val="tx1"/>
                </a:solidFill>
              </a:rPr>
              <a:t>Meeting agenda for the week</a:t>
            </a:r>
            <a:endParaRPr lang="zh-CN" altLang="en-US" sz="3200" dirty="0">
              <a:solidFill>
                <a:schemeClr val="tx1"/>
              </a:solidFill>
            </a:endParaRPr>
          </a:p>
        </p:txBody>
      </p:sp>
      <p:sp>
        <p:nvSpPr>
          <p:cNvPr id="4" name="页脚占位符 3"/>
          <p:cNvSpPr>
            <a:spLocks noGrp="1"/>
          </p:cNvSpPr>
          <p:nvPr>
            <p:ph type="ftr" idx="11"/>
          </p:nvPr>
        </p:nvSpPr>
        <p:spPr/>
        <p:txBody>
          <a:bodyPr/>
          <a:lstStyle/>
          <a:p>
            <a:pPr eaLnBrk="0" hangingPunct="0">
              <a:defRPr/>
            </a:pPr>
            <a:r>
              <a:rPr lang="en-US" smtClean="0"/>
              <a:t>Bo Sun (Sanechips)</a:t>
            </a:r>
            <a:endParaRPr lang="en-US" dirty="0"/>
          </a:p>
        </p:txBody>
      </p:sp>
      <p:sp>
        <p:nvSpPr>
          <p:cNvPr id="5" name="灯片编号占位符 4"/>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6" name="Rectangle 3"/>
          <p:cNvSpPr txBox="1">
            <a:spLocks noChangeArrowheads="1"/>
          </p:cNvSpPr>
          <p:nvPr/>
        </p:nvSpPr>
        <p:spPr bwMode="auto">
          <a:xfrm>
            <a:off x="4038600" y="1372870"/>
            <a:ext cx="3585845" cy="500951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lstStyle>
            <a:lvl1pPr marL="342900" indent="-342900">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marL="0" lvl="0" indent="0" eaLnBrk="0" hangingPunct="0">
              <a:spcBef>
                <a:spcPts val="0"/>
              </a:spcBef>
              <a:buNone/>
              <a:defRPr/>
            </a:pPr>
            <a:r>
              <a:rPr lang="en-US" altLang="en-GB" sz="1800" u="sng" dirty="0" smtClean="0">
                <a:sym typeface="+mn-ea"/>
              </a:rPr>
              <a:t>Tuesday</a:t>
            </a:r>
            <a:r>
              <a:rPr lang="en-GB" altLang="en-US" sz="1800" u="sng" dirty="0" smtClean="0">
                <a:sym typeface="+mn-ea"/>
              </a:rPr>
              <a:t> (</a:t>
            </a:r>
            <a:r>
              <a:rPr lang="en-US" altLang="en-GB" sz="1800" u="sng" dirty="0" smtClean="0">
                <a:sym typeface="+mn-ea"/>
              </a:rPr>
              <a:t>P</a:t>
            </a:r>
            <a:r>
              <a:rPr lang="en-GB" altLang="en-US" sz="1800" u="sng" dirty="0" smtClean="0">
                <a:sym typeface="+mn-ea"/>
              </a:rPr>
              <a:t>M</a:t>
            </a:r>
            <a:r>
              <a:rPr lang="en-US" altLang="en-GB" sz="1800" u="sng" dirty="0" smtClean="0">
                <a:sym typeface="+mn-ea"/>
              </a:rPr>
              <a:t>2, </a:t>
            </a:r>
            <a:r>
              <a:rPr lang="en-US" altLang="en-GB" sz="1800" u="sng" dirty="0" smtClean="0">
                <a:sym typeface="+mn-ea"/>
              </a:rPr>
              <a:t>Regency CD</a:t>
            </a:r>
            <a:r>
              <a:rPr lang="en-GB" altLang="en-US" sz="1800" u="sng" dirty="0" smtClean="0">
                <a:sym typeface="+mn-ea"/>
              </a:rPr>
              <a:t>)</a:t>
            </a:r>
            <a:endParaRPr lang="en-GB" altLang="en-US" sz="1800" u="sng" dirty="0" smtClean="0">
              <a:solidFill>
                <a:schemeClr val="tx1"/>
              </a:solidFill>
            </a:endParaRPr>
          </a:p>
          <a:p>
            <a:pPr lvl="0" eaLnBrk="0" hangingPunct="0">
              <a:lnSpc>
                <a:spcPct val="100000"/>
              </a:lnSpc>
              <a:spcBef>
                <a:spcPts val="0"/>
              </a:spcBef>
              <a:defRPr/>
            </a:pPr>
            <a:r>
              <a:rPr lang="en-US" sz="1800" dirty="0" smtClean="0">
                <a:sym typeface="+mn-ea"/>
              </a:rPr>
              <a:t>Regular items</a:t>
            </a:r>
            <a:endParaRPr lang="en-US" sz="1800" dirty="0" smtClean="0">
              <a:solidFill>
                <a:schemeClr val="tx1"/>
              </a:solidFill>
            </a:endParaRPr>
          </a:p>
          <a:p>
            <a:pPr eaLnBrk="0" hangingPunct="0">
              <a:lnSpc>
                <a:spcPct val="100000"/>
              </a:lnSpc>
              <a:spcBef>
                <a:spcPts val="0"/>
              </a:spcBef>
              <a:defRPr/>
            </a:pPr>
            <a:r>
              <a:rPr lang="en-US" altLang="en-GB" sz="1800" dirty="0" smtClean="0">
                <a:sym typeface="+mn-ea"/>
              </a:rPr>
              <a:t>Contribution discussion</a:t>
            </a:r>
            <a:endParaRPr lang="en-US" altLang="en-GB" sz="1800" dirty="0" smtClean="0">
              <a:solidFill>
                <a:schemeClr val="tx1"/>
              </a:solidFill>
            </a:endParaRPr>
          </a:p>
          <a:p>
            <a:pPr lvl="0" eaLnBrk="0" hangingPunct="0">
              <a:lnSpc>
                <a:spcPct val="100000"/>
              </a:lnSpc>
              <a:spcBef>
                <a:spcPts val="0"/>
              </a:spcBef>
              <a:defRPr/>
            </a:pPr>
            <a:r>
              <a:rPr lang="en-US" altLang="en-GB" sz="1800" dirty="0">
                <a:sym typeface="+mn-ea"/>
              </a:rPr>
              <a:t>SP/Motions</a:t>
            </a:r>
            <a:endParaRPr lang="en-GB" altLang="en-US" sz="1800" dirty="0">
              <a:sym typeface="+mn-ea"/>
            </a:endParaRPr>
          </a:p>
          <a:p>
            <a:pPr lvl="0" eaLnBrk="0" hangingPunct="0">
              <a:lnSpc>
                <a:spcPct val="100000"/>
              </a:lnSpc>
              <a:spcBef>
                <a:spcPts val="0"/>
              </a:spcBef>
              <a:defRPr/>
            </a:pPr>
            <a:r>
              <a:rPr lang="en-GB" altLang="en-US" sz="1800" dirty="0">
                <a:sym typeface="+mn-ea"/>
              </a:rPr>
              <a:t>Recess</a:t>
            </a:r>
            <a:endParaRPr lang="en-GB" altLang="en-US" sz="1800" dirty="0">
              <a:sym typeface="+mn-ea"/>
            </a:endParaRPr>
          </a:p>
          <a:p>
            <a:pPr lvl="0" eaLnBrk="0" hangingPunct="0">
              <a:lnSpc>
                <a:spcPct val="100000"/>
              </a:lnSpc>
              <a:spcBef>
                <a:spcPts val="0"/>
              </a:spcBef>
              <a:defRPr/>
            </a:pPr>
            <a:endParaRPr lang="en-GB" altLang="en-US" sz="1800" dirty="0">
              <a:solidFill>
                <a:schemeClr val="tx1"/>
              </a:solidFill>
              <a:sym typeface="+mn-ea"/>
            </a:endParaRPr>
          </a:p>
          <a:p>
            <a:pPr marL="0" lvl="0" indent="0" eaLnBrk="0" hangingPunct="0">
              <a:spcBef>
                <a:spcPts val="0"/>
              </a:spcBef>
              <a:buNone/>
              <a:defRPr/>
            </a:pPr>
            <a:r>
              <a:rPr lang="en-US" altLang="en-GB" sz="1800" u="sng" dirty="0" smtClean="0">
                <a:solidFill>
                  <a:schemeClr val="tx1"/>
                </a:solidFill>
              </a:rPr>
              <a:t>Wednesday</a:t>
            </a:r>
            <a:r>
              <a:rPr lang="en-GB" altLang="en-US" sz="1800" u="sng" dirty="0" smtClean="0">
                <a:solidFill>
                  <a:schemeClr val="tx1"/>
                </a:solidFill>
              </a:rPr>
              <a:t> (</a:t>
            </a:r>
            <a:r>
              <a:rPr lang="en-US" altLang="en-GB" sz="1800" u="sng" dirty="0" smtClean="0">
                <a:solidFill>
                  <a:schemeClr val="tx1"/>
                </a:solidFill>
              </a:rPr>
              <a:t>A</a:t>
            </a:r>
            <a:r>
              <a:rPr lang="en-GB" altLang="en-US" sz="1800" u="sng" dirty="0" smtClean="0">
                <a:solidFill>
                  <a:schemeClr val="tx1"/>
                </a:solidFill>
              </a:rPr>
              <a:t>M</a:t>
            </a:r>
            <a:r>
              <a:rPr lang="en-US" altLang="en-GB" sz="1800" u="sng" dirty="0" smtClean="0">
                <a:solidFill>
                  <a:schemeClr val="tx1"/>
                </a:solidFill>
              </a:rPr>
              <a:t>1</a:t>
            </a:r>
            <a:r>
              <a:rPr lang="en-US" altLang="en-GB" sz="1800" u="sng" dirty="0" smtClean="0">
                <a:solidFill>
                  <a:schemeClr val="tx1"/>
                </a:solidFill>
              </a:rPr>
              <a:t>, </a:t>
            </a:r>
            <a:r>
              <a:rPr lang="en-US" altLang="en-GB" sz="1800" u="sng" dirty="0" smtClean="0">
                <a:sym typeface="+mn-ea"/>
              </a:rPr>
              <a:t>Regency B</a:t>
            </a:r>
            <a:r>
              <a:rPr lang="en-GB" altLang="en-US" sz="1800" u="sng" dirty="0" smtClean="0">
                <a:solidFill>
                  <a:schemeClr val="tx1"/>
                </a:solidFill>
              </a:rPr>
              <a:t>)</a:t>
            </a:r>
            <a:endParaRPr lang="en-GB" altLang="en-US" sz="1800" u="sng" dirty="0" smtClean="0">
              <a:solidFill>
                <a:schemeClr val="tx1"/>
              </a:solidFill>
            </a:endParaRPr>
          </a:p>
          <a:p>
            <a:pPr lvl="0" eaLnBrk="0" hangingPunct="0">
              <a:lnSpc>
                <a:spcPct val="100000"/>
              </a:lnSpc>
              <a:spcBef>
                <a:spcPts val="0"/>
              </a:spcBef>
              <a:defRPr/>
            </a:pPr>
            <a:r>
              <a:rPr lang="en-US" sz="1800" dirty="0" smtClean="0">
                <a:solidFill>
                  <a:schemeClr val="tx1"/>
                </a:solidFill>
              </a:rPr>
              <a:t>Regular items</a:t>
            </a:r>
            <a:endParaRPr lang="en-US" sz="1800" dirty="0" smtClean="0">
              <a:solidFill>
                <a:schemeClr val="tx1"/>
              </a:solidFill>
            </a:endParaRPr>
          </a:p>
          <a:p>
            <a:pPr eaLnBrk="0" hangingPunct="0">
              <a:lnSpc>
                <a:spcPct val="100000"/>
              </a:lnSpc>
              <a:spcBef>
                <a:spcPts val="0"/>
              </a:spcBef>
              <a:defRPr/>
            </a:pPr>
            <a:r>
              <a:rPr lang="en-US" altLang="en-GB" sz="1800" dirty="0" smtClean="0">
                <a:solidFill>
                  <a:schemeClr val="tx1"/>
                </a:solidFill>
              </a:rPr>
              <a:t>Contribution discussion</a:t>
            </a:r>
            <a:endParaRPr lang="en-US" altLang="en-GB" sz="1800" dirty="0" smtClean="0">
              <a:solidFill>
                <a:schemeClr val="tx1"/>
              </a:solidFill>
            </a:endParaRPr>
          </a:p>
          <a:p>
            <a:pPr lvl="0" eaLnBrk="0" hangingPunct="0">
              <a:lnSpc>
                <a:spcPct val="100000"/>
              </a:lnSpc>
              <a:spcBef>
                <a:spcPts val="0"/>
              </a:spcBef>
              <a:defRPr/>
            </a:pPr>
            <a:r>
              <a:rPr lang="en-GB" altLang="en-US" sz="1800" dirty="0">
                <a:solidFill>
                  <a:schemeClr val="tx1"/>
                </a:solidFill>
                <a:sym typeface="+mn-ea"/>
              </a:rPr>
              <a:t>Recess</a:t>
            </a:r>
            <a:endParaRPr lang="en-GB" altLang="en-US" sz="1800" dirty="0">
              <a:solidFill>
                <a:schemeClr val="tx1"/>
              </a:solidFill>
              <a:sym typeface="+mn-ea"/>
            </a:endParaRPr>
          </a:p>
          <a:p>
            <a:pPr lvl="0" eaLnBrk="0" hangingPunct="0">
              <a:lnSpc>
                <a:spcPct val="100000"/>
              </a:lnSpc>
              <a:spcBef>
                <a:spcPts val="0"/>
              </a:spcBef>
              <a:defRPr/>
            </a:pPr>
            <a:endParaRPr lang="en-GB" altLang="en-US" sz="1800" dirty="0">
              <a:solidFill>
                <a:schemeClr val="tx1"/>
              </a:solidFill>
              <a:sym typeface="+mn-ea"/>
            </a:endParaRPr>
          </a:p>
          <a:p>
            <a:pPr marL="0" lvl="0" indent="0" eaLnBrk="0" hangingPunct="0">
              <a:spcBef>
                <a:spcPts val="0"/>
              </a:spcBef>
              <a:buNone/>
              <a:defRPr/>
            </a:pPr>
            <a:r>
              <a:rPr lang="en-US" altLang="en-GB" sz="1800" u="sng" dirty="0" smtClean="0">
                <a:solidFill>
                  <a:schemeClr val="tx1"/>
                </a:solidFill>
                <a:sym typeface="+mn-ea"/>
              </a:rPr>
              <a:t>Wednesday</a:t>
            </a:r>
            <a:r>
              <a:rPr lang="en-GB" altLang="en-US" sz="1800" u="sng" dirty="0" smtClean="0">
                <a:solidFill>
                  <a:schemeClr val="tx1"/>
                </a:solidFill>
                <a:sym typeface="+mn-ea"/>
              </a:rPr>
              <a:t> (</a:t>
            </a:r>
            <a:r>
              <a:rPr lang="en-US" altLang="en-GB" sz="1800" u="sng" dirty="0" smtClean="0">
                <a:solidFill>
                  <a:schemeClr val="tx1"/>
                </a:solidFill>
                <a:sym typeface="+mn-ea"/>
              </a:rPr>
              <a:t>AM2, </a:t>
            </a:r>
            <a:r>
              <a:rPr lang="en-US" altLang="en-GB" sz="1800" u="sng" dirty="0" smtClean="0">
                <a:sym typeface="+mn-ea"/>
              </a:rPr>
              <a:t>Regency B</a:t>
            </a:r>
            <a:r>
              <a:rPr lang="en-GB" altLang="en-US" sz="1800" u="sng" dirty="0" smtClean="0">
                <a:solidFill>
                  <a:schemeClr val="tx1"/>
                </a:solidFill>
                <a:sym typeface="+mn-ea"/>
              </a:rPr>
              <a:t>)</a:t>
            </a:r>
            <a:endParaRPr lang="en-GB" altLang="en-US" sz="1800" u="sng" dirty="0" smtClean="0">
              <a:solidFill>
                <a:schemeClr val="tx1"/>
              </a:solidFill>
            </a:endParaRPr>
          </a:p>
          <a:p>
            <a:pPr lvl="0" eaLnBrk="0" hangingPunct="0">
              <a:lnSpc>
                <a:spcPct val="100000"/>
              </a:lnSpc>
              <a:spcBef>
                <a:spcPts val="0"/>
              </a:spcBef>
              <a:defRPr/>
            </a:pPr>
            <a:r>
              <a:rPr lang="en-US" altLang="en-GB" sz="1800" dirty="0" smtClean="0">
                <a:solidFill>
                  <a:schemeClr val="tx1"/>
                </a:solidFill>
                <a:sym typeface="+mn-ea"/>
              </a:rPr>
              <a:t>Regular items</a:t>
            </a:r>
            <a:endParaRPr lang="en-US" altLang="en-GB" sz="1800" dirty="0" smtClean="0">
              <a:solidFill>
                <a:schemeClr val="tx1"/>
              </a:solidFill>
              <a:sym typeface="+mn-ea"/>
            </a:endParaRPr>
          </a:p>
          <a:p>
            <a:pPr lvl="0" eaLnBrk="0" hangingPunct="0">
              <a:lnSpc>
                <a:spcPct val="100000"/>
              </a:lnSpc>
              <a:spcBef>
                <a:spcPts val="0"/>
              </a:spcBef>
              <a:defRPr/>
            </a:pPr>
            <a:r>
              <a:rPr lang="en-US" altLang="en-GB" sz="1800" dirty="0" smtClean="0">
                <a:solidFill>
                  <a:schemeClr val="tx1"/>
                </a:solidFill>
                <a:sym typeface="+mn-ea"/>
              </a:rPr>
              <a:t>Contribution discussion</a:t>
            </a:r>
            <a:endParaRPr lang="en-US" altLang="en-GB" sz="1800" dirty="0" smtClean="0">
              <a:solidFill>
                <a:schemeClr val="tx1"/>
              </a:solidFill>
              <a:sym typeface="+mn-ea"/>
            </a:endParaRPr>
          </a:p>
          <a:p>
            <a:pPr lvl="0" eaLnBrk="0" hangingPunct="0">
              <a:lnSpc>
                <a:spcPct val="100000"/>
              </a:lnSpc>
              <a:spcBef>
                <a:spcPts val="0"/>
              </a:spcBef>
              <a:defRPr/>
            </a:pPr>
            <a:r>
              <a:rPr lang="en-US" altLang="en-GB" sz="1800" dirty="0" smtClean="0">
                <a:solidFill>
                  <a:schemeClr val="tx1"/>
                </a:solidFill>
                <a:sym typeface="+mn-ea"/>
              </a:rPr>
              <a:t>Recess</a:t>
            </a:r>
            <a:endParaRPr lang="en-US" altLang="en-GB" sz="1800" dirty="0" smtClean="0">
              <a:solidFill>
                <a:schemeClr val="tx1"/>
              </a:solidFill>
              <a:sym typeface="+mn-ea"/>
            </a:endParaRPr>
          </a:p>
          <a:p>
            <a:pPr marL="0" lvl="0" indent="0" eaLnBrk="0" hangingPunct="0">
              <a:lnSpc>
                <a:spcPct val="100000"/>
              </a:lnSpc>
              <a:spcBef>
                <a:spcPts val="0"/>
              </a:spcBef>
              <a:buNone/>
              <a:defRPr/>
            </a:pPr>
            <a:endParaRPr lang="en-US" altLang="en-GB" sz="1800" dirty="0" smtClean="0">
              <a:solidFill>
                <a:schemeClr val="tx1"/>
              </a:solidFill>
              <a:sym typeface="+mn-ea"/>
            </a:endParaRPr>
          </a:p>
          <a:p>
            <a:pPr marL="0" lvl="0" indent="0" eaLnBrk="0" hangingPunct="0">
              <a:lnSpc>
                <a:spcPct val="120000"/>
              </a:lnSpc>
              <a:spcBef>
                <a:spcPts val="600"/>
              </a:spcBef>
              <a:buNone/>
              <a:defRPr/>
            </a:pPr>
            <a:endParaRPr lang="en-US" altLang="en-GB" sz="1800" dirty="0" smtClean="0">
              <a:solidFill>
                <a:schemeClr val="tx1"/>
              </a:solidFill>
              <a:sym typeface="+mn-ea"/>
            </a:endParaRPr>
          </a:p>
        </p:txBody>
      </p:sp>
      <p:sp>
        <p:nvSpPr>
          <p:cNvPr id="7" name="Rectangle 3"/>
          <p:cNvSpPr txBox="1">
            <a:spLocks noChangeArrowheads="1"/>
          </p:cNvSpPr>
          <p:nvPr/>
        </p:nvSpPr>
        <p:spPr bwMode="auto">
          <a:xfrm>
            <a:off x="7846060" y="1372870"/>
            <a:ext cx="3938270" cy="442849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lstStyle>
            <a:lvl1pPr marL="342900" indent="-342900">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marL="0" lvl="0" indent="0" eaLnBrk="0" hangingPunct="0">
              <a:spcBef>
                <a:spcPts val="0"/>
              </a:spcBef>
              <a:buNone/>
              <a:defRPr/>
            </a:pPr>
            <a:r>
              <a:rPr lang="en-US" altLang="en-GB" sz="1800" u="sng" dirty="0" smtClean="0">
                <a:sym typeface="+mn-ea"/>
              </a:rPr>
              <a:t>Tuesday</a:t>
            </a:r>
            <a:r>
              <a:rPr lang="en-GB" altLang="en-US" sz="1800" u="sng" dirty="0" smtClean="0">
                <a:sym typeface="+mn-ea"/>
              </a:rPr>
              <a:t> (</a:t>
            </a:r>
            <a:r>
              <a:rPr lang="en-US" altLang="en-GB" sz="1800" u="sng" dirty="0" smtClean="0">
                <a:sym typeface="+mn-ea"/>
              </a:rPr>
              <a:t>AM1, Regency B</a:t>
            </a:r>
            <a:r>
              <a:rPr lang="en-GB" altLang="en-US" sz="1800" u="sng" dirty="0" smtClean="0">
                <a:sym typeface="+mn-ea"/>
              </a:rPr>
              <a:t>)</a:t>
            </a:r>
            <a:endParaRPr lang="en-GB" altLang="en-US" sz="1800" u="sng" dirty="0" smtClean="0">
              <a:solidFill>
                <a:schemeClr val="tx1"/>
              </a:solidFill>
            </a:endParaRPr>
          </a:p>
          <a:p>
            <a:pPr lvl="0" eaLnBrk="0" hangingPunct="0">
              <a:lnSpc>
                <a:spcPct val="100000"/>
              </a:lnSpc>
              <a:spcBef>
                <a:spcPts val="0"/>
              </a:spcBef>
              <a:defRPr/>
            </a:pPr>
            <a:r>
              <a:rPr lang="en-US" sz="1800" dirty="0" smtClean="0">
                <a:sym typeface="+mn-ea"/>
              </a:rPr>
              <a:t>Regular items</a:t>
            </a:r>
            <a:endParaRPr lang="en-US" sz="1800" dirty="0" smtClean="0">
              <a:solidFill>
                <a:schemeClr val="tx1"/>
              </a:solidFill>
              <a:sym typeface="+mn-ea"/>
            </a:endParaRPr>
          </a:p>
          <a:p>
            <a:pPr lvl="0" eaLnBrk="0" hangingPunct="0">
              <a:lnSpc>
                <a:spcPct val="100000"/>
              </a:lnSpc>
              <a:spcBef>
                <a:spcPts val="0"/>
              </a:spcBef>
              <a:defRPr/>
            </a:pPr>
            <a:r>
              <a:rPr lang="en-US" altLang="en-GB" sz="1800" dirty="0" smtClean="0">
                <a:sym typeface="+mn-ea"/>
              </a:rPr>
              <a:t>Contribution discussion</a:t>
            </a:r>
            <a:endParaRPr lang="en-US" altLang="en-GB" sz="1800" dirty="0" smtClean="0">
              <a:solidFill>
                <a:schemeClr val="tx1"/>
              </a:solidFill>
              <a:sym typeface="+mn-ea"/>
            </a:endParaRPr>
          </a:p>
          <a:p>
            <a:pPr lvl="0" eaLnBrk="0" hangingPunct="0">
              <a:lnSpc>
                <a:spcPct val="100000"/>
              </a:lnSpc>
              <a:spcBef>
                <a:spcPts val="0"/>
              </a:spcBef>
              <a:defRPr/>
            </a:pPr>
            <a:r>
              <a:rPr lang="en-US" altLang="en-GB" sz="1800" dirty="0" smtClean="0">
                <a:sym typeface="+mn-ea"/>
              </a:rPr>
              <a:t>Recess</a:t>
            </a:r>
            <a:endParaRPr lang="en-US" altLang="en-GB" sz="1800" dirty="0" smtClean="0">
              <a:sym typeface="+mn-ea"/>
            </a:endParaRPr>
          </a:p>
          <a:p>
            <a:pPr lvl="0" eaLnBrk="0" hangingPunct="0">
              <a:lnSpc>
                <a:spcPct val="100000"/>
              </a:lnSpc>
              <a:spcBef>
                <a:spcPts val="0"/>
              </a:spcBef>
              <a:defRPr/>
            </a:pPr>
            <a:endParaRPr lang="en-US" altLang="en-GB" sz="1800" dirty="0" smtClean="0">
              <a:solidFill>
                <a:schemeClr val="tx1"/>
              </a:solidFill>
              <a:sym typeface="+mn-ea"/>
            </a:endParaRPr>
          </a:p>
          <a:p>
            <a:pPr marL="0" lvl="0" indent="0" eaLnBrk="0" hangingPunct="0">
              <a:spcBef>
                <a:spcPts val="0"/>
              </a:spcBef>
              <a:buNone/>
              <a:defRPr/>
            </a:pPr>
            <a:r>
              <a:rPr lang="en-GB" altLang="en-US" sz="1800" u="sng" dirty="0" smtClean="0">
                <a:solidFill>
                  <a:schemeClr val="tx1"/>
                </a:solidFill>
                <a:sym typeface="+mn-ea"/>
              </a:rPr>
              <a:t>Thursday (</a:t>
            </a:r>
            <a:r>
              <a:rPr lang="en-US" altLang="en-GB" sz="1800" u="sng" dirty="0" smtClean="0">
                <a:solidFill>
                  <a:schemeClr val="tx1"/>
                </a:solidFill>
                <a:sym typeface="+mn-ea"/>
              </a:rPr>
              <a:t>P</a:t>
            </a:r>
            <a:r>
              <a:rPr lang="en-GB" altLang="en-US" sz="1800" u="sng" dirty="0" smtClean="0">
                <a:solidFill>
                  <a:schemeClr val="tx1"/>
                </a:solidFill>
                <a:sym typeface="+mn-ea"/>
              </a:rPr>
              <a:t>M</a:t>
            </a:r>
            <a:r>
              <a:rPr lang="en-US" altLang="en-GB" sz="1800" u="sng" dirty="0" smtClean="0">
                <a:solidFill>
                  <a:schemeClr val="tx1"/>
                </a:solidFill>
                <a:sym typeface="+mn-ea"/>
              </a:rPr>
              <a:t>2</a:t>
            </a:r>
            <a:r>
              <a:rPr lang="en-GB" altLang="en-US" sz="1800" u="sng" dirty="0" smtClean="0">
                <a:solidFill>
                  <a:schemeClr val="tx1"/>
                </a:solidFill>
                <a:sym typeface="+mn-ea"/>
              </a:rPr>
              <a:t>, </a:t>
            </a:r>
            <a:r>
              <a:rPr lang="en-US" altLang="en-GB" sz="1800" u="sng" dirty="0" smtClean="0">
                <a:sym typeface="+mn-ea"/>
              </a:rPr>
              <a:t>Regency B</a:t>
            </a:r>
            <a:r>
              <a:rPr lang="en-GB" altLang="en-US" sz="1800" u="sng" smtClean="0">
                <a:solidFill>
                  <a:schemeClr val="tx1"/>
                </a:solidFill>
                <a:sym typeface="+mn-ea"/>
              </a:rPr>
              <a:t>)</a:t>
            </a:r>
            <a:endParaRPr lang="en-GB" altLang="en-US" sz="1800" u="sng" dirty="0" smtClean="0">
              <a:solidFill>
                <a:schemeClr val="tx1"/>
              </a:solidFill>
            </a:endParaRPr>
          </a:p>
          <a:p>
            <a:pPr eaLnBrk="0" hangingPunct="0">
              <a:spcBef>
                <a:spcPts val="0"/>
              </a:spcBef>
              <a:defRPr/>
            </a:pPr>
            <a:r>
              <a:rPr lang="en-US" altLang="en-GB" sz="1800" dirty="0" smtClean="0">
                <a:solidFill>
                  <a:schemeClr val="tx1"/>
                </a:solidFill>
                <a:sym typeface="+mn-ea"/>
              </a:rPr>
              <a:t>Regular items</a:t>
            </a:r>
            <a:endParaRPr lang="en-US" altLang="en-GB" sz="1800" dirty="0" smtClean="0">
              <a:solidFill>
                <a:schemeClr val="tx1"/>
              </a:solidFill>
              <a:sym typeface="+mn-ea"/>
            </a:endParaRPr>
          </a:p>
          <a:p>
            <a:pPr eaLnBrk="0" hangingPunct="0">
              <a:spcBef>
                <a:spcPts val="0"/>
              </a:spcBef>
              <a:defRPr/>
            </a:pPr>
            <a:r>
              <a:rPr lang="en-US" altLang="en-GB" sz="1800" dirty="0" smtClean="0">
                <a:solidFill>
                  <a:schemeClr val="tx1"/>
                </a:solidFill>
                <a:sym typeface="+mn-ea"/>
              </a:rPr>
              <a:t>Contribution discussion</a:t>
            </a:r>
            <a:endParaRPr lang="en-US" altLang="en-GB" sz="1800" dirty="0" smtClean="0">
              <a:solidFill>
                <a:schemeClr val="tx1"/>
              </a:solidFill>
              <a:sym typeface="+mn-ea"/>
            </a:endParaRPr>
          </a:p>
          <a:p>
            <a:pPr eaLnBrk="0" hangingPunct="0">
              <a:spcBef>
                <a:spcPts val="0"/>
              </a:spcBef>
              <a:defRPr/>
            </a:pPr>
            <a:r>
              <a:rPr lang="en-US" altLang="en-GB" sz="1800" dirty="0" smtClean="0">
                <a:solidFill>
                  <a:schemeClr val="tx1"/>
                </a:solidFill>
                <a:sym typeface="+mn-ea"/>
              </a:rPr>
              <a:t>SPs and Motions</a:t>
            </a:r>
            <a:endParaRPr lang="en-US" altLang="en-GB" sz="1800" dirty="0" smtClean="0">
              <a:solidFill>
                <a:schemeClr val="tx1"/>
              </a:solidFill>
              <a:sym typeface="+mn-ea"/>
            </a:endParaRPr>
          </a:p>
          <a:p>
            <a:pPr eaLnBrk="0" hangingPunct="0">
              <a:spcBef>
                <a:spcPts val="0"/>
              </a:spcBef>
              <a:defRPr/>
            </a:pPr>
            <a:r>
              <a:rPr lang="en-US" altLang="en-GB" sz="1800" dirty="0" smtClean="0">
                <a:solidFill>
                  <a:schemeClr val="tx1"/>
                </a:solidFill>
                <a:sym typeface="+mn-ea"/>
              </a:rPr>
              <a:t>Timeline Review</a:t>
            </a:r>
            <a:endParaRPr lang="en-US" altLang="en-GB" sz="1800" dirty="0" smtClean="0">
              <a:solidFill>
                <a:schemeClr val="tx1"/>
              </a:solidFill>
              <a:sym typeface="+mn-ea"/>
            </a:endParaRPr>
          </a:p>
          <a:p>
            <a:pPr eaLnBrk="0" hangingPunct="0">
              <a:spcBef>
                <a:spcPts val="0"/>
              </a:spcBef>
              <a:defRPr/>
            </a:pPr>
            <a:r>
              <a:rPr lang="en-US" altLang="en-GB" sz="1800" dirty="0" smtClean="0">
                <a:solidFill>
                  <a:schemeClr val="tx1"/>
                </a:solidFill>
                <a:sym typeface="+mn-ea"/>
              </a:rPr>
              <a:t>Teleconference Plan</a:t>
            </a:r>
            <a:endParaRPr lang="en-US" altLang="en-GB" sz="1800" dirty="0" smtClean="0">
              <a:solidFill>
                <a:schemeClr val="tx1"/>
              </a:solidFill>
            </a:endParaRPr>
          </a:p>
          <a:p>
            <a:pPr lvl="0" eaLnBrk="0" hangingPunct="0">
              <a:spcBef>
                <a:spcPts val="0"/>
              </a:spcBef>
              <a:defRPr/>
            </a:pPr>
            <a:r>
              <a:rPr lang="en-US" altLang="en-GB" sz="1800" dirty="0" smtClean="0">
                <a:solidFill>
                  <a:schemeClr val="tx1"/>
                </a:solidFill>
                <a:sym typeface="+mn-ea"/>
              </a:rPr>
              <a:t>Adjourn</a:t>
            </a:r>
            <a:endParaRPr lang="en-US" altLang="en-GB" sz="1800" dirty="0" smtClean="0">
              <a:solidFill>
                <a:schemeClr val="tx1"/>
              </a:solidFill>
              <a:sym typeface="+mn-ea"/>
            </a:endParaRPr>
          </a:p>
        </p:txBody>
      </p:sp>
      <p:sp>
        <p:nvSpPr>
          <p:cNvPr id="10" name="日期占位符 3"/>
          <p:cNvSpPr>
            <a:spLocks noGrp="1"/>
          </p:cNvSpPr>
          <p:nvPr>
            <p:ph type="dt" idx="10"/>
          </p:nvPr>
        </p:nvSpPr>
        <p:spPr>
          <a:xfrm>
            <a:off x="928688" y="333375"/>
            <a:ext cx="2500313" cy="273050"/>
          </a:xfrm>
        </p:spPr>
        <p:txBody>
          <a:bodyPr/>
          <a:lstStyle/>
          <a:p>
            <a:pPr eaLnBrk="0" hangingPunct="0">
              <a:defRPr/>
            </a:pPr>
            <a:r>
              <a:rPr lang="en-US" dirty="0" smtClean="0"/>
              <a:t>Nov 2024</a:t>
            </a:r>
            <a:endParaRPr lang="en-US" dirty="0"/>
          </a:p>
        </p:txBody>
      </p:sp>
      <p:sp>
        <p:nvSpPr>
          <p:cNvPr id="3" name="文本框 2"/>
          <p:cNvSpPr txBox="1"/>
          <p:nvPr/>
        </p:nvSpPr>
        <p:spPr>
          <a:xfrm>
            <a:off x="7315200" y="4723765"/>
            <a:ext cx="4803775" cy="1641475"/>
          </a:xfrm>
          <a:prstGeom prst="rect">
            <a:avLst/>
          </a:prstGeom>
          <a:noFill/>
        </p:spPr>
        <p:txBody>
          <a:bodyPr wrap="square" rtlCol="0" anchor="t">
            <a:spAutoFit/>
          </a:bodyPr>
          <a:lstStyle/>
          <a:p>
            <a:pPr lvl="0" eaLnBrk="0" hangingPunct="0">
              <a:lnSpc>
                <a:spcPct val="120000"/>
              </a:lnSpc>
              <a:spcBef>
                <a:spcPts val="0"/>
              </a:spcBef>
              <a:defRPr/>
            </a:pPr>
            <a:r>
              <a:rPr lang="en-US" altLang="en-GB" sz="1400" b="1" i="1" dirty="0" smtClean="0">
                <a:sym typeface="+mn-ea"/>
              </a:rPr>
              <a:t>Note, the “Regular items” include:</a:t>
            </a:r>
            <a:endParaRPr lang="en-US" altLang="en-GB" sz="1400" b="1" i="1" dirty="0" smtClean="0">
              <a:sym typeface="+mn-ea"/>
            </a:endParaRPr>
          </a:p>
          <a:p>
            <a:pPr marL="171450" lvl="0" indent="-171450" eaLnBrk="0" hangingPunct="0">
              <a:lnSpc>
                <a:spcPct val="120000"/>
              </a:lnSpc>
              <a:spcBef>
                <a:spcPts val="0"/>
              </a:spcBef>
              <a:buFont typeface="Arial" panose="020B0604020202020204" pitchFamily="34" charset="0"/>
              <a:buChar char="•"/>
              <a:defRPr/>
            </a:pPr>
            <a:r>
              <a:rPr lang="en-GB" altLang="en-US" sz="1400" b="1" i="1" dirty="0" smtClean="0">
                <a:sym typeface="+mn-ea"/>
              </a:rPr>
              <a:t>Call </a:t>
            </a:r>
            <a:r>
              <a:rPr lang="en-US" altLang="en-GB" sz="1400" b="1" i="1" dirty="0">
                <a:sym typeface="+mn-ea"/>
              </a:rPr>
              <a:t>meeting to order and remind the group to record </a:t>
            </a:r>
            <a:r>
              <a:rPr lang="en-US" altLang="en-GB" sz="1400" b="1" i="1" dirty="0" smtClean="0">
                <a:sym typeface="+mn-ea"/>
              </a:rPr>
              <a:t>attendance </a:t>
            </a:r>
            <a:r>
              <a:rPr lang="en-US" altLang="en-GB" sz="1400" b="1" i="1" dirty="0">
                <a:sym typeface="+mn-ea"/>
              </a:rPr>
              <a:t>on imat.ieee.org</a:t>
            </a:r>
            <a:endParaRPr lang="en-GB" altLang="en-US" sz="1400" b="1" i="1" dirty="0">
              <a:solidFill>
                <a:schemeClr val="tx1"/>
              </a:solidFill>
            </a:endParaRPr>
          </a:p>
          <a:p>
            <a:pPr marL="171450" lvl="0" indent="-171450" eaLnBrk="0" hangingPunct="0">
              <a:lnSpc>
                <a:spcPct val="120000"/>
              </a:lnSpc>
              <a:spcBef>
                <a:spcPts val="0"/>
              </a:spcBef>
              <a:buFont typeface="Arial" panose="020B0604020202020204" pitchFamily="34" charset="0"/>
              <a:buChar char="•"/>
              <a:defRPr/>
            </a:pPr>
            <a:r>
              <a:rPr lang="en-GB" altLang="en-US" sz="1400" b="1" i="1" dirty="0">
                <a:sym typeface="+mn-ea"/>
              </a:rPr>
              <a:t>IEEE-SA IPR policies </a:t>
            </a:r>
            <a:r>
              <a:rPr lang="en-US" altLang="en-GB" sz="1400" b="1" i="1" dirty="0">
                <a:sym typeface="+mn-ea"/>
              </a:rPr>
              <a:t>and meeting rules</a:t>
            </a:r>
            <a:endParaRPr lang="en-US" altLang="en-GB" sz="1400" b="1" i="1" dirty="0">
              <a:solidFill>
                <a:schemeClr val="tx1"/>
              </a:solidFill>
            </a:endParaRPr>
          </a:p>
          <a:p>
            <a:pPr marL="171450" lvl="0" indent="-171450" eaLnBrk="0" hangingPunct="0">
              <a:lnSpc>
                <a:spcPct val="120000"/>
              </a:lnSpc>
              <a:spcBef>
                <a:spcPts val="0"/>
              </a:spcBef>
              <a:buFont typeface="Arial" panose="020B0604020202020204" pitchFamily="34" charset="0"/>
              <a:buChar char="•"/>
              <a:defRPr/>
            </a:pPr>
            <a:r>
              <a:rPr lang="en-US" altLang="en-GB" sz="1400" b="1" i="1" dirty="0" smtClean="0">
                <a:sym typeface="+mn-ea"/>
              </a:rPr>
              <a:t>Approve meeting </a:t>
            </a:r>
            <a:r>
              <a:rPr lang="en-GB" altLang="en-US" sz="1400" b="1" i="1" dirty="0" smtClean="0">
                <a:sym typeface="+mn-ea"/>
              </a:rPr>
              <a:t>agenda</a:t>
            </a:r>
            <a:endParaRPr lang="en-GB" altLang="en-US" sz="1400" b="1" i="1" dirty="0" smtClean="0">
              <a:sym typeface="+mn-ea"/>
            </a:endParaRPr>
          </a:p>
          <a:p>
            <a:pPr marL="171450" lvl="0" indent="-171450" eaLnBrk="0" hangingPunct="0">
              <a:lnSpc>
                <a:spcPct val="120000"/>
              </a:lnSpc>
              <a:spcBef>
                <a:spcPts val="0"/>
              </a:spcBef>
              <a:buFont typeface="Arial" panose="020B0604020202020204" pitchFamily="34" charset="0"/>
              <a:buChar char="•"/>
              <a:defRPr/>
            </a:pPr>
            <a:r>
              <a:rPr lang="en-US" altLang="en-GB" sz="1400" b="1" i="1" dirty="0" smtClean="0">
                <a:sym typeface="+mn-ea"/>
              </a:rPr>
              <a:t>Ask for any other business for the meeting</a:t>
            </a:r>
            <a:endParaRPr lang="en-US" altLang="en-GB" sz="1400" b="1" i="1" dirty="0" smtClean="0">
              <a:sym typeface="+mn-ea"/>
            </a:endParaRPr>
          </a:p>
        </p:txBody>
      </p:sp>
      <p:sp>
        <p:nvSpPr>
          <p:cNvPr id="8" name="Rectangle 3"/>
          <p:cNvSpPr txBox="1">
            <a:spLocks noChangeArrowheads="1"/>
          </p:cNvSpPr>
          <p:nvPr/>
        </p:nvSpPr>
        <p:spPr bwMode="auto">
          <a:xfrm>
            <a:off x="533400" y="1372870"/>
            <a:ext cx="3263265" cy="502666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lstStyle>
            <a:lvl1pPr marL="342900" indent="-342900">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marL="0" lvl="0" indent="0" eaLnBrk="0" hangingPunct="0">
              <a:lnSpc>
                <a:spcPct val="100000"/>
              </a:lnSpc>
              <a:spcBef>
                <a:spcPts val="0"/>
              </a:spcBef>
              <a:buNone/>
              <a:defRPr/>
            </a:pPr>
            <a:r>
              <a:rPr lang="en-US" altLang="en-GB" sz="1800" u="sng" dirty="0" smtClean="0">
                <a:solidFill>
                  <a:schemeClr val="tx1"/>
                </a:solidFill>
              </a:rPr>
              <a:t>Monday</a:t>
            </a:r>
            <a:r>
              <a:rPr lang="en-GB" altLang="en-US" sz="1800" u="sng" dirty="0" smtClean="0">
                <a:solidFill>
                  <a:schemeClr val="tx1"/>
                </a:solidFill>
              </a:rPr>
              <a:t> (</a:t>
            </a:r>
            <a:r>
              <a:rPr lang="en-US" altLang="en-GB" sz="1800" u="sng" dirty="0" smtClean="0">
                <a:solidFill>
                  <a:schemeClr val="tx1"/>
                </a:solidFill>
              </a:rPr>
              <a:t>PM1, Regency B</a:t>
            </a:r>
            <a:r>
              <a:rPr lang="en-GB" altLang="en-US" sz="1800" u="sng" dirty="0" smtClean="0">
                <a:solidFill>
                  <a:schemeClr val="tx1"/>
                </a:solidFill>
              </a:rPr>
              <a:t>)</a:t>
            </a:r>
            <a:endParaRPr lang="en-GB" altLang="en-US" sz="1800" u="sng" dirty="0" smtClean="0">
              <a:solidFill>
                <a:schemeClr val="tx1"/>
              </a:solidFill>
            </a:endParaRPr>
          </a:p>
          <a:p>
            <a:pPr lvl="0" eaLnBrk="0" hangingPunct="0">
              <a:lnSpc>
                <a:spcPct val="100000"/>
              </a:lnSpc>
              <a:spcBef>
                <a:spcPts val="0"/>
              </a:spcBef>
              <a:defRPr/>
            </a:pPr>
            <a:r>
              <a:rPr lang="en-US" sz="1800" dirty="0" smtClean="0">
                <a:solidFill>
                  <a:schemeClr val="tx1"/>
                </a:solidFill>
              </a:rPr>
              <a:t>Regular items</a:t>
            </a:r>
            <a:endParaRPr lang="en-US" sz="1800" dirty="0" smtClean="0">
              <a:solidFill>
                <a:schemeClr val="tx1"/>
              </a:solidFill>
            </a:endParaRPr>
          </a:p>
          <a:p>
            <a:pPr lvl="0" eaLnBrk="0" hangingPunct="0">
              <a:lnSpc>
                <a:spcPct val="100000"/>
              </a:lnSpc>
              <a:spcBef>
                <a:spcPts val="0"/>
              </a:spcBef>
              <a:defRPr/>
            </a:pPr>
            <a:r>
              <a:rPr lang="en-US" sz="1800" dirty="0" smtClean="0">
                <a:solidFill>
                  <a:schemeClr val="tx1"/>
                </a:solidFill>
              </a:rPr>
              <a:t>Approve TG minutes</a:t>
            </a:r>
            <a:endParaRPr lang="en-US" sz="1800" dirty="0" smtClean="0">
              <a:solidFill>
                <a:schemeClr val="tx1"/>
              </a:solidFill>
            </a:endParaRPr>
          </a:p>
          <a:p>
            <a:pPr eaLnBrk="0" hangingPunct="0">
              <a:lnSpc>
                <a:spcPct val="100000"/>
              </a:lnSpc>
              <a:spcBef>
                <a:spcPts val="0"/>
              </a:spcBef>
              <a:defRPr/>
            </a:pPr>
            <a:r>
              <a:rPr lang="en-US" altLang="en-GB" sz="1800" dirty="0" smtClean="0">
                <a:solidFill>
                  <a:schemeClr val="tx1"/>
                </a:solidFill>
              </a:rPr>
              <a:t>FRD/SFD motion</a:t>
            </a:r>
            <a:endParaRPr lang="en-US" altLang="en-GB" sz="1800" dirty="0" smtClean="0">
              <a:solidFill>
                <a:schemeClr val="tx1"/>
              </a:solidFill>
            </a:endParaRPr>
          </a:p>
          <a:p>
            <a:pPr eaLnBrk="0" hangingPunct="0">
              <a:lnSpc>
                <a:spcPct val="100000"/>
              </a:lnSpc>
              <a:spcBef>
                <a:spcPts val="0"/>
              </a:spcBef>
              <a:defRPr/>
            </a:pPr>
            <a:r>
              <a:rPr lang="en-US" altLang="en-GB" sz="1800" dirty="0" smtClean="0">
                <a:solidFill>
                  <a:schemeClr val="tx1"/>
                </a:solidFill>
              </a:rPr>
              <a:t>Contribution discussion</a:t>
            </a:r>
            <a:endParaRPr lang="en-US" altLang="en-GB" sz="1800" dirty="0" smtClean="0">
              <a:solidFill>
                <a:schemeClr val="tx1"/>
              </a:solidFill>
            </a:endParaRPr>
          </a:p>
          <a:p>
            <a:pPr lvl="0" eaLnBrk="0" hangingPunct="0">
              <a:lnSpc>
                <a:spcPct val="100000"/>
              </a:lnSpc>
              <a:spcBef>
                <a:spcPts val="0"/>
              </a:spcBef>
              <a:defRPr/>
            </a:pPr>
            <a:r>
              <a:rPr lang="en-GB" altLang="en-US" sz="1800" dirty="0">
                <a:solidFill>
                  <a:schemeClr val="tx1"/>
                </a:solidFill>
                <a:sym typeface="+mn-ea"/>
              </a:rPr>
              <a:t>Recess</a:t>
            </a:r>
            <a:endParaRPr lang="en-GB" altLang="en-US" sz="1800" dirty="0">
              <a:solidFill>
                <a:schemeClr val="tx1"/>
              </a:solidFill>
              <a:sym typeface="+mn-ea"/>
            </a:endParaRPr>
          </a:p>
          <a:p>
            <a:pPr lvl="0" eaLnBrk="0" hangingPunct="0">
              <a:lnSpc>
                <a:spcPct val="100000"/>
              </a:lnSpc>
              <a:spcBef>
                <a:spcPts val="0"/>
              </a:spcBef>
              <a:defRPr/>
            </a:pPr>
            <a:endParaRPr lang="en-GB" altLang="en-US" sz="1800" dirty="0">
              <a:solidFill>
                <a:schemeClr val="tx1"/>
              </a:solidFill>
              <a:sym typeface="+mn-ea"/>
            </a:endParaRPr>
          </a:p>
          <a:p>
            <a:pPr marL="0" lvl="0" indent="0" eaLnBrk="0" hangingPunct="0">
              <a:spcBef>
                <a:spcPts val="0"/>
              </a:spcBef>
              <a:buNone/>
              <a:defRPr/>
            </a:pPr>
            <a:r>
              <a:rPr lang="en-US" altLang="en-GB" sz="1800" u="sng" dirty="0" smtClean="0">
                <a:solidFill>
                  <a:schemeClr val="tx1"/>
                </a:solidFill>
                <a:sym typeface="+mn-ea"/>
              </a:rPr>
              <a:t>Monday</a:t>
            </a:r>
            <a:r>
              <a:rPr lang="en-GB" altLang="en-US" sz="1800" u="sng" dirty="0" smtClean="0">
                <a:solidFill>
                  <a:schemeClr val="tx1"/>
                </a:solidFill>
                <a:sym typeface="+mn-ea"/>
              </a:rPr>
              <a:t> (</a:t>
            </a:r>
            <a:r>
              <a:rPr lang="en-US" altLang="en-GB" sz="1800" u="sng" dirty="0" smtClean="0">
                <a:solidFill>
                  <a:schemeClr val="tx1"/>
                </a:solidFill>
                <a:sym typeface="+mn-ea"/>
              </a:rPr>
              <a:t>PM2, </a:t>
            </a:r>
            <a:r>
              <a:rPr lang="en-US" altLang="en-GB" sz="1800" u="sng" dirty="0" smtClean="0">
                <a:sym typeface="+mn-ea"/>
              </a:rPr>
              <a:t>Regency B</a:t>
            </a:r>
            <a:r>
              <a:rPr lang="en-GB" altLang="en-US" sz="1800" u="sng" dirty="0" smtClean="0">
                <a:solidFill>
                  <a:schemeClr val="tx1"/>
                </a:solidFill>
                <a:sym typeface="+mn-ea"/>
              </a:rPr>
              <a:t>)</a:t>
            </a:r>
            <a:endParaRPr lang="en-GB" altLang="en-US" sz="1800" u="sng" dirty="0" smtClean="0">
              <a:solidFill>
                <a:schemeClr val="tx1"/>
              </a:solidFill>
            </a:endParaRPr>
          </a:p>
          <a:p>
            <a:pPr lvl="0" eaLnBrk="0" hangingPunct="0">
              <a:lnSpc>
                <a:spcPct val="100000"/>
              </a:lnSpc>
              <a:spcBef>
                <a:spcPts val="0"/>
              </a:spcBef>
              <a:defRPr/>
            </a:pPr>
            <a:r>
              <a:rPr lang="en-US" altLang="en-GB" sz="1800" dirty="0" smtClean="0">
                <a:solidFill>
                  <a:schemeClr val="tx1"/>
                </a:solidFill>
                <a:sym typeface="+mn-ea"/>
              </a:rPr>
              <a:t>Regular items</a:t>
            </a:r>
            <a:endParaRPr lang="en-US" altLang="en-GB" sz="1800" dirty="0" smtClean="0">
              <a:solidFill>
                <a:schemeClr val="tx1"/>
              </a:solidFill>
              <a:sym typeface="+mn-ea"/>
            </a:endParaRPr>
          </a:p>
          <a:p>
            <a:pPr lvl="0" eaLnBrk="0" hangingPunct="0">
              <a:lnSpc>
                <a:spcPct val="100000"/>
              </a:lnSpc>
              <a:spcBef>
                <a:spcPts val="0"/>
              </a:spcBef>
              <a:defRPr/>
            </a:pPr>
            <a:r>
              <a:rPr lang="en-US" altLang="en-GB" sz="1800" dirty="0" smtClean="0">
                <a:solidFill>
                  <a:schemeClr val="tx1"/>
                </a:solidFill>
                <a:sym typeface="+mn-ea"/>
              </a:rPr>
              <a:t>Contribution discussion</a:t>
            </a:r>
            <a:endParaRPr lang="en-US" altLang="en-GB" sz="1800" dirty="0" smtClean="0">
              <a:solidFill>
                <a:schemeClr val="tx1"/>
              </a:solidFill>
              <a:sym typeface="+mn-ea"/>
            </a:endParaRPr>
          </a:p>
          <a:p>
            <a:pPr lvl="0" eaLnBrk="0" hangingPunct="0">
              <a:lnSpc>
                <a:spcPct val="100000"/>
              </a:lnSpc>
              <a:spcBef>
                <a:spcPts val="0"/>
              </a:spcBef>
              <a:defRPr/>
            </a:pPr>
            <a:r>
              <a:rPr lang="en-US" altLang="en-GB" sz="1800" dirty="0" smtClean="0">
                <a:solidFill>
                  <a:schemeClr val="tx1"/>
                </a:solidFill>
                <a:sym typeface="+mn-ea"/>
              </a:rPr>
              <a:t>Recess</a:t>
            </a:r>
            <a:endParaRPr lang="en-US" altLang="en-GB" sz="1800" dirty="0" smtClean="0">
              <a:solidFill>
                <a:schemeClr val="tx1"/>
              </a:solidFill>
              <a:sym typeface="+mn-ea"/>
            </a:endParaRPr>
          </a:p>
          <a:p>
            <a:pPr marL="0" lvl="0" indent="0" eaLnBrk="0" hangingPunct="0">
              <a:lnSpc>
                <a:spcPct val="100000"/>
              </a:lnSpc>
              <a:spcBef>
                <a:spcPts val="0"/>
              </a:spcBef>
              <a:buNone/>
              <a:defRPr/>
            </a:pPr>
            <a:endParaRPr lang="en-US" altLang="en-GB" sz="1800" dirty="0" smtClean="0">
              <a:solidFill>
                <a:schemeClr val="tx1"/>
              </a:solidFill>
              <a:sym typeface="+mn-ea"/>
            </a:endParaRPr>
          </a:p>
          <a:p>
            <a:pPr marL="0" lvl="0" indent="0" eaLnBrk="0" hangingPunct="0">
              <a:spcBef>
                <a:spcPts val="0"/>
              </a:spcBef>
              <a:buNone/>
              <a:defRPr/>
            </a:pPr>
            <a:r>
              <a:rPr lang="en-US" altLang="en-GB" sz="1800" u="sng" dirty="0" smtClean="0">
                <a:solidFill>
                  <a:schemeClr val="tx1"/>
                </a:solidFill>
                <a:sym typeface="+mn-ea"/>
              </a:rPr>
              <a:t>Tuesday</a:t>
            </a:r>
            <a:r>
              <a:rPr lang="en-GB" altLang="en-US" sz="1800" u="sng" dirty="0" smtClean="0">
                <a:solidFill>
                  <a:schemeClr val="tx1"/>
                </a:solidFill>
                <a:sym typeface="+mn-ea"/>
              </a:rPr>
              <a:t> (</a:t>
            </a:r>
            <a:r>
              <a:rPr lang="en-US" altLang="en-GB" sz="1800" u="sng" dirty="0" smtClean="0">
                <a:solidFill>
                  <a:schemeClr val="tx1"/>
                </a:solidFill>
                <a:sym typeface="+mn-ea"/>
              </a:rPr>
              <a:t>AM1, </a:t>
            </a:r>
            <a:r>
              <a:rPr lang="en-US" altLang="en-GB" sz="1800" u="sng" dirty="0" smtClean="0">
                <a:sym typeface="+mn-ea"/>
              </a:rPr>
              <a:t>Regency B</a:t>
            </a:r>
            <a:r>
              <a:rPr lang="en-GB" altLang="en-US" sz="1800" u="sng" dirty="0" smtClean="0">
                <a:solidFill>
                  <a:schemeClr val="tx1"/>
                </a:solidFill>
                <a:sym typeface="+mn-ea"/>
              </a:rPr>
              <a:t>)</a:t>
            </a:r>
            <a:endParaRPr lang="en-GB" altLang="en-US" sz="1800" u="sng" dirty="0" smtClean="0">
              <a:solidFill>
                <a:schemeClr val="tx1"/>
              </a:solidFill>
            </a:endParaRPr>
          </a:p>
          <a:p>
            <a:pPr lvl="0" eaLnBrk="0" hangingPunct="0">
              <a:lnSpc>
                <a:spcPct val="100000"/>
              </a:lnSpc>
              <a:spcBef>
                <a:spcPts val="0"/>
              </a:spcBef>
              <a:defRPr/>
            </a:pPr>
            <a:r>
              <a:rPr lang="en-US" sz="1800" dirty="0" smtClean="0">
                <a:solidFill>
                  <a:schemeClr val="tx1"/>
                </a:solidFill>
                <a:sym typeface="+mn-ea"/>
              </a:rPr>
              <a:t>Regular items</a:t>
            </a:r>
            <a:endParaRPr lang="en-US" sz="1800" dirty="0" smtClean="0">
              <a:solidFill>
                <a:schemeClr val="tx1"/>
              </a:solidFill>
              <a:sym typeface="+mn-ea"/>
            </a:endParaRPr>
          </a:p>
          <a:p>
            <a:pPr lvl="0" eaLnBrk="0" hangingPunct="0">
              <a:lnSpc>
                <a:spcPct val="100000"/>
              </a:lnSpc>
              <a:spcBef>
                <a:spcPts val="0"/>
              </a:spcBef>
              <a:defRPr/>
            </a:pPr>
            <a:r>
              <a:rPr lang="en-US" altLang="en-GB" sz="1800" dirty="0" smtClean="0">
                <a:solidFill>
                  <a:schemeClr val="tx1"/>
                </a:solidFill>
                <a:sym typeface="+mn-ea"/>
              </a:rPr>
              <a:t>Contribution discussion</a:t>
            </a:r>
            <a:endParaRPr lang="en-US" altLang="en-GB" sz="1800" dirty="0" smtClean="0">
              <a:solidFill>
                <a:schemeClr val="tx1"/>
              </a:solidFill>
              <a:sym typeface="+mn-ea"/>
            </a:endParaRPr>
          </a:p>
          <a:p>
            <a:pPr lvl="0" eaLnBrk="0" hangingPunct="0">
              <a:lnSpc>
                <a:spcPct val="100000"/>
              </a:lnSpc>
              <a:spcBef>
                <a:spcPts val="0"/>
              </a:spcBef>
              <a:defRPr/>
            </a:pPr>
            <a:r>
              <a:rPr lang="en-US" altLang="en-GB" sz="1800" dirty="0" smtClean="0">
                <a:solidFill>
                  <a:schemeClr val="tx1"/>
                </a:solidFill>
                <a:sym typeface="+mn-ea"/>
              </a:rPr>
              <a:t>Recess</a:t>
            </a:r>
            <a:endParaRPr lang="en-US" altLang="en-GB" sz="1800" dirty="0" smtClean="0">
              <a:solidFill>
                <a:schemeClr val="tx1"/>
              </a:solidFill>
              <a:sym typeface="+mn-ea"/>
            </a:endParaRPr>
          </a:p>
          <a:p>
            <a:pPr marL="0" lvl="0" indent="0" eaLnBrk="0" hangingPunct="0">
              <a:lnSpc>
                <a:spcPct val="120000"/>
              </a:lnSpc>
              <a:spcBef>
                <a:spcPts val="600"/>
              </a:spcBef>
              <a:buNone/>
              <a:defRPr/>
            </a:pPr>
            <a:endParaRPr lang="en-US" altLang="en-GB" sz="1800" dirty="0" smtClean="0">
              <a:solidFill>
                <a:schemeClr val="tx1"/>
              </a:solidFill>
              <a:sym typeface="+mn-ea"/>
            </a:endParaRPr>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内容占位符 2"/>
          <p:cNvSpPr txBox="1"/>
          <p:nvPr/>
        </p:nvSpPr>
        <p:spPr>
          <a:xfrm>
            <a:off x="1219200" y="1676400"/>
            <a:ext cx="9829800" cy="3431540"/>
          </a:xfrm>
          <a:prstGeom prst="rect">
            <a:avLst/>
          </a:prstGeom>
        </p:spPr>
        <p:txBody>
          <a:bodyPr>
            <a:normAutofit fontScale="90000" lnSpcReduction="20000"/>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L="342900" marR="0" lvl="0" indent="-342900" algn="l" defTabSz="914400" rtl="0" eaLnBrk="0" fontAlgn="base" latinLnBrk="0" hangingPunct="0">
              <a:lnSpc>
                <a:spcPct val="100000"/>
              </a:lnSpc>
              <a:spcBef>
                <a:spcPct val="20000"/>
              </a:spcBef>
              <a:spcAft>
                <a:spcPct val="0"/>
              </a:spcAft>
              <a:buClrTx/>
              <a:buSzTx/>
              <a:buFontTx/>
              <a:buChar char="•"/>
              <a:defRPr/>
            </a:pPr>
            <a:r>
              <a:rPr kumimoji="0" lang="en-US" altLang="en-US" sz="2400" b="1" i="0" u="none" strike="noStrike" kern="0" cap="none" spc="0" normalizeH="0" baseline="0" noProof="0" dirty="0" smtClean="0">
                <a:ln>
                  <a:noFill/>
                </a:ln>
                <a:solidFill>
                  <a:schemeClr val="tx1"/>
                </a:solidFill>
                <a:effectLst/>
                <a:uLnTx/>
                <a:uFillTx/>
                <a:latin typeface="+mn-lt"/>
                <a:ea typeface="MS PGothic" panose="020B0600070205080204" pitchFamily="34" charset="-128"/>
                <a:cs typeface="MS PGothic" panose="020B0600070205080204" pitchFamily="34" charset="-128"/>
              </a:rPr>
              <a:t>In a meeting, please make sure your</a:t>
            </a:r>
            <a:r>
              <a:rPr kumimoji="0" lang="en-US" altLang="en-US" sz="2400" b="1" i="0" u="none" strike="noStrike" kern="0" cap="none" spc="0" normalizeH="0" noProof="0" dirty="0" smtClean="0">
                <a:ln>
                  <a:noFill/>
                </a:ln>
                <a:solidFill>
                  <a:schemeClr val="tx1"/>
                </a:solidFill>
                <a:effectLst/>
                <a:uLnTx/>
                <a:uFillTx/>
                <a:latin typeface="+mn-lt"/>
                <a:ea typeface="MS PGothic" panose="020B0600070205080204" pitchFamily="34" charset="-128"/>
                <a:cs typeface="MS PGothic" panose="020B0600070205080204" pitchFamily="34" charset="-128"/>
              </a:rPr>
              <a:t> badge could be seen if you’re in the meeting room and </a:t>
            </a:r>
            <a:r>
              <a:rPr kumimoji="0" lang="en-US" altLang="en-US" sz="2400" b="1" i="0" u="none" strike="noStrike" kern="0" cap="none" spc="0" normalizeH="0" baseline="0" noProof="0" dirty="0" smtClean="0">
                <a:ln>
                  <a:noFill/>
                </a:ln>
                <a:solidFill>
                  <a:schemeClr val="tx1"/>
                </a:solidFill>
                <a:effectLst/>
                <a:uLnTx/>
                <a:uFillTx/>
                <a:latin typeface="+mn-lt"/>
                <a:ea typeface="MS PGothic" panose="020B0600070205080204" pitchFamily="34" charset="-128"/>
                <a:cs typeface="MS PGothic" panose="020B0600070205080204" pitchFamily="34" charset="-128"/>
              </a:rPr>
              <a:t>please </a:t>
            </a:r>
            <a:r>
              <a:rPr kumimoji="0" lang="en-US"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make sure </a:t>
            </a:r>
            <a:r>
              <a:rPr kumimoji="0" lang="en-US" altLang="en-US" sz="2400" b="1" i="0" u="none" strike="noStrike" kern="0" cap="none" spc="0" normalizeH="0" baseline="0" noProof="0" dirty="0" smtClean="0">
                <a:ln>
                  <a:noFill/>
                </a:ln>
                <a:solidFill>
                  <a:schemeClr val="tx1"/>
                </a:solidFill>
                <a:effectLst/>
                <a:uLnTx/>
                <a:uFillTx/>
                <a:latin typeface="+mn-lt"/>
                <a:ea typeface="MS PGothic" panose="020B0600070205080204" pitchFamily="34" charset="-128"/>
                <a:cs typeface="MS PGothic" panose="020B0600070205080204" pitchFamily="34" charset="-128"/>
              </a:rPr>
              <a:t>your </a:t>
            </a:r>
            <a:r>
              <a:rPr kumimoji="0" lang="en-US"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name </a:t>
            </a:r>
            <a:r>
              <a:rPr kumimoji="0" lang="en-US" altLang="en-US" sz="2400" b="1" i="0" u="none" strike="noStrike" kern="0" cap="none" spc="0" normalizeH="0" baseline="0" noProof="0" dirty="0" smtClean="0">
                <a:ln>
                  <a:noFill/>
                </a:ln>
                <a:solidFill>
                  <a:schemeClr val="tx1"/>
                </a:solidFill>
                <a:effectLst/>
                <a:uLnTx/>
                <a:uFillTx/>
                <a:latin typeface="+mn-lt"/>
                <a:ea typeface="MS PGothic" panose="020B0600070205080204" pitchFamily="34" charset="-128"/>
                <a:cs typeface="MS PGothic" panose="020B0600070205080204" pitchFamily="34" charset="-128"/>
              </a:rPr>
              <a:t>and affiliation are correctly shown if you’re joining the meeting remotely. </a:t>
            </a:r>
            <a:endParaRPr kumimoji="0" lang="en-US"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100000"/>
              </a:lnSpc>
              <a:spcBef>
                <a:spcPct val="20000"/>
              </a:spcBef>
              <a:spcAft>
                <a:spcPct val="0"/>
              </a:spcAft>
              <a:buClrTx/>
              <a:buSzTx/>
              <a:buFontTx/>
              <a:buChar char="•"/>
              <a:defRPr/>
            </a:pPr>
            <a:r>
              <a:rPr kumimoji="0" lang="en-US" altLang="en-US" sz="2400" b="1" i="0" u="none" strike="noStrike" kern="0" cap="none" spc="0" normalizeH="0" baseline="0" noProof="0" dirty="0">
                <a:ln>
                  <a:noFill/>
                </a:ln>
                <a:solidFill>
                  <a:schemeClr val="accent2"/>
                </a:solidFill>
                <a:effectLst/>
                <a:uLnTx/>
                <a:uFillTx/>
                <a:latin typeface="+mn-lt"/>
                <a:ea typeface="MS PGothic" panose="020B0600070205080204" pitchFamily="34" charset="-128"/>
                <a:cs typeface="MS PGothic" panose="020B0600070205080204" pitchFamily="34" charset="-128"/>
              </a:rPr>
              <a:t>Please remember to register your attendance on https://imat.ieee.org/ with your IEEE account. </a:t>
            </a:r>
            <a:endParaRPr kumimoji="0" lang="en-US"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100000"/>
              </a:lnSpc>
              <a:spcBef>
                <a:spcPct val="20000"/>
              </a:spcBef>
              <a:spcAft>
                <a:spcPct val="0"/>
              </a:spcAft>
              <a:buClrTx/>
              <a:buSzTx/>
              <a:buFontTx/>
              <a:buChar char="•"/>
              <a:defRPr/>
            </a:pPr>
            <a:r>
              <a:rPr kumimoji="0" lang="en-US"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Please announce your affiliation when you first address the group during a meeting slot</a:t>
            </a:r>
            <a:endParaRPr kumimoji="0" lang="en-US"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100000"/>
              </a:lnSpc>
              <a:spcBef>
                <a:spcPct val="20000"/>
              </a:spcBef>
              <a:spcAft>
                <a:spcPct val="0"/>
              </a:spcAft>
              <a:buClrTx/>
              <a:buSzTx/>
              <a:buFontTx/>
              <a:buChar char="•"/>
              <a:defRPr/>
            </a:pPr>
            <a:r>
              <a:rPr kumimoji="0" lang="en-US"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Your submission should not contain company logos or advertising</a:t>
            </a:r>
            <a:endParaRPr kumimoji="0" lang="en-US"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100000"/>
              </a:lnSpc>
              <a:spcBef>
                <a:spcPct val="20000"/>
              </a:spcBef>
              <a:spcAft>
                <a:spcPct val="0"/>
              </a:spcAft>
              <a:buClrTx/>
              <a:buSzTx/>
              <a:buFontTx/>
              <a:buChar char="•"/>
              <a:defRPr/>
            </a:pPr>
            <a:r>
              <a:rPr kumimoji="0" lang="en-US"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Questions on Voting status, Ballot pool, Access to Reflector, Documentation,  Member</a:t>
            </a:r>
            <a:r>
              <a:rPr kumimoji="0" lang="en-US" altLang="ja-JP"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’s Area</a:t>
            </a:r>
            <a:endParaRPr kumimoji="0" lang="en-US" altLang="ja-JP"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742950" marR="0" lvl="1" indent="-285750" algn="l" defTabSz="914400" rtl="0" eaLnBrk="0" fontAlgn="base" latinLnBrk="0" hangingPunct="0">
              <a:lnSpc>
                <a:spcPct val="100000"/>
              </a:lnSpc>
              <a:spcBef>
                <a:spcPct val="20000"/>
              </a:spcBef>
              <a:spcAft>
                <a:spcPct val="0"/>
              </a:spcAft>
              <a:buClrTx/>
              <a:buSzTx/>
              <a:buFontTx/>
              <a:buChar char="–"/>
              <a:defRPr/>
            </a:pPr>
            <a:r>
              <a:rPr kumimoji="0" lang="en-US" altLang="en-US" sz="2400" b="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Contact Jon </a:t>
            </a:r>
            <a:r>
              <a:rPr kumimoji="0" lang="en-US" altLang="en-US" sz="2400" b="0" i="0" u="none" strike="noStrike" kern="0" cap="none" spc="0" normalizeH="0" baseline="0" noProof="0" dirty="0" err="1">
                <a:ln>
                  <a:noFill/>
                </a:ln>
                <a:solidFill>
                  <a:schemeClr val="tx1"/>
                </a:solidFill>
                <a:effectLst/>
                <a:uLnTx/>
                <a:uFillTx/>
                <a:latin typeface="+mn-lt"/>
                <a:ea typeface="MS PGothic" panose="020B0600070205080204" pitchFamily="34" charset="-128"/>
                <a:cs typeface="MS PGothic" panose="020B0600070205080204" pitchFamily="34" charset="-128"/>
              </a:rPr>
              <a:t>Rosdahl</a:t>
            </a:r>
            <a:r>
              <a:rPr kumimoji="0" lang="en-US" altLang="en-US" sz="2400" b="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 –  </a:t>
            </a:r>
            <a:r>
              <a:rPr kumimoji="0" lang="en-US" altLang="en-US" sz="2400" b="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hlinkClick r:id="rId1"/>
              </a:rPr>
              <a:t>jrosdahl@ieee.org</a:t>
            </a:r>
            <a:endParaRPr kumimoji="0" lang="en-US" altLang="en-US" sz="2000" b="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100000"/>
              </a:lnSpc>
              <a:spcBef>
                <a:spcPct val="20000"/>
              </a:spcBef>
              <a:spcAft>
                <a:spcPct val="0"/>
              </a:spcAft>
              <a:buClrTx/>
              <a:buSzTx/>
              <a:buFontTx/>
              <a:buChar char="•"/>
              <a:defRPr/>
            </a:pPr>
            <a:endParaRPr kumimoji="0" lang="zh-CN"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p:txBody>
      </p:sp>
      <p:sp>
        <p:nvSpPr>
          <p:cNvPr id="6" name="文本框 5"/>
          <p:cNvSpPr txBox="1"/>
          <p:nvPr/>
        </p:nvSpPr>
        <p:spPr>
          <a:xfrm>
            <a:off x="1003300" y="5107305"/>
            <a:ext cx="10284460" cy="1168400"/>
          </a:xfrm>
          <a:prstGeom prst="rect">
            <a:avLst/>
          </a:prstGeom>
          <a:noFill/>
        </p:spPr>
        <p:txBody>
          <a:bodyPr wrap="square" rtlCol="0" anchor="t">
            <a:spAutoFit/>
          </a:bodyPr>
          <a:lstStyle/>
          <a:p>
            <a:r>
              <a:rPr lang="zh-CN" altLang="en-US" sz="1400"/>
              <a:t>Note 1 - 802.11 WG Operation Manual requests “Teleconferences are a means to prepare input for sessions provided that the teleconference date, time, agenda, and arrangements are announced on the TG email reflector at least 10 calendar days prior to the teleconference date"</a:t>
            </a:r>
            <a:endParaRPr lang="zh-CN" altLang="en-US" sz="1400"/>
          </a:p>
          <a:p>
            <a:endParaRPr lang="zh-CN" altLang="en-US" sz="1400"/>
          </a:p>
          <a:p>
            <a:r>
              <a:rPr lang="zh-CN" altLang="en-US" sz="1400"/>
              <a:t>Note 2 - Teleconferences are bound by the conditions stipulated by the documentation below.  Please review them and bring up any questions/concerns you may have before proceeding with the teleconference:</a:t>
            </a:r>
            <a:endParaRPr lang="zh-CN" altLang="en-US" sz="1400"/>
          </a:p>
        </p:txBody>
      </p:sp>
      <p:sp>
        <p:nvSpPr>
          <p:cNvPr id="7" name="标题 1"/>
          <p:cNvSpPr txBox="1"/>
          <p:nvPr/>
        </p:nvSpPr>
        <p:spPr>
          <a:xfrm>
            <a:off x="914400" y="610235"/>
            <a:ext cx="10361613" cy="1065213"/>
          </a:xfrm>
          <a:prstGeom prst="rect">
            <a:avLst/>
          </a:prstGeom>
        </p:spPr>
        <p:txBody>
          <a:bodyPr vert="horz" wrap="square" lIns="92160" tIns="46080" rIns="92160" bIns="46080" anchor="ctr" anchorCtr="0"/>
          <a:lstStyle>
            <a:lvl1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mj-lt"/>
                <a:ea typeface="+mj-ea"/>
                <a:cs typeface="+mj-cs"/>
              </a:defRPr>
            </a:lvl1pPr>
            <a:lvl2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2pPr>
            <a:lvl3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3pPr>
            <a:lvl4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4pPr>
            <a:lvl5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5pPr>
            <a:lvl6pPr marL="18859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6pPr>
            <a:lvl7pPr marL="22288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7pPr>
            <a:lvl8pPr marL="25717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8pPr>
            <a:lvl9pPr marL="29146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9pPr>
          </a:lstStyle>
          <a:p>
            <a:pPr eaLnBrk="1" hangingPunct="1"/>
            <a:r>
              <a:rPr lang="en-US" altLang="en-US" sz="3200" kern="0" smtClean="0"/>
              <a:t>Meeting Protocol, Attendance, Voting &amp; Document Status</a:t>
            </a:r>
            <a:endParaRPr lang="zh-CN" altLang="en-US" sz="3200" kern="0" dirty="0"/>
          </a:p>
        </p:txBody>
      </p:sp>
      <p:sp>
        <p:nvSpPr>
          <p:cNvPr id="8" name="日期占位符 3"/>
          <p:cNvSpPr>
            <a:spLocks noGrp="1"/>
          </p:cNvSpPr>
          <p:nvPr>
            <p:ph type="dt" idx="10"/>
          </p:nvPr>
        </p:nvSpPr>
        <p:spPr>
          <a:xfrm>
            <a:off x="928688" y="333375"/>
            <a:ext cx="2500313" cy="273050"/>
          </a:xfrm>
        </p:spPr>
        <p:txBody>
          <a:bodyPr/>
          <a:lstStyle/>
          <a:p>
            <a:pPr eaLnBrk="0" hangingPunct="0">
              <a:defRPr/>
            </a:pPr>
            <a:r>
              <a:rPr lang="en-US" dirty="0" smtClean="0"/>
              <a:t>Nov 2024</a:t>
            </a:r>
            <a:endParaRPr lang="en-US" dirty="0"/>
          </a:p>
        </p:txBody>
      </p:sp>
    </p:spTree>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日期占位符 3"/>
          <p:cNvSpPr>
            <a:spLocks noGrp="1"/>
          </p:cNvSpPr>
          <p:nvPr>
            <p:ph type="dt" idx="10"/>
          </p:nvPr>
        </p:nvSpPr>
        <p:spPr/>
        <p:txBody>
          <a:bodyPr/>
          <a:lstStyle/>
          <a:p>
            <a:pPr eaLnBrk="0" hangingPunct="0">
              <a:defRPr/>
            </a:pPr>
            <a:r>
              <a:rPr lang="en-US" dirty="0" smtClean="0"/>
              <a:t>Nov 2024</a:t>
            </a:r>
            <a:endParaRPr lang="en-US" dirty="0"/>
          </a:p>
        </p:txBody>
      </p:sp>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标题 1"/>
          <p:cNvSpPr txBox="1"/>
          <p:nvPr/>
        </p:nvSpPr>
        <p:spPr>
          <a:xfrm>
            <a:off x="914400" y="685800"/>
            <a:ext cx="10361613" cy="1065213"/>
          </a:xfrm>
          <a:prstGeom prst="rect">
            <a:avLst/>
          </a:prstGeom>
        </p:spPr>
        <p:txBody>
          <a:bodyPr/>
          <a:lstStyle>
            <a:lvl1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mj-lt"/>
                <a:ea typeface="+mj-ea"/>
                <a:cs typeface="+mj-cs"/>
              </a:defRPr>
            </a:lvl1pPr>
            <a:lvl2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2pPr>
            <a:lvl3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3pPr>
            <a:lvl4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4pPr>
            <a:lvl5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5pPr>
            <a:lvl6pPr marL="18859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6pPr>
            <a:lvl7pPr marL="22288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7pPr>
            <a:lvl8pPr marL="25717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8pPr>
            <a:lvl9pPr marL="29146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9pPr>
          </a:lstStyle>
          <a:p>
            <a:r>
              <a:rPr lang="en-US" altLang="zh-CN" sz="3200" kern="0" dirty="0" err="1" smtClean="0"/>
              <a:t>TGbp</a:t>
            </a:r>
            <a:r>
              <a:rPr lang="en-US" altLang="zh-CN" sz="3200" kern="0" dirty="0" smtClean="0"/>
              <a:t> meeting slots during the week</a:t>
            </a:r>
            <a:endParaRPr lang="en-US" altLang="zh-CN" sz="3200" kern="0" dirty="0"/>
          </a:p>
        </p:txBody>
      </p:sp>
      <p:graphicFrame>
        <p:nvGraphicFramePr>
          <p:cNvPr id="9" name="表格 8"/>
          <p:cNvGraphicFramePr/>
          <p:nvPr>
            <p:custDataLst>
              <p:tags r:id="rId1"/>
            </p:custDataLst>
          </p:nvPr>
        </p:nvGraphicFramePr>
        <p:xfrm>
          <a:off x="826770" y="1981200"/>
          <a:ext cx="10448925" cy="3477260"/>
        </p:xfrm>
        <a:graphic>
          <a:graphicData uri="http://schemas.openxmlformats.org/drawingml/2006/table">
            <a:tbl>
              <a:tblPr firstRow="1" bandRow="1">
                <a:tableStyleId>{00A15C55-8517-42AA-B614-E9B94910E393}</a:tableStyleId>
              </a:tblPr>
              <a:tblGrid>
                <a:gridCol w="1998980"/>
                <a:gridCol w="1943100"/>
                <a:gridCol w="1363980"/>
                <a:gridCol w="1798955"/>
                <a:gridCol w="2193925"/>
                <a:gridCol w="1149985"/>
              </a:tblGrid>
              <a:tr h="424180">
                <a:tc>
                  <a:txBody>
                    <a:bodyPr/>
                    <a:lstStyle/>
                    <a:p>
                      <a:pPr>
                        <a:buNone/>
                      </a:pPr>
                      <a:endParaRPr lang="zh-CN" altLang="en-US" sz="1800"/>
                    </a:p>
                  </a:txBody>
                  <a:tcPr/>
                </a:tc>
                <a:tc>
                  <a:txBody>
                    <a:bodyPr/>
                    <a:lstStyle/>
                    <a:p>
                      <a:pPr algn="ctr">
                        <a:buNone/>
                      </a:pPr>
                      <a:r>
                        <a:rPr lang="en-US" altLang="zh-CN" sz="1800" dirty="0"/>
                        <a:t>Mon</a:t>
                      </a:r>
                      <a:endParaRPr lang="en-US" altLang="zh-CN" sz="1800" dirty="0"/>
                    </a:p>
                  </a:txBody>
                  <a:tcPr anchor="ctr"/>
                </a:tc>
                <a:tc>
                  <a:txBody>
                    <a:bodyPr/>
                    <a:lstStyle/>
                    <a:p>
                      <a:pPr algn="ctr">
                        <a:buNone/>
                      </a:pPr>
                      <a:r>
                        <a:rPr lang="en-US" altLang="zh-CN" sz="1800"/>
                        <a:t>Tue</a:t>
                      </a:r>
                      <a:endParaRPr lang="en-US" altLang="zh-CN" sz="1800"/>
                    </a:p>
                  </a:txBody>
                  <a:tcPr anchor="ctr"/>
                </a:tc>
                <a:tc>
                  <a:txBody>
                    <a:bodyPr/>
                    <a:lstStyle/>
                    <a:p>
                      <a:pPr algn="ctr">
                        <a:buNone/>
                      </a:pPr>
                      <a:r>
                        <a:rPr lang="en-US" altLang="zh-CN" sz="1800"/>
                        <a:t>Wed</a:t>
                      </a:r>
                      <a:endParaRPr lang="en-US" altLang="zh-CN" sz="1800"/>
                    </a:p>
                  </a:txBody>
                  <a:tcPr anchor="ctr"/>
                </a:tc>
                <a:tc>
                  <a:txBody>
                    <a:bodyPr/>
                    <a:lstStyle/>
                    <a:p>
                      <a:pPr algn="ctr">
                        <a:buNone/>
                      </a:pPr>
                      <a:r>
                        <a:rPr lang="en-US" altLang="zh-CN" sz="1800"/>
                        <a:t>Thu</a:t>
                      </a:r>
                      <a:endParaRPr lang="en-US" altLang="zh-CN" sz="1800"/>
                    </a:p>
                  </a:txBody>
                  <a:tcPr anchor="ctr"/>
                </a:tc>
                <a:tc>
                  <a:txBody>
                    <a:bodyPr/>
                    <a:lstStyle/>
                    <a:p>
                      <a:pPr algn="ctr">
                        <a:buNone/>
                      </a:pPr>
                      <a:r>
                        <a:rPr lang="en-US" altLang="zh-CN" sz="1800" dirty="0"/>
                        <a:t>Fri</a:t>
                      </a:r>
                      <a:endParaRPr lang="en-US" altLang="zh-CN" sz="1800" dirty="0"/>
                    </a:p>
                  </a:txBody>
                  <a:tcPr anchor="ctr"/>
                </a:tc>
              </a:tr>
              <a:tr h="657225">
                <a:tc>
                  <a:txBody>
                    <a:bodyPr/>
                    <a:lstStyle/>
                    <a:p>
                      <a:pPr>
                        <a:buNone/>
                      </a:pPr>
                      <a:r>
                        <a:rPr lang="en-US" altLang="zh-CN" sz="1800"/>
                        <a:t>AM1 (8:00~10:00)</a:t>
                      </a:r>
                      <a:endParaRPr lang="en-US" altLang="zh-CN" sz="1800"/>
                    </a:p>
                  </a:txBody>
                  <a:tcPr/>
                </a:tc>
                <a:tc>
                  <a:txBody>
                    <a:bodyPr/>
                    <a:lstStyle/>
                    <a:p>
                      <a:pPr algn="ctr">
                        <a:buNone/>
                      </a:pPr>
                      <a:r>
                        <a:rPr lang="en-US" altLang="zh-CN" sz="1800" dirty="0" smtClean="0">
                          <a:solidFill>
                            <a:schemeClr val="bg1">
                              <a:lumMod val="50000"/>
                            </a:schemeClr>
                          </a:solidFill>
                        </a:rPr>
                        <a:t>802 Opening Plenary</a:t>
                      </a:r>
                      <a:endParaRPr lang="zh-CN" altLang="en-US" sz="1800" dirty="0">
                        <a:solidFill>
                          <a:schemeClr val="bg1">
                            <a:lumMod val="50000"/>
                          </a:schemeClr>
                        </a:solidFill>
                      </a:endParaRPr>
                    </a:p>
                  </a:txBody>
                  <a:tcPr anchor="ctr"/>
                </a:tc>
                <a:tc>
                  <a:txBody>
                    <a:bodyPr/>
                    <a:lstStyle/>
                    <a:p>
                      <a:pPr marL="0" marR="0" indent="0" algn="ctr" defTabSz="914400" rtl="0" eaLnBrk="1" fontAlgn="auto" latinLnBrk="0" hangingPunct="1">
                        <a:lnSpc>
                          <a:spcPct val="100000"/>
                        </a:lnSpc>
                        <a:spcBef>
                          <a:spcPts val="0"/>
                        </a:spcBef>
                        <a:spcAft>
                          <a:spcPts val="0"/>
                        </a:spcAft>
                        <a:buClrTx/>
                        <a:buSzTx/>
                        <a:buFontTx/>
                        <a:buNone/>
                        <a:defRPr/>
                      </a:pPr>
                      <a:r>
                        <a:rPr lang="en-US" altLang="zh-CN" sz="1800" dirty="0" err="1" smtClean="0">
                          <a:sym typeface="+mn-ea"/>
                        </a:rPr>
                        <a:t>TGbp</a:t>
                      </a:r>
                      <a:r>
                        <a:rPr lang="en-US" altLang="zh-CN" sz="1800" dirty="0" smtClean="0">
                          <a:sym typeface="+mn-ea"/>
                        </a:rPr>
                        <a:t> </a:t>
                      </a:r>
                      <a:endParaRPr lang="en-US" altLang="zh-CN" sz="1800" dirty="0" smtClean="0">
                        <a:sym typeface="+mn-ea"/>
                      </a:endParaRPr>
                    </a:p>
                    <a:p>
                      <a:pPr marL="0" marR="0" indent="0" algn="ctr" defTabSz="914400" rtl="0" eaLnBrk="1" fontAlgn="auto" latinLnBrk="0" hangingPunct="1">
                        <a:lnSpc>
                          <a:spcPct val="100000"/>
                        </a:lnSpc>
                        <a:spcBef>
                          <a:spcPts val="0"/>
                        </a:spcBef>
                        <a:spcAft>
                          <a:spcPts val="0"/>
                        </a:spcAft>
                        <a:buClrTx/>
                        <a:buSzTx/>
                        <a:buFontTx/>
                        <a:buNone/>
                        <a:defRPr/>
                      </a:pPr>
                      <a:r>
                        <a:rPr lang="en-US" altLang="zh-CN" sz="1800" dirty="0" smtClean="0">
                          <a:sym typeface="+mn-ea"/>
                        </a:rPr>
                        <a:t>(PHY)</a:t>
                      </a:r>
                      <a:endParaRPr lang="en-US" altLang="zh-CN" sz="1800" dirty="0" smtClean="0">
                        <a:sym typeface="+mn-ea"/>
                      </a:endParaRPr>
                    </a:p>
                  </a:txBody>
                  <a:tcPr anchor="ctr"/>
                </a:tc>
                <a:tc>
                  <a:txBody>
                    <a:bodyPr/>
                    <a:lstStyle/>
                    <a:p>
                      <a:pPr algn="ctr">
                        <a:buNone/>
                      </a:pPr>
                      <a:r>
                        <a:rPr lang="en-US" altLang="zh-CN" sz="1800" dirty="0" err="1" smtClean="0">
                          <a:sym typeface="+mn-ea"/>
                        </a:rPr>
                        <a:t>TGbp</a:t>
                      </a:r>
                      <a:r>
                        <a:rPr lang="en-US" altLang="zh-CN" sz="1800" dirty="0" smtClean="0">
                          <a:sym typeface="+mn-ea"/>
                        </a:rPr>
                        <a:t> </a:t>
                      </a:r>
                      <a:endParaRPr lang="en-US" altLang="zh-CN" sz="1800" dirty="0" smtClean="0">
                        <a:sym typeface="+mn-ea"/>
                      </a:endParaRPr>
                    </a:p>
                    <a:p>
                      <a:pPr algn="ctr">
                        <a:buNone/>
                      </a:pPr>
                      <a:r>
                        <a:rPr lang="en-US" altLang="zh-CN" sz="1800" dirty="0" smtClean="0">
                          <a:sym typeface="+mn-ea"/>
                        </a:rPr>
                        <a:t>(MAC)</a:t>
                      </a:r>
                      <a:endParaRPr lang="zh-CN" altLang="en-US" sz="1800"/>
                    </a:p>
                  </a:txBody>
                  <a:tcPr anchor="ctr"/>
                </a:tc>
                <a:tc>
                  <a:txBody>
                    <a:bodyPr/>
                    <a:lstStyle/>
                    <a:p>
                      <a:pPr algn="ctr">
                        <a:buNone/>
                      </a:pPr>
                      <a:r>
                        <a:rPr lang="en-US" altLang="zh-CN" sz="1800" dirty="0" err="1" smtClean="0">
                          <a:sym typeface="+mn-ea"/>
                        </a:rPr>
                        <a:t>TGbp</a:t>
                      </a:r>
                      <a:r>
                        <a:rPr lang="en-US" altLang="zh-CN" sz="1800" dirty="0" smtClean="0">
                          <a:sym typeface="+mn-ea"/>
                        </a:rPr>
                        <a:t> </a:t>
                      </a:r>
                      <a:endParaRPr lang="en-US" altLang="zh-CN" sz="1800" dirty="0" smtClean="0">
                        <a:sym typeface="+mn-ea"/>
                      </a:endParaRPr>
                    </a:p>
                    <a:p>
                      <a:pPr algn="ctr">
                        <a:buNone/>
                      </a:pPr>
                      <a:r>
                        <a:rPr lang="en-US" altLang="zh-CN" sz="1800" dirty="0" smtClean="0">
                          <a:sym typeface="+mn-ea"/>
                        </a:rPr>
                        <a:t>(MAC/Sec.)</a:t>
                      </a:r>
                      <a:endParaRPr lang="zh-CN" altLang="en-US" sz="1800"/>
                    </a:p>
                  </a:txBody>
                  <a:tcPr anchor="ctr"/>
                </a:tc>
                <a:tc>
                  <a:txBody>
                    <a:bodyPr/>
                    <a:lstStyle/>
                    <a:p>
                      <a:pPr algn="ctr">
                        <a:buNone/>
                      </a:pPr>
                      <a:r>
                        <a:rPr lang="en-US" altLang="zh-CN" sz="1800" dirty="0" smtClean="0">
                          <a:solidFill>
                            <a:schemeClr val="bg1">
                              <a:lumMod val="50000"/>
                            </a:schemeClr>
                          </a:solidFill>
                        </a:rPr>
                        <a:t>Closing Plenary</a:t>
                      </a:r>
                      <a:endParaRPr lang="zh-CN" altLang="en-US" sz="1800" dirty="0">
                        <a:solidFill>
                          <a:schemeClr val="bg1">
                            <a:lumMod val="50000"/>
                          </a:schemeClr>
                        </a:solidFill>
                      </a:endParaRPr>
                    </a:p>
                  </a:txBody>
                  <a:tcPr anchor="ctr"/>
                </a:tc>
              </a:tr>
              <a:tr h="656590">
                <a:tc>
                  <a:txBody>
                    <a:bodyPr/>
                    <a:lstStyle/>
                    <a:p>
                      <a:pPr>
                        <a:buNone/>
                      </a:pPr>
                      <a:r>
                        <a:rPr lang="en-US" altLang="zh-CN" sz="1800" dirty="0"/>
                        <a:t>AM2 (10:30~12:30)</a:t>
                      </a:r>
                      <a:endParaRPr lang="en-US" altLang="zh-CN" sz="1800" dirty="0"/>
                    </a:p>
                  </a:txBody>
                  <a:tcPr/>
                </a:tc>
                <a:tc>
                  <a:txBody>
                    <a:bodyPr/>
                    <a:lstStyle/>
                    <a:p>
                      <a:pPr algn="ctr">
                        <a:buNone/>
                      </a:pPr>
                      <a:r>
                        <a:rPr lang="en-US" altLang="zh-CN" sz="1800" dirty="0" smtClean="0">
                          <a:solidFill>
                            <a:schemeClr val="bg1">
                              <a:lumMod val="50000"/>
                            </a:schemeClr>
                          </a:solidFill>
                          <a:sym typeface="+mn-ea"/>
                        </a:rPr>
                        <a:t>802.11 Opening Plenary</a:t>
                      </a:r>
                      <a:endParaRPr lang="en-US" altLang="zh-CN" sz="1800" dirty="0"/>
                    </a:p>
                  </a:txBody>
                  <a:tcPr anchor="ctr"/>
                </a:tc>
                <a:tc>
                  <a:txBody>
                    <a:bodyPr/>
                    <a:lstStyle/>
                    <a:p>
                      <a:pPr algn="ctr">
                        <a:buNone/>
                      </a:pPr>
                      <a:endParaRPr lang="en-US" altLang="zh-CN" sz="1800" dirty="0">
                        <a:sym typeface="+mn-ea"/>
                      </a:endParaRPr>
                    </a:p>
                  </a:txBody>
                  <a:tcPr anchor="ctr"/>
                </a:tc>
                <a:tc>
                  <a:txBody>
                    <a:bodyPr/>
                    <a:lstStyle/>
                    <a:p>
                      <a:pPr algn="ctr">
                        <a:buNone/>
                      </a:pPr>
                      <a:r>
                        <a:rPr lang="en-US" altLang="zh-CN" sz="1800" dirty="0" err="1" smtClean="0">
                          <a:sym typeface="+mn-ea"/>
                        </a:rPr>
                        <a:t>TGbp</a:t>
                      </a:r>
                      <a:r>
                        <a:rPr lang="en-US" altLang="zh-CN" sz="1800" dirty="0" smtClean="0">
                          <a:sym typeface="+mn-ea"/>
                        </a:rPr>
                        <a:t> (WPT)</a:t>
                      </a:r>
                      <a:endParaRPr lang="en-US" altLang="zh-CN" sz="1800" dirty="0">
                        <a:sym typeface="+mn-ea"/>
                      </a:endParaRPr>
                    </a:p>
                  </a:txBody>
                  <a:tcPr anchor="ctr"/>
                </a:tc>
                <a:tc>
                  <a:txBody>
                    <a:bodyPr/>
                    <a:lstStyle/>
                    <a:p>
                      <a:pPr algn="ctr">
                        <a:buNone/>
                      </a:pPr>
                      <a:endParaRPr lang="en-US" altLang="zh-CN" sz="1800" dirty="0">
                        <a:sym typeface="+mn-ea"/>
                      </a:endParaRPr>
                    </a:p>
                  </a:txBody>
                  <a:tcPr anchor="ctr"/>
                </a:tc>
                <a:tc>
                  <a:txBody>
                    <a:bodyPr/>
                    <a:lstStyle/>
                    <a:p>
                      <a:pPr algn="ctr">
                        <a:buNone/>
                      </a:pPr>
                      <a:endParaRPr lang="zh-CN" altLang="en-US" sz="1800" dirty="0"/>
                    </a:p>
                  </a:txBody>
                  <a:tcPr anchor="ctr"/>
                </a:tc>
              </a:tr>
              <a:tr h="657225">
                <a:tc>
                  <a:txBody>
                    <a:bodyPr/>
                    <a:lstStyle/>
                    <a:p>
                      <a:pPr>
                        <a:buNone/>
                      </a:pPr>
                      <a:r>
                        <a:rPr lang="en-US" altLang="zh-CN" sz="1800" dirty="0"/>
                        <a:t>PM1 (13:30~15:30)</a:t>
                      </a:r>
                      <a:endParaRPr lang="en-US" altLang="zh-CN" sz="1800" dirty="0"/>
                    </a:p>
                  </a:txBody>
                  <a:tcPr/>
                </a:tc>
                <a:tc>
                  <a:txBody>
                    <a:bodyPr/>
                    <a:lstStyle/>
                    <a:p>
                      <a:pPr algn="ctr">
                        <a:buNone/>
                      </a:pPr>
                      <a:r>
                        <a:rPr lang="en-US" altLang="zh-CN" sz="1800" dirty="0" err="1" smtClean="0">
                          <a:sym typeface="+mn-ea"/>
                        </a:rPr>
                        <a:t>TGbp</a:t>
                      </a:r>
                      <a:r>
                        <a:rPr lang="en-US" altLang="zh-CN" sz="1800" dirty="0" smtClean="0">
                          <a:sym typeface="+mn-ea"/>
                        </a:rPr>
                        <a:t> </a:t>
                      </a:r>
                      <a:endParaRPr lang="en-US" altLang="zh-CN" sz="1800" dirty="0" smtClean="0"/>
                    </a:p>
                    <a:p>
                      <a:pPr algn="ctr">
                        <a:buNone/>
                      </a:pPr>
                      <a:r>
                        <a:rPr lang="en-US" altLang="zh-CN" sz="1800" dirty="0" smtClean="0">
                          <a:sym typeface="+mn-ea"/>
                        </a:rPr>
                        <a:t>(Opening/FR/PHY)</a:t>
                      </a:r>
                      <a:endParaRPr lang="zh-CN" altLang="en-US" sz="1800" dirty="0"/>
                    </a:p>
                  </a:txBody>
                  <a:tcPr anchor="ctr"/>
                </a:tc>
                <a:tc>
                  <a:txBody>
                    <a:bodyPr/>
                    <a:lstStyle/>
                    <a:p>
                      <a:pPr algn="ctr">
                        <a:buNone/>
                      </a:pPr>
                      <a:endParaRPr lang="zh-CN" altLang="en-US" sz="1800"/>
                    </a:p>
                  </a:txBody>
                  <a:tcPr anchor="ctr"/>
                </a:tc>
                <a:tc>
                  <a:txBody>
                    <a:bodyPr/>
                    <a:lstStyle/>
                    <a:p>
                      <a:pPr algn="ctr">
                        <a:buNone/>
                      </a:pPr>
                      <a:r>
                        <a:rPr lang="en-US" altLang="zh-CN" sz="1800" dirty="0" smtClean="0">
                          <a:solidFill>
                            <a:schemeClr val="bg1">
                              <a:lumMod val="50000"/>
                            </a:schemeClr>
                          </a:solidFill>
                        </a:rPr>
                        <a:t>Mid-week</a:t>
                      </a:r>
                      <a:r>
                        <a:rPr lang="en-US" altLang="zh-CN" sz="1800" baseline="0" dirty="0" smtClean="0">
                          <a:solidFill>
                            <a:schemeClr val="bg1">
                              <a:lumMod val="50000"/>
                            </a:schemeClr>
                          </a:solidFill>
                        </a:rPr>
                        <a:t> Plenary</a:t>
                      </a:r>
                      <a:endParaRPr lang="zh-CN" altLang="en-US" sz="1800" dirty="0">
                        <a:solidFill>
                          <a:schemeClr val="bg1">
                            <a:lumMod val="50000"/>
                          </a:schemeClr>
                        </a:solidFill>
                      </a:endParaRPr>
                    </a:p>
                  </a:txBody>
                  <a:tcPr anchor="ctr"/>
                </a:tc>
                <a:tc>
                  <a:txBody>
                    <a:bodyPr/>
                    <a:lstStyle/>
                    <a:p>
                      <a:pPr algn="ctr">
                        <a:buNone/>
                      </a:pPr>
                      <a:endParaRPr lang="zh-CN" altLang="en-US" sz="1800" dirty="0"/>
                    </a:p>
                  </a:txBody>
                  <a:tcPr anchor="ctr"/>
                </a:tc>
                <a:tc>
                  <a:txBody>
                    <a:bodyPr/>
                    <a:lstStyle/>
                    <a:p>
                      <a:pPr algn="ctr">
                        <a:buNone/>
                      </a:pPr>
                      <a:endParaRPr lang="zh-CN" altLang="en-US" sz="1800" dirty="0"/>
                    </a:p>
                  </a:txBody>
                  <a:tcPr anchor="ctr"/>
                </a:tc>
              </a:tr>
              <a:tr h="657225">
                <a:tc>
                  <a:txBody>
                    <a:bodyPr/>
                    <a:lstStyle/>
                    <a:p>
                      <a:pPr>
                        <a:buNone/>
                      </a:pPr>
                      <a:r>
                        <a:rPr lang="en-US" altLang="zh-CN" sz="1800"/>
                        <a:t>PM2 (16:00~18:00)</a:t>
                      </a:r>
                      <a:endParaRPr lang="en-US" altLang="zh-CN" sz="1800"/>
                    </a:p>
                  </a:txBody>
                  <a:tcPr/>
                </a:tc>
                <a:tc>
                  <a:txBody>
                    <a:bodyPr/>
                    <a:lstStyle/>
                    <a:p>
                      <a:pPr algn="ctr">
                        <a:buNone/>
                      </a:pPr>
                      <a:r>
                        <a:rPr lang="en-US" altLang="zh-CN" sz="1800" dirty="0" err="1" smtClean="0">
                          <a:sym typeface="+mn-ea"/>
                        </a:rPr>
                        <a:t>TGbp</a:t>
                      </a:r>
                      <a:r>
                        <a:rPr lang="en-US" altLang="zh-CN" sz="1800" dirty="0" smtClean="0">
                          <a:sym typeface="+mn-ea"/>
                        </a:rPr>
                        <a:t> (PHY)</a:t>
                      </a:r>
                      <a:endParaRPr lang="zh-CN" altLang="en-US" sz="1800" dirty="0"/>
                    </a:p>
                    <a:p>
                      <a:pPr algn="ctr">
                        <a:buNone/>
                      </a:pPr>
                      <a:endParaRPr lang="en-US" altLang="zh-CN" sz="1800" dirty="0"/>
                    </a:p>
                  </a:txBody>
                  <a:tcPr anchor="ctr"/>
                </a:tc>
                <a:tc>
                  <a:txBody>
                    <a:bodyPr/>
                    <a:lstStyle/>
                    <a:p>
                      <a:pPr marL="0" marR="0" indent="0" algn="ctr" defTabSz="914400" rtl="0" eaLnBrk="1" fontAlgn="auto" latinLnBrk="0" hangingPunct="1">
                        <a:lnSpc>
                          <a:spcPct val="100000"/>
                        </a:lnSpc>
                        <a:spcBef>
                          <a:spcPts val="0"/>
                        </a:spcBef>
                        <a:spcAft>
                          <a:spcPts val="0"/>
                        </a:spcAft>
                        <a:buClrTx/>
                        <a:buSzTx/>
                        <a:buFontTx/>
                        <a:buNone/>
                        <a:defRPr/>
                      </a:pPr>
                      <a:r>
                        <a:rPr lang="en-US" altLang="zh-CN" sz="1800" dirty="0" err="1" smtClean="0">
                          <a:sym typeface="+mn-ea"/>
                        </a:rPr>
                        <a:t>TGbp</a:t>
                      </a:r>
                      <a:r>
                        <a:rPr lang="en-US" altLang="zh-CN" sz="1800" dirty="0" smtClean="0">
                          <a:sym typeface="+mn-ea"/>
                        </a:rPr>
                        <a:t> </a:t>
                      </a:r>
                      <a:endParaRPr lang="en-US" altLang="zh-CN" sz="1800" dirty="0" smtClean="0">
                        <a:sym typeface="+mn-ea"/>
                      </a:endParaRPr>
                    </a:p>
                    <a:p>
                      <a:pPr marL="0" marR="0" indent="0" algn="ctr" defTabSz="914400" rtl="0" eaLnBrk="1" fontAlgn="auto" latinLnBrk="0" hangingPunct="1">
                        <a:lnSpc>
                          <a:spcPct val="100000"/>
                        </a:lnSpc>
                        <a:spcBef>
                          <a:spcPts val="0"/>
                        </a:spcBef>
                        <a:spcAft>
                          <a:spcPts val="0"/>
                        </a:spcAft>
                        <a:buClrTx/>
                        <a:buSzTx/>
                        <a:buFontTx/>
                        <a:buNone/>
                        <a:defRPr/>
                      </a:pPr>
                      <a:r>
                        <a:rPr lang="en-US" altLang="zh-CN" sz="1800" dirty="0" smtClean="0">
                          <a:sym typeface="+mn-ea"/>
                        </a:rPr>
                        <a:t>(PHY)</a:t>
                      </a:r>
                      <a:endParaRPr lang="zh-CN" altLang="en-US" sz="1800" dirty="0"/>
                    </a:p>
                  </a:txBody>
                  <a:tcPr anchor="ctr"/>
                </a:tc>
                <a:tc>
                  <a:txBody>
                    <a:bodyPr/>
                    <a:lstStyle/>
                    <a:p>
                      <a:pPr algn="ctr">
                        <a:buNone/>
                      </a:pPr>
                      <a:endParaRPr lang="en-US" altLang="zh-CN" sz="1800" dirty="0">
                        <a:sym typeface="+mn-ea"/>
                      </a:endParaRPr>
                    </a:p>
                  </a:txBody>
                  <a:tcPr anchor="ctr"/>
                </a:tc>
                <a:tc>
                  <a:txBody>
                    <a:bodyPr/>
                    <a:lstStyle/>
                    <a:p>
                      <a:pPr algn="ctr">
                        <a:buNone/>
                      </a:pPr>
                      <a:r>
                        <a:rPr lang="en-US" altLang="zh-CN" sz="1800" dirty="0" err="1" smtClean="0">
                          <a:sym typeface="+mn-ea"/>
                        </a:rPr>
                        <a:t>TGbp</a:t>
                      </a:r>
                      <a:r>
                        <a:rPr lang="en-US" altLang="zh-CN" sz="1800" dirty="0" smtClean="0">
                          <a:sym typeface="+mn-ea"/>
                        </a:rPr>
                        <a:t> (SP</a:t>
                      </a:r>
                      <a:r>
                        <a:rPr lang="en-US" altLang="zh-CN" sz="1800" dirty="0" err="1" smtClean="0">
                          <a:sym typeface="+mn-ea"/>
                        </a:rPr>
                        <a:t>/Motions/Closing</a:t>
                      </a:r>
                      <a:r>
                        <a:rPr lang="en-US" altLang="zh-CN" sz="1800" dirty="0" smtClean="0">
                          <a:sym typeface="+mn-ea"/>
                        </a:rPr>
                        <a:t>)</a:t>
                      </a:r>
                      <a:endParaRPr lang="en-US" altLang="zh-CN" sz="1800" dirty="0">
                        <a:sym typeface="+mn-ea"/>
                      </a:endParaRPr>
                    </a:p>
                  </a:txBody>
                  <a:tcPr anchor="ctr"/>
                </a:tc>
                <a:tc>
                  <a:txBody>
                    <a:bodyPr/>
                    <a:lstStyle/>
                    <a:p>
                      <a:pPr algn="ctr">
                        <a:buNone/>
                      </a:pPr>
                      <a:endParaRPr lang="zh-CN" altLang="en-US" sz="1800" dirty="0"/>
                    </a:p>
                  </a:txBody>
                  <a:tcPr anchor="ctr"/>
                </a:tc>
              </a:tr>
              <a:tr h="424815">
                <a:tc>
                  <a:txBody>
                    <a:bodyPr/>
                    <a:lstStyle/>
                    <a:p>
                      <a:pPr>
                        <a:buNone/>
                      </a:pPr>
                      <a:r>
                        <a:rPr lang="en-US" altLang="zh-CN" sz="1800"/>
                        <a:t>EVE (19:30~21:30)</a:t>
                      </a:r>
                      <a:endParaRPr lang="en-US" altLang="zh-CN" sz="1800"/>
                    </a:p>
                  </a:txBody>
                  <a:tcPr/>
                </a:tc>
                <a:tc>
                  <a:txBody>
                    <a:bodyPr/>
                    <a:lstStyle/>
                    <a:p>
                      <a:pPr algn="ctr">
                        <a:buNone/>
                      </a:pPr>
                      <a:endParaRPr lang="zh-CN" altLang="en-US" sz="1800"/>
                    </a:p>
                  </a:txBody>
                  <a:tcPr anchor="ctr"/>
                </a:tc>
                <a:tc>
                  <a:txBody>
                    <a:bodyPr/>
                    <a:lstStyle/>
                    <a:p>
                      <a:pPr algn="ctr">
                        <a:buNone/>
                      </a:pPr>
                      <a:endParaRPr lang="zh-CN" altLang="en-US" sz="1800"/>
                    </a:p>
                  </a:txBody>
                  <a:tcPr anchor="ctr"/>
                </a:tc>
                <a:tc>
                  <a:txBody>
                    <a:bodyPr/>
                    <a:lstStyle/>
                    <a:p>
                      <a:pPr algn="ctr">
                        <a:buNone/>
                      </a:pPr>
                      <a:endParaRPr lang="zh-CN" altLang="en-US" sz="1800"/>
                    </a:p>
                  </a:txBody>
                  <a:tcPr anchor="ctr"/>
                </a:tc>
                <a:tc>
                  <a:txBody>
                    <a:bodyPr/>
                    <a:lstStyle/>
                    <a:p>
                      <a:pPr algn="ctr">
                        <a:buNone/>
                      </a:pPr>
                      <a:endParaRPr lang="zh-CN" altLang="en-US" sz="1800" dirty="0"/>
                    </a:p>
                  </a:txBody>
                  <a:tcPr anchor="ctr"/>
                </a:tc>
                <a:tc>
                  <a:txBody>
                    <a:bodyPr/>
                    <a:lstStyle/>
                    <a:p>
                      <a:pPr algn="ctr">
                        <a:buNone/>
                      </a:pPr>
                      <a:endParaRPr lang="zh-CN" altLang="en-US" sz="1800" dirty="0"/>
                    </a:p>
                  </a:txBody>
                  <a:tcPr anchor="ctr"/>
                </a:tc>
              </a:tr>
            </a:tbl>
          </a:graphicData>
        </a:graphic>
      </p:graphicFrame>
    </p:spTree>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Title 1"/>
          <p:cNvSpPr txBox="1"/>
          <p:nvPr/>
        </p:nvSpPr>
        <p:spPr>
          <a:xfrm>
            <a:off x="1757045" y="685800"/>
            <a:ext cx="8573135" cy="1827530"/>
          </a:xfrm>
          <a:prstGeom prst="rect">
            <a:avLst/>
          </a:prstGeom>
        </p:spPr>
        <p:txBody>
          <a:bodyPr vert="horz" wrap="square" lIns="92160" tIns="46080" rIns="92160" bIns="46080" anchor="ctr" anchorCtr="0"/>
          <a:lstStyle>
            <a:lvl1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mj-lt"/>
                <a:ea typeface="+mj-ea"/>
                <a:cs typeface="+mj-cs"/>
              </a:defRPr>
            </a:lvl1pPr>
            <a:lvl2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2pPr>
            <a:lvl3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3pPr>
            <a:lvl4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4pPr>
            <a:lvl5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5pPr>
            <a:lvl6pPr marL="18859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6pPr>
            <a:lvl7pPr marL="22288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7pPr>
            <a:lvl8pPr marL="25717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8pPr>
            <a:lvl9pPr marL="29146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9pPr>
          </a:lstStyle>
          <a:p>
            <a:pPr eaLnBrk="1" hangingPunct="1"/>
            <a:r>
              <a:rPr lang="en-US" altLang="en-US" sz="3200" kern="0" dirty="0" smtClean="0">
                <a:solidFill>
                  <a:srgbClr val="0000FF"/>
                </a:solidFill>
                <a:latin typeface="Arial Black" panose="020B0A04020102020204" pitchFamily="34" charset="0"/>
              </a:rPr>
              <a:t>IEEE 802.11 TGbp </a:t>
            </a:r>
            <a:r>
              <a:rPr lang="en-US" sz="3200" kern="0" dirty="0" smtClean="0">
                <a:solidFill>
                  <a:srgbClr val="0000FF"/>
                </a:solidFill>
                <a:latin typeface="Arial Black" panose="020B0A04020102020204" pitchFamily="34" charset="0"/>
              </a:rPr>
              <a:t>Meeting</a:t>
            </a:r>
            <a:br>
              <a:rPr lang="en-US" sz="3200" kern="0" dirty="0" smtClean="0">
                <a:solidFill>
                  <a:srgbClr val="0000FF"/>
                </a:solidFill>
                <a:latin typeface="Arial Black" panose="020B0A04020102020204" pitchFamily="34" charset="0"/>
              </a:rPr>
            </a:br>
            <a:r>
              <a:rPr lang="en-US" sz="3200" kern="0" dirty="0" smtClean="0">
                <a:solidFill>
                  <a:srgbClr val="0000FF"/>
                </a:solidFill>
                <a:latin typeface="Arial Black" panose="020B0A04020102020204" pitchFamily="34" charset="0"/>
              </a:rPr>
              <a:t>During IEEE 802.11 Nov Plenary 2024</a:t>
            </a:r>
            <a:endParaRPr lang="en-US" sz="3200" kern="0" dirty="0">
              <a:solidFill>
                <a:srgbClr val="0000FF"/>
              </a:solidFill>
              <a:latin typeface="Arial Black" panose="020B0A04020102020204" pitchFamily="34" charset="0"/>
            </a:endParaRPr>
          </a:p>
        </p:txBody>
      </p:sp>
      <p:sp>
        <p:nvSpPr>
          <p:cNvPr id="6" name="Content Placeholder 2"/>
          <p:cNvSpPr txBox="1"/>
          <p:nvPr/>
        </p:nvSpPr>
        <p:spPr>
          <a:xfrm>
            <a:off x="1219200" y="2133600"/>
            <a:ext cx="9829800" cy="4124960"/>
          </a:xfrm>
          <a:prstGeom prst="rect">
            <a:avLst/>
          </a:prstGeom>
        </p:spPr>
        <p:txBody>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L="342900" marR="0" lvl="0" indent="-342900" algn="ctr" defTabSz="914400" rtl="0" eaLnBrk="0" fontAlgn="base" latinLnBrk="0" hangingPunct="0">
              <a:lnSpc>
                <a:spcPct val="90000"/>
              </a:lnSpc>
              <a:spcBef>
                <a:spcPct val="20000"/>
              </a:spcBef>
              <a:spcAft>
                <a:spcPct val="0"/>
              </a:spcAft>
              <a:buClrTx/>
              <a:buSzTx/>
              <a:buFontTx/>
              <a:buNone/>
              <a:defRPr/>
            </a:pPr>
            <a:endParaRPr kumimoji="0" lang="en-US" altLang="en-US" sz="20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ctr" defTabSz="914400" rtl="0" eaLnBrk="0" fontAlgn="base" latinLnBrk="0" hangingPunct="0">
              <a:lnSpc>
                <a:spcPct val="90000"/>
              </a:lnSpc>
              <a:spcBef>
                <a:spcPct val="20000"/>
              </a:spcBef>
              <a:spcAft>
                <a:spcPct val="0"/>
              </a:spcAft>
              <a:buClrTx/>
              <a:buSzTx/>
              <a:buFontTx/>
              <a:buNone/>
              <a:defRPr/>
            </a:pPr>
            <a:r>
              <a:rPr lang="en-US" altLang="en-US" sz="3600" kern="0" dirty="0" smtClean="0">
                <a:latin typeface="Arial" panose="020B0604020202020204" pitchFamily="34" charset="0"/>
              </a:rPr>
              <a:t>Nov 11</a:t>
            </a:r>
            <a:r>
              <a:rPr lang="en-US" altLang="en-US" sz="3600" kern="0" baseline="30000" dirty="0" smtClean="0">
                <a:latin typeface="Arial" panose="020B0604020202020204" pitchFamily="34" charset="0"/>
              </a:rPr>
              <a:t>th </a:t>
            </a:r>
            <a:r>
              <a:rPr lang="en-US" altLang="en-US" sz="3600" kern="0" dirty="0" smtClean="0">
                <a:latin typeface="Arial" panose="020B0604020202020204" pitchFamily="34" charset="0"/>
              </a:rPr>
              <a:t>P</a:t>
            </a:r>
            <a:r>
              <a:rPr lang="en-US" altLang="en-US" sz="3600" kern="0" dirty="0" smtClean="0">
                <a:latin typeface="Arial" panose="020B0604020202020204" pitchFamily="34" charset="0"/>
              </a:rPr>
              <a:t>M1,  </a:t>
            </a:r>
            <a:r>
              <a:rPr kumimoji="0" lang="en-US" altLang="en-US" sz="3600" b="1" i="0" u="none" strike="noStrike" kern="0" cap="none" spc="0" normalizeH="0" baseline="0" noProof="0" dirty="0" smtClean="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2024</a:t>
            </a:r>
            <a:endParaRPr kumimoji="0" lang="en-US" altLang="en-US" sz="36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ctr" defTabSz="914400" rtl="0" eaLnBrk="0" fontAlgn="base" latinLnBrk="0" hangingPunct="0">
              <a:lnSpc>
                <a:spcPct val="90000"/>
              </a:lnSpc>
              <a:spcBef>
                <a:spcPct val="20000"/>
              </a:spcBef>
              <a:spcAft>
                <a:spcPct val="0"/>
              </a:spcAft>
              <a:buClrTx/>
              <a:buSzTx/>
              <a:buFontTx/>
              <a:buNone/>
              <a:defRPr/>
            </a:pPr>
            <a:endParaRPr kumimoji="0" lang="en-US" altLang="en-US" sz="36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ctr" defTabSz="914400" rtl="0" eaLnBrk="0" fontAlgn="base" latinLnBrk="0" hangingPunct="0">
              <a:lnSpc>
                <a:spcPct val="90000"/>
              </a:lnSpc>
              <a:spcBef>
                <a:spcPct val="20000"/>
              </a:spcBef>
              <a:spcAft>
                <a:spcPct val="0"/>
              </a:spcAft>
              <a:buClrTx/>
              <a:buSzTx/>
              <a:buFontTx/>
              <a:buNone/>
              <a:defRPr/>
            </a:pPr>
            <a:endParaRPr kumimoji="0" lang="en-US" altLang="en-US" sz="20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90000"/>
              </a:lnSpc>
              <a:spcBef>
                <a:spcPct val="20000"/>
              </a:spcBef>
              <a:spcAft>
                <a:spcPct val="0"/>
              </a:spcAft>
              <a:buClrTx/>
              <a:buSzTx/>
              <a:buFontTx/>
              <a:buNone/>
              <a:defRPr/>
            </a:pPr>
            <a:r>
              <a:rPr lang="en-US" altLang="en-US" sz="2000" kern="0" noProof="0" dirty="0">
                <a:ln>
                  <a:noFill/>
                </a:ln>
                <a:effectLst/>
                <a:uLnTx/>
                <a:uFillTx/>
                <a:latin typeface="Arial" panose="020B0604020202020204" pitchFamily="34" charset="0"/>
                <a:sym typeface="+mn-ea"/>
              </a:rPr>
              <a:t>		   	        Chair:	Bo Sun </a:t>
            </a:r>
            <a:r>
              <a:rPr lang="en-US" altLang="en-US" sz="2000" kern="0" noProof="0" dirty="0" smtClean="0">
                <a:ln>
                  <a:noFill/>
                </a:ln>
                <a:effectLst/>
                <a:uLnTx/>
                <a:uFillTx/>
                <a:latin typeface="Arial" panose="020B0604020202020204" pitchFamily="34" charset="0"/>
                <a:sym typeface="+mn-ea"/>
              </a:rPr>
              <a:t>(</a:t>
            </a:r>
            <a:r>
              <a:rPr lang="en-US" altLang="en-US" sz="2000" kern="0" noProof="0" dirty="0" err="1" smtClean="0">
                <a:ln>
                  <a:noFill/>
                </a:ln>
                <a:effectLst/>
                <a:uLnTx/>
                <a:uFillTx/>
                <a:latin typeface="Arial" panose="020B0604020202020204" pitchFamily="34" charset="0"/>
                <a:sym typeface="+mn-ea"/>
              </a:rPr>
              <a:t>Sanechips</a:t>
            </a:r>
            <a:r>
              <a:rPr lang="en-US" altLang="en-US" sz="2000" kern="0" noProof="0" dirty="0" smtClean="0">
                <a:ln>
                  <a:noFill/>
                </a:ln>
                <a:effectLst/>
                <a:uLnTx/>
                <a:uFillTx/>
                <a:latin typeface="Arial" panose="020B0604020202020204" pitchFamily="34" charset="0"/>
                <a:sym typeface="+mn-ea"/>
              </a:rPr>
              <a:t>)</a:t>
            </a:r>
            <a:endParaRPr kumimoji="0" lang="en-US" altLang="en-US" sz="2000" b="1" i="0" u="none" strike="noStrike" kern="0" cap="none" spc="0" normalizeH="0" baseline="0" noProof="0" dirty="0" smtClean="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90000"/>
              </a:lnSpc>
              <a:spcBef>
                <a:spcPct val="20000"/>
              </a:spcBef>
              <a:spcAft>
                <a:spcPct val="0"/>
              </a:spcAft>
              <a:buClrTx/>
              <a:buSzTx/>
              <a:buFontTx/>
              <a:buNone/>
              <a:defRPr/>
            </a:pPr>
            <a:r>
              <a:rPr lang="en-US" altLang="en-US" sz="2000" kern="0" dirty="0" smtClean="0">
                <a:latin typeface="Arial" panose="020B0604020202020204" pitchFamily="34" charset="0"/>
                <a:sym typeface="+mn-ea"/>
              </a:rPr>
              <a:t>			Vice Chair:	Steve Shellhammer (Qualcomm)</a:t>
            </a:r>
            <a:endParaRPr lang="en-US" altLang="en-US" sz="2000" kern="0" dirty="0" smtClean="0">
              <a:latin typeface="Arial" panose="020B0604020202020204" pitchFamily="34" charset="0"/>
            </a:endParaRPr>
          </a:p>
          <a:p>
            <a:pPr marL="3086100" marR="0" lvl="6" indent="457200" algn="l" defTabSz="914400" rtl="0" eaLnBrk="0" fontAlgn="base" latinLnBrk="0" hangingPunct="0">
              <a:lnSpc>
                <a:spcPct val="90000"/>
              </a:lnSpc>
              <a:spcBef>
                <a:spcPct val="20000"/>
              </a:spcBef>
              <a:spcAft>
                <a:spcPct val="0"/>
              </a:spcAft>
              <a:buClrTx/>
              <a:buSzTx/>
              <a:buFontTx/>
              <a:buNone/>
              <a:defRPr/>
            </a:pPr>
            <a:r>
              <a:rPr lang="en-US" altLang="en-US" sz="2000" b="1" kern="0" dirty="0" smtClean="0">
                <a:latin typeface="Arial" panose="020B0604020202020204" pitchFamily="34" charset="0"/>
                <a:cs typeface="MS PGothic" panose="020B0600070205080204" pitchFamily="34" charset="-128"/>
                <a:sym typeface="+mn-ea"/>
              </a:rPr>
              <a:t>  Rakesh Taori (Infineon) </a:t>
            </a:r>
            <a:endParaRPr kumimoji="0" lang="en-US" altLang="en-US" sz="2000" b="1" i="0" u="none" strike="noStrike" kern="0" cap="none" spc="0" normalizeH="0" baseline="0" dirty="0" smtClean="0">
              <a:solidFill>
                <a:schemeClr val="tx1"/>
              </a:solidFill>
              <a:latin typeface="Arial" panose="020B0604020202020204" pitchFamily="34" charset="0"/>
              <a:ea typeface="MS PGothic" panose="020B0600070205080204" pitchFamily="34" charset="-128"/>
              <a:cs typeface="MS PGothic" panose="020B0600070205080204" pitchFamily="34" charset="-128"/>
            </a:endParaRPr>
          </a:p>
          <a:p>
            <a:pPr lvl="0">
              <a:lnSpc>
                <a:spcPct val="90000"/>
              </a:lnSpc>
              <a:buNone/>
              <a:defRPr/>
            </a:pPr>
            <a:r>
              <a:rPr lang="en-US" altLang="en-US" sz="2000" kern="0" noProof="0" dirty="0">
                <a:ln>
                  <a:noFill/>
                </a:ln>
                <a:effectLst/>
                <a:uLnTx/>
                <a:uFillTx/>
                <a:latin typeface="Arial" panose="020B0604020202020204" pitchFamily="34" charset="0"/>
                <a:sym typeface="+mn-ea"/>
              </a:rPr>
              <a:t>	</a:t>
            </a:r>
            <a:r>
              <a:rPr lang="en-US" altLang="en-US" sz="2000" kern="0" dirty="0">
                <a:latin typeface="Arial" panose="020B0604020202020204" pitchFamily="34" charset="0"/>
                <a:sym typeface="+mn-ea"/>
              </a:rPr>
              <a:t> </a:t>
            </a:r>
            <a:r>
              <a:rPr lang="en-US" altLang="en-US" sz="2000" kern="0" dirty="0" smtClean="0">
                <a:latin typeface="Arial" panose="020B0604020202020204" pitchFamily="34" charset="0"/>
                <a:sym typeface="+mn-ea"/>
              </a:rPr>
              <a:t>   		Secretary</a:t>
            </a:r>
            <a:r>
              <a:rPr lang="en-US" altLang="en-US" sz="2000" kern="0" dirty="0">
                <a:latin typeface="Arial" panose="020B0604020202020204" pitchFamily="34" charset="0"/>
                <a:sym typeface="+mn-ea"/>
              </a:rPr>
              <a:t>: 	</a:t>
            </a:r>
            <a:r>
              <a:rPr lang="en-US" altLang="en-US" sz="2000" kern="0" dirty="0" smtClean="0">
                <a:latin typeface="Arial" panose="020B0604020202020204" pitchFamily="34" charset="0"/>
                <a:sym typeface="+mn-ea"/>
              </a:rPr>
              <a:t>Sebastian Max</a:t>
            </a:r>
            <a:r>
              <a:rPr lang="en-US" altLang="en-US" sz="2000" kern="0" dirty="0">
                <a:latin typeface="Arial" panose="020B0604020202020204" pitchFamily="34" charset="0"/>
                <a:sym typeface="+mn-ea"/>
              </a:rPr>
              <a:t> (Ericsson)</a:t>
            </a:r>
            <a:endParaRPr lang="en-US" altLang="en-US" sz="2000" kern="0" dirty="0">
              <a:latin typeface="Arial" panose="020B0604020202020204" pitchFamily="34" charset="0"/>
              <a:sym typeface="+mn-ea"/>
            </a:endParaRPr>
          </a:p>
          <a:p>
            <a:pPr marL="1257300" lvl="2" indent="457200">
              <a:lnSpc>
                <a:spcPct val="90000"/>
              </a:lnSpc>
              <a:buNone/>
              <a:defRPr/>
            </a:pPr>
            <a:r>
              <a:rPr lang="en-US" altLang="en-US" sz="2000" b="1" kern="0" dirty="0">
                <a:latin typeface="Arial" panose="020B0604020202020204" pitchFamily="34" charset="0"/>
              </a:rPr>
              <a:t>Tech Editor:	Yinan Qi (OPPO)</a:t>
            </a:r>
            <a:endParaRPr lang="en-US" altLang="en-US" sz="2000" b="1" kern="0" dirty="0">
              <a:latin typeface="Arial" panose="020B0604020202020204" pitchFamily="34" charset="0"/>
            </a:endParaRPr>
          </a:p>
        </p:txBody>
      </p:sp>
      <p:sp>
        <p:nvSpPr>
          <p:cNvPr id="7" name="日期占位符 3"/>
          <p:cNvSpPr>
            <a:spLocks noGrp="1"/>
          </p:cNvSpPr>
          <p:nvPr>
            <p:ph type="dt" idx="10"/>
          </p:nvPr>
        </p:nvSpPr>
        <p:spPr>
          <a:xfrm>
            <a:off x="928688" y="333375"/>
            <a:ext cx="2500313" cy="273050"/>
          </a:xfrm>
        </p:spPr>
        <p:txBody>
          <a:bodyPr/>
          <a:lstStyle/>
          <a:p>
            <a:pPr eaLnBrk="0" hangingPunct="0">
              <a:defRPr/>
            </a:pPr>
            <a:r>
              <a:rPr lang="en-US" dirty="0" smtClean="0"/>
              <a:t>Nov 2024</a:t>
            </a:r>
            <a:endParaRPr lang="en-US" dirty="0"/>
          </a:p>
        </p:txBody>
      </p:sp>
    </p:spTree>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Rectangle 2"/>
          <p:cNvSpPr txBox="1"/>
          <p:nvPr/>
        </p:nvSpPr>
        <p:spPr>
          <a:xfrm>
            <a:off x="2209800" y="606425"/>
            <a:ext cx="7772400" cy="990600"/>
          </a:xfrm>
          <a:prstGeom prst="rect">
            <a:avLst/>
          </a:prstGeom>
          <a:noFill/>
          <a:ln w="9525">
            <a:noFill/>
          </a:ln>
        </p:spPr>
        <p:txBody>
          <a:bodyPr anchor="ctr" anchorCtr="0"/>
          <a:lstStyle/>
          <a:p>
            <a:pPr algn="ctr" eaLnBrk="0" hangingPunct="0"/>
            <a:r>
              <a:rPr lang="en-US" altLang="en-US" sz="3200" b="1" dirty="0">
                <a:solidFill>
                  <a:schemeClr val="tx2"/>
                </a:solidFill>
                <a:latin typeface="Times New Roman" panose="02020603050405020304" pitchFamily="18" charset="0"/>
              </a:rPr>
              <a:t>Meeting Agenda</a:t>
            </a:r>
            <a:endParaRPr lang="en-US" altLang="en-US" sz="3200" b="1" dirty="0">
              <a:solidFill>
                <a:schemeClr val="tx2"/>
              </a:solidFill>
              <a:latin typeface="Times New Roman" panose="02020603050405020304" pitchFamily="18" charset="0"/>
            </a:endParaRPr>
          </a:p>
        </p:txBody>
      </p:sp>
      <p:sp>
        <p:nvSpPr>
          <p:cNvPr id="6" name="Rectangle 3"/>
          <p:cNvSpPr txBox="1">
            <a:spLocks noChangeArrowheads="1"/>
          </p:cNvSpPr>
          <p:nvPr/>
        </p:nvSpPr>
        <p:spPr bwMode="auto">
          <a:xfrm>
            <a:off x="929005" y="1939290"/>
            <a:ext cx="10375265" cy="468884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normAutofit lnSpcReduction="20000"/>
          </a:bodyPr>
          <a:lstStyle>
            <a:lvl1pPr marL="342900" indent="-342900">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lvl="0" eaLnBrk="0" hangingPunct="0">
              <a:defRPr/>
            </a:pPr>
            <a:r>
              <a:rPr lang="en-GB" altLang="en-US" dirty="0"/>
              <a:t>Call </a:t>
            </a:r>
            <a:r>
              <a:rPr lang="en-US" altLang="en-GB" dirty="0"/>
              <a:t>meeting to order and remind the group to record </a:t>
            </a:r>
            <a:r>
              <a:rPr lang="en-US" altLang="en-GB" dirty="0" smtClean="0"/>
              <a:t>attendance </a:t>
            </a:r>
            <a:r>
              <a:rPr lang="en-US" altLang="en-GB" dirty="0"/>
              <a:t>on imat.ieee.org</a:t>
            </a:r>
            <a:endParaRPr lang="en-GB" altLang="en-US" dirty="0"/>
          </a:p>
          <a:p>
            <a:pPr lvl="0" eaLnBrk="0" hangingPunct="0">
              <a:defRPr/>
            </a:pPr>
            <a:r>
              <a:rPr lang="en-GB" altLang="en-US" dirty="0"/>
              <a:t>IEEE-SA IPR policies </a:t>
            </a:r>
            <a:r>
              <a:rPr lang="en-US" altLang="en-GB" dirty="0"/>
              <a:t>and meeting rules</a:t>
            </a:r>
            <a:endParaRPr lang="en-US" altLang="en-GB" dirty="0"/>
          </a:p>
          <a:p>
            <a:pPr lvl="0" eaLnBrk="0" hangingPunct="0">
              <a:defRPr/>
            </a:pPr>
            <a:r>
              <a:rPr lang="en-GB" altLang="en-US" dirty="0" smtClean="0"/>
              <a:t>Approve meeting agenda</a:t>
            </a:r>
            <a:endParaRPr lang="en-GB" altLang="en-US" dirty="0" smtClean="0"/>
          </a:p>
          <a:p>
            <a:pPr lvl="0" eaLnBrk="0" hangingPunct="0">
              <a:defRPr/>
            </a:pPr>
            <a:r>
              <a:rPr lang="en-US" altLang="en-GB" dirty="0" smtClean="0"/>
              <a:t>Approve TG minutes</a:t>
            </a:r>
            <a:endParaRPr lang="en-GB" altLang="en-US" dirty="0" smtClean="0"/>
          </a:p>
          <a:p>
            <a:pPr eaLnBrk="0" hangingPunct="0">
              <a:defRPr/>
            </a:pPr>
            <a:r>
              <a:rPr lang="en-US" altLang="en-GB" dirty="0" smtClean="0"/>
              <a:t>FRD/</a:t>
            </a:r>
            <a:r>
              <a:rPr lang="en-GB" altLang="en-US" dirty="0" smtClean="0"/>
              <a:t>SFD </a:t>
            </a:r>
            <a:r>
              <a:rPr lang="en-US" altLang="en-GB" dirty="0" smtClean="0"/>
              <a:t>motions</a:t>
            </a:r>
            <a:endParaRPr lang="en-GB" altLang="en-US" dirty="0" smtClean="0"/>
          </a:p>
          <a:p>
            <a:pPr eaLnBrk="0" hangingPunct="0">
              <a:defRPr/>
            </a:pPr>
            <a:r>
              <a:rPr lang="en-GB" altLang="en-US" dirty="0" smtClean="0"/>
              <a:t>Contribution discussion (F</a:t>
            </a:r>
            <a:r>
              <a:rPr lang="en-US" altLang="en-GB" dirty="0" smtClean="0"/>
              <a:t>R/PHY</a:t>
            </a:r>
            <a:r>
              <a:rPr lang="en-GB" altLang="en-US" dirty="0" smtClean="0"/>
              <a:t>) [25 </a:t>
            </a:r>
            <a:r>
              <a:rPr lang="en-GB" altLang="en-US" dirty="0" err="1" smtClean="0"/>
              <a:t>mins</a:t>
            </a:r>
            <a:r>
              <a:rPr lang="en-GB" altLang="en-US" dirty="0" smtClean="0"/>
              <a:t> for each w/o prior request]</a:t>
            </a:r>
            <a:endParaRPr lang="en-GB" altLang="en-US" dirty="0" smtClean="0"/>
          </a:p>
          <a:p>
            <a:pPr lvl="1" algn="l" eaLnBrk="0" hangingPunct="0">
              <a:buClrTx/>
              <a:buSzTx/>
              <a:buFontTx/>
              <a:defRPr/>
            </a:pPr>
            <a:r>
              <a:rPr lang="en-US" altLang="en-GB" dirty="0" smtClean="0">
                <a:solidFill>
                  <a:schemeClr val="tx1"/>
                </a:solidFill>
                <a:sym typeface="+mn-ea"/>
              </a:rPr>
              <a:t>11-24/1786, Tradeoffs - Active and Backscattering AMP Tags, Dror Regev (Huawei)</a:t>
            </a:r>
            <a:endParaRPr lang="en-US" altLang="en-GB" b="0" dirty="0" smtClean="0">
              <a:solidFill>
                <a:schemeClr val="tx1"/>
              </a:solidFill>
            </a:endParaRPr>
          </a:p>
          <a:p>
            <a:pPr lvl="1" algn="l" eaLnBrk="0" hangingPunct="0">
              <a:buClrTx/>
              <a:buSzTx/>
              <a:buFontTx/>
              <a:buChar char="–"/>
              <a:defRPr/>
            </a:pPr>
            <a:r>
              <a:rPr lang="en-US" altLang="en-GB" sz="2000" dirty="0" smtClean="0">
                <a:sym typeface="+mn-ea"/>
              </a:rPr>
              <a:t>11-24/1529, Some observations related to OOK, Leif Wilhelmsson (Ericsson) </a:t>
            </a:r>
            <a:endParaRPr lang="en-US" altLang="en-GB" sz="2000" b="0" dirty="0" smtClean="0">
              <a:solidFill>
                <a:schemeClr val="tx1"/>
              </a:solidFill>
            </a:endParaRPr>
          </a:p>
          <a:p>
            <a:pPr lvl="1" algn="l" eaLnBrk="0" hangingPunct="0">
              <a:buClrTx/>
              <a:buSzTx/>
              <a:buFontTx/>
              <a:buChar char="–"/>
              <a:defRPr/>
            </a:pPr>
            <a:r>
              <a:rPr lang="en-US" altLang="en-GB" dirty="0" smtClean="0">
                <a:sym typeface="+mn-ea"/>
              </a:rPr>
              <a:t>11-24/1802, OOK generation for AMP DL, Ke Wang (OPPO)</a:t>
            </a:r>
            <a:endParaRPr lang="en-US" altLang="en-GB" b="0" dirty="0" smtClean="0">
              <a:solidFill>
                <a:schemeClr val="tx1"/>
              </a:solidFill>
            </a:endParaRPr>
          </a:p>
          <a:p>
            <a:pPr eaLnBrk="0" hangingPunct="0">
              <a:defRPr/>
            </a:pPr>
            <a:r>
              <a:rPr lang="en-GB" altLang="en-US" dirty="0" smtClean="0"/>
              <a:t>Any other business?</a:t>
            </a:r>
            <a:endParaRPr lang="en-GB" altLang="en-US" dirty="0" smtClean="0"/>
          </a:p>
          <a:p>
            <a:pPr lvl="0" eaLnBrk="0" hangingPunct="0">
              <a:defRPr/>
            </a:pPr>
            <a:r>
              <a:rPr lang="en-GB" altLang="en-US" dirty="0" smtClean="0">
                <a:sym typeface="+mn-ea"/>
              </a:rPr>
              <a:t>Recess</a:t>
            </a:r>
            <a:endParaRPr lang="en-GB" altLang="en-US" dirty="0" smtClean="0"/>
          </a:p>
        </p:txBody>
      </p:sp>
      <p:sp>
        <p:nvSpPr>
          <p:cNvPr id="7" name="日期占位符 3"/>
          <p:cNvSpPr>
            <a:spLocks noGrp="1"/>
          </p:cNvSpPr>
          <p:nvPr>
            <p:ph type="dt" idx="10"/>
          </p:nvPr>
        </p:nvSpPr>
        <p:spPr>
          <a:xfrm>
            <a:off x="928688" y="333375"/>
            <a:ext cx="2500313" cy="273050"/>
          </a:xfrm>
        </p:spPr>
        <p:txBody>
          <a:bodyPr/>
          <a:lstStyle/>
          <a:p>
            <a:pPr eaLnBrk="0" hangingPunct="0">
              <a:defRPr/>
            </a:pPr>
            <a:r>
              <a:rPr lang="en-US" dirty="0" smtClean="0"/>
              <a:t>Nov 2024</a:t>
            </a:r>
            <a:endParaRPr lang="en-US" dirty="0"/>
          </a:p>
        </p:txBody>
      </p:sp>
    </p:spTree>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日期占位符 3"/>
          <p:cNvSpPr>
            <a:spLocks noGrp="1"/>
          </p:cNvSpPr>
          <p:nvPr>
            <p:ph type="dt" idx="10"/>
          </p:nvPr>
        </p:nvSpPr>
        <p:spPr/>
        <p:txBody>
          <a:bodyPr/>
          <a:lstStyle/>
          <a:p>
            <a:pPr eaLnBrk="0" hangingPunct="0">
              <a:defRPr/>
            </a:pPr>
            <a:endParaRPr lang="en-US" dirty="0" smtClean="0"/>
          </a:p>
          <a:p>
            <a:pPr eaLnBrk="0" hangingPunct="0">
              <a:defRPr/>
            </a:pPr>
            <a:r>
              <a:rPr lang="en-US" dirty="0" smtClean="0"/>
              <a:t>Nov 2024</a:t>
            </a:r>
            <a:endParaRPr lang="en-US" dirty="0"/>
          </a:p>
        </p:txBody>
      </p:sp>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Rectangle 2"/>
          <p:cNvSpPr txBox="1"/>
          <p:nvPr/>
        </p:nvSpPr>
        <p:spPr>
          <a:xfrm>
            <a:off x="2209800" y="606425"/>
            <a:ext cx="7772400" cy="990600"/>
          </a:xfrm>
          <a:prstGeom prst="rect">
            <a:avLst/>
          </a:prstGeom>
          <a:noFill/>
          <a:ln w="9525">
            <a:noFill/>
          </a:ln>
        </p:spPr>
        <p:txBody>
          <a:bodyPr anchor="ctr" anchorCtr="0"/>
          <a:lstStyle/>
          <a:p>
            <a:pPr algn="ctr" eaLnBrk="0" hangingPunct="0"/>
            <a:r>
              <a:rPr lang="en-US" altLang="en-US" sz="3200" b="1" dirty="0" smtClean="0">
                <a:solidFill>
                  <a:schemeClr val="tx2"/>
                </a:solidFill>
                <a:sym typeface="+mn-ea"/>
              </a:rPr>
              <a:t>Approve TGbp Meeting Minutes</a:t>
            </a:r>
            <a:endParaRPr lang="en-US" altLang="en-US" sz="3200" b="1" dirty="0">
              <a:solidFill>
                <a:schemeClr val="tx2"/>
              </a:solidFill>
              <a:latin typeface="Times New Roman" panose="02020603050405020304" pitchFamily="18" charset="0"/>
            </a:endParaRPr>
          </a:p>
        </p:txBody>
      </p:sp>
      <p:sp>
        <p:nvSpPr>
          <p:cNvPr id="6" name="Rectangle 3"/>
          <p:cNvSpPr txBox="1">
            <a:spLocks noChangeArrowheads="1"/>
          </p:cNvSpPr>
          <p:nvPr/>
        </p:nvSpPr>
        <p:spPr bwMode="auto">
          <a:xfrm>
            <a:off x="928688" y="1994535"/>
            <a:ext cx="10375582" cy="432999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normAutofit/>
          </a:bodyPr>
          <a:lstStyle>
            <a:lvl1pPr marL="342900" indent="-342900">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marL="0" lvl="0" indent="0" eaLnBrk="0" hangingPunct="0">
              <a:buNone/>
              <a:defRPr/>
            </a:pPr>
            <a:r>
              <a:rPr lang="en-GB" altLang="en-US" sz="2400" dirty="0" smtClean="0">
                <a:sym typeface="+mn-ea"/>
              </a:rPr>
              <a:t>Approve the meeting minutes for </a:t>
            </a:r>
            <a:r>
              <a:rPr lang="en-US" altLang="en-GB" sz="2400" dirty="0" smtClean="0">
                <a:sym typeface="+mn-ea"/>
              </a:rPr>
              <a:t>TGbp</a:t>
            </a:r>
            <a:r>
              <a:rPr lang="en-GB" altLang="en-US" sz="2400" dirty="0" smtClean="0">
                <a:sym typeface="+mn-ea"/>
              </a:rPr>
              <a:t> meetings during 802 </a:t>
            </a:r>
            <a:r>
              <a:rPr lang="en-US" altLang="en-GB" sz="2400" dirty="0" smtClean="0">
                <a:sym typeface="+mn-ea"/>
              </a:rPr>
              <a:t>Sep interim</a:t>
            </a:r>
            <a:r>
              <a:rPr lang="en-US" altLang="zh-CN" sz="2400" dirty="0" smtClean="0">
                <a:sym typeface="+mn-ea"/>
              </a:rPr>
              <a:t> </a:t>
            </a:r>
            <a:r>
              <a:rPr lang="en-GB" altLang="en-US" sz="2400" dirty="0" smtClean="0">
                <a:sym typeface="+mn-ea"/>
              </a:rPr>
              <a:t>session </a:t>
            </a:r>
            <a:r>
              <a:rPr lang="en-US" altLang="en-GB" sz="2400" dirty="0" smtClean="0">
                <a:sym typeface="+mn-ea"/>
              </a:rPr>
              <a:t>and TGbp TCs before Nov plenary session </a:t>
            </a:r>
            <a:r>
              <a:rPr lang="en-GB" altLang="en-US" sz="2400" dirty="0" smtClean="0">
                <a:sym typeface="+mn-ea"/>
              </a:rPr>
              <a:t>as below:</a:t>
            </a:r>
            <a:endParaRPr lang="en-GB" altLang="en-US" sz="2400" dirty="0" smtClean="0"/>
          </a:p>
          <a:p>
            <a:pPr lvl="1" indent="-342900" eaLnBrk="0" hangingPunct="0">
              <a:buFontTx/>
              <a:buChar char="-"/>
              <a:defRPr/>
            </a:pPr>
            <a:r>
              <a:rPr lang="en-GB" altLang="en-US" sz="2400" dirty="0">
                <a:sym typeface="+mn-ea"/>
                <a:hlinkClick r:id="rId1"/>
              </a:rPr>
              <a:t>https://mentor.ieee.org/802.11/dcn/24/11-24-1609-00-00bp-2024-09-interim-meeting-minutes.docx</a:t>
            </a:r>
            <a:endParaRPr lang="en-GB" altLang="en-US" sz="2400" dirty="0">
              <a:sym typeface="+mn-ea"/>
            </a:endParaRPr>
          </a:p>
          <a:p>
            <a:pPr lvl="1" indent="-342900" eaLnBrk="0" hangingPunct="0">
              <a:buFontTx/>
              <a:buChar char="-"/>
              <a:defRPr/>
            </a:pPr>
            <a:r>
              <a:rPr lang="en-GB" altLang="en-US" sz="2400" dirty="0">
                <a:sym typeface="+mn-ea"/>
                <a:hlinkClick r:id="rId2" action="ppaction://hlinkfile"/>
              </a:rPr>
              <a:t>https://mentor.ieee.org/802.11/dcn/24/11-24-1787-00-00bp-teleconference-minutes-october-november-2024.docx</a:t>
            </a:r>
            <a:endParaRPr lang="en-GB" altLang="en-US" sz="2400" dirty="0">
              <a:sym typeface="+mn-ea"/>
            </a:endParaRPr>
          </a:p>
          <a:p>
            <a:pPr marL="0" lvl="0" indent="0" eaLnBrk="0" hangingPunct="0">
              <a:buNone/>
              <a:defRPr/>
            </a:pPr>
            <a:r>
              <a:rPr lang="en-GB" altLang="en-US" sz="2400" dirty="0" smtClean="0">
                <a:sym typeface="+mn-ea"/>
              </a:rPr>
              <a:t>Moved: </a:t>
            </a:r>
            <a:r>
              <a:rPr lang="en-US" altLang="en-GB" sz="2400" dirty="0" smtClean="0">
                <a:sym typeface="+mn-ea"/>
              </a:rPr>
              <a:t>Sebastian</a:t>
            </a:r>
            <a:r>
              <a:rPr lang="en-US" altLang="en-GB" sz="2400" dirty="0" smtClean="0"/>
              <a:t> Max</a:t>
            </a:r>
            <a:endParaRPr lang="en-US" altLang="en-GB" sz="2400" dirty="0" smtClean="0"/>
          </a:p>
          <a:p>
            <a:pPr marL="0" lvl="0" indent="0" eaLnBrk="0" hangingPunct="0">
              <a:buNone/>
              <a:defRPr/>
            </a:pPr>
            <a:r>
              <a:rPr lang="en-GB" altLang="en-US" sz="2400" dirty="0" smtClean="0">
                <a:sym typeface="+mn-ea"/>
              </a:rPr>
              <a:t>Seconded: </a:t>
            </a:r>
            <a:endParaRPr lang="en-GB" altLang="en-US" sz="2400" dirty="0"/>
          </a:p>
          <a:p>
            <a:pPr marL="0" lvl="0" indent="0" eaLnBrk="0" hangingPunct="0">
              <a:buNone/>
              <a:defRPr/>
            </a:pPr>
            <a:r>
              <a:rPr lang="en-GB" altLang="en-US" sz="2400" dirty="0" smtClean="0">
                <a:sym typeface="+mn-ea"/>
              </a:rPr>
              <a:t>Result: </a:t>
            </a:r>
            <a:endParaRPr lang="en-GB" altLang="en-US" dirty="0"/>
          </a:p>
        </p:txBody>
      </p:sp>
    </p:spTree>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日期占位符 3"/>
          <p:cNvSpPr>
            <a:spLocks noGrp="1"/>
          </p:cNvSpPr>
          <p:nvPr>
            <p:ph type="dt" idx="10"/>
          </p:nvPr>
        </p:nvSpPr>
        <p:spPr/>
        <p:txBody>
          <a:bodyPr/>
          <a:lstStyle/>
          <a:p>
            <a:pPr eaLnBrk="0" hangingPunct="0">
              <a:defRPr/>
            </a:pPr>
            <a:endParaRPr lang="en-US" dirty="0" smtClean="0"/>
          </a:p>
          <a:p>
            <a:pPr eaLnBrk="0" hangingPunct="0">
              <a:defRPr/>
            </a:pPr>
            <a:r>
              <a:rPr lang="en-US" dirty="0" smtClean="0"/>
              <a:t>Nov 2024</a:t>
            </a:r>
            <a:endParaRPr lang="en-US" dirty="0"/>
          </a:p>
        </p:txBody>
      </p:sp>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165" algn="l"/>
                <a:tab pos="1370965" algn="l"/>
                <a:tab pos="2056765" algn="l"/>
                <a:tab pos="2742565" algn="l"/>
                <a:tab pos="3428365" algn="l"/>
                <a:tab pos="4114165" algn="l"/>
                <a:tab pos="4799965" algn="l"/>
                <a:tab pos="5485765" algn="l"/>
                <a:tab pos="6171565" algn="l"/>
                <a:tab pos="6857365" algn="l"/>
                <a:tab pos="7543165"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Rectangle 2"/>
          <p:cNvSpPr txBox="1"/>
          <p:nvPr/>
        </p:nvSpPr>
        <p:spPr>
          <a:xfrm>
            <a:off x="2209800" y="606425"/>
            <a:ext cx="7772400" cy="990600"/>
          </a:xfrm>
          <a:prstGeom prst="rect">
            <a:avLst/>
          </a:prstGeom>
          <a:noFill/>
          <a:ln w="9525">
            <a:noFill/>
          </a:ln>
        </p:spPr>
        <p:txBody>
          <a:bodyPr anchor="ctr" anchorCtr="0"/>
          <a:lstStyle/>
          <a:p>
            <a:pPr algn="ctr" eaLnBrk="0" hangingPunct="0"/>
            <a:r>
              <a:rPr lang="en-US" altLang="en-US" sz="3200" b="1" dirty="0" smtClean="0">
                <a:solidFill>
                  <a:schemeClr val="tx2"/>
                </a:solidFill>
                <a:sym typeface="+mn-ea"/>
              </a:rPr>
              <a:t>Approve FRD update</a:t>
            </a:r>
            <a:endParaRPr lang="en-US" altLang="en-US" sz="3200" b="1" dirty="0">
              <a:solidFill>
                <a:schemeClr val="tx2"/>
              </a:solidFill>
              <a:latin typeface="Times New Roman" panose="02020603050405020304" pitchFamily="18" charset="0"/>
            </a:endParaRPr>
          </a:p>
        </p:txBody>
      </p:sp>
      <p:sp>
        <p:nvSpPr>
          <p:cNvPr id="6" name="Rectangle 3"/>
          <p:cNvSpPr txBox="1">
            <a:spLocks noChangeArrowheads="1"/>
          </p:cNvSpPr>
          <p:nvPr/>
        </p:nvSpPr>
        <p:spPr bwMode="auto">
          <a:xfrm>
            <a:off x="928688" y="1994535"/>
            <a:ext cx="10375582" cy="432999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normAutofit/>
          </a:bodyPr>
          <a:lstStyle>
            <a:lvl1pPr marL="342900" indent="-342900">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marL="0" lvl="0" indent="0" eaLnBrk="0" hangingPunct="0">
              <a:buNone/>
              <a:defRPr/>
            </a:pPr>
            <a:r>
              <a:rPr lang="en-GB" altLang="en-US" sz="2400" dirty="0" smtClean="0">
                <a:sym typeface="+mn-ea"/>
              </a:rPr>
              <a:t>Approve the </a:t>
            </a:r>
            <a:r>
              <a:rPr lang="en-US" sz="2400" dirty="0" smtClean="0">
                <a:sym typeface="+mn-ea"/>
              </a:rPr>
              <a:t>updated 11bp FRD as included in</a:t>
            </a:r>
            <a:r>
              <a:rPr lang="en-GB" altLang="en-US" sz="2400" dirty="0" smtClean="0">
                <a:sym typeface="+mn-ea"/>
              </a:rPr>
              <a:t>:</a:t>
            </a:r>
            <a:endParaRPr lang="en-GB" altLang="en-US" sz="2400" dirty="0" smtClean="0"/>
          </a:p>
          <a:p>
            <a:pPr lvl="1" indent="-342900" eaLnBrk="0" hangingPunct="0">
              <a:buFontTx/>
              <a:buChar char="-"/>
              <a:defRPr/>
            </a:pPr>
            <a:r>
              <a:rPr lang="en-GB" altLang="en-US" sz="2400" dirty="0">
                <a:sym typeface="+mn-ea"/>
                <a:hlinkClick r:id="rId1"/>
              </a:rPr>
              <a:t>https://mentor.ieee.org/802.11/dcn/24/11-24-1307-02-00bp-proposed-tgbp-functional-requirements.doc</a:t>
            </a:r>
            <a:endParaRPr lang="en-GB" altLang="en-US" sz="2400" dirty="0">
              <a:sym typeface="+mn-ea"/>
            </a:endParaRPr>
          </a:p>
          <a:p>
            <a:pPr lvl="1" indent="-342900" eaLnBrk="0" hangingPunct="0">
              <a:buFontTx/>
              <a:buChar char="-"/>
              <a:defRPr/>
            </a:pPr>
            <a:endParaRPr lang="en-GB" altLang="en-US" sz="2400" dirty="0">
              <a:sym typeface="+mn-ea"/>
            </a:endParaRPr>
          </a:p>
          <a:p>
            <a:pPr marL="0" lvl="0" indent="0" eaLnBrk="0" hangingPunct="0">
              <a:buNone/>
              <a:defRPr/>
            </a:pPr>
            <a:r>
              <a:rPr lang="en-GB" altLang="en-US" sz="2400" dirty="0" smtClean="0">
                <a:sym typeface="+mn-ea"/>
              </a:rPr>
              <a:t>Moved: </a:t>
            </a:r>
            <a:r>
              <a:rPr lang="en-US" altLang="en-GB" sz="2400" dirty="0" smtClean="0">
                <a:sym typeface="+mn-ea"/>
              </a:rPr>
              <a:t>Bin Qian</a:t>
            </a:r>
            <a:endParaRPr lang="en-US" altLang="en-GB" sz="2400" dirty="0" smtClean="0"/>
          </a:p>
          <a:p>
            <a:pPr marL="0" lvl="0" indent="0" eaLnBrk="0" hangingPunct="0">
              <a:buNone/>
              <a:defRPr/>
            </a:pPr>
            <a:r>
              <a:rPr lang="en-GB" altLang="en-US" sz="2400" dirty="0" smtClean="0">
                <a:sym typeface="+mn-ea"/>
              </a:rPr>
              <a:t>Seconded: </a:t>
            </a:r>
            <a:endParaRPr lang="en-GB" altLang="en-US" sz="2400" dirty="0"/>
          </a:p>
          <a:p>
            <a:pPr marL="0" lvl="0" indent="0" eaLnBrk="0" hangingPunct="0">
              <a:buNone/>
              <a:defRPr/>
            </a:pPr>
            <a:r>
              <a:rPr lang="en-GB" altLang="en-US" sz="2400" dirty="0" smtClean="0">
                <a:sym typeface="+mn-ea"/>
              </a:rPr>
              <a:t>Result: </a:t>
            </a:r>
            <a:endParaRPr lang="en-GB" altLang="en-US" dirty="0"/>
          </a:p>
        </p:txBody>
      </p:sp>
    </p:spTree>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日期占位符 3"/>
          <p:cNvSpPr>
            <a:spLocks noGrp="1"/>
          </p:cNvSpPr>
          <p:nvPr>
            <p:ph type="dt" idx="10"/>
          </p:nvPr>
        </p:nvSpPr>
        <p:spPr/>
        <p:txBody>
          <a:bodyPr/>
          <a:lstStyle/>
          <a:p>
            <a:pPr eaLnBrk="0" hangingPunct="0">
              <a:defRPr/>
            </a:pPr>
            <a:endParaRPr lang="en-US" dirty="0" smtClean="0"/>
          </a:p>
          <a:p>
            <a:pPr eaLnBrk="0" hangingPunct="0">
              <a:defRPr/>
            </a:pPr>
            <a:r>
              <a:rPr lang="en-US" dirty="0" smtClean="0"/>
              <a:t>Nov 2024</a:t>
            </a:r>
            <a:endParaRPr lang="en-US" dirty="0"/>
          </a:p>
        </p:txBody>
      </p:sp>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4530" algn="l"/>
                <a:tab pos="1370330" algn="l"/>
                <a:tab pos="2056130" algn="l"/>
                <a:tab pos="2741930" algn="l"/>
                <a:tab pos="3427730" algn="l"/>
                <a:tab pos="4113530" algn="l"/>
                <a:tab pos="4799330" algn="l"/>
                <a:tab pos="5485130" algn="l"/>
                <a:tab pos="6170930" algn="l"/>
                <a:tab pos="6856730" algn="l"/>
                <a:tab pos="754253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Rectangle 2"/>
          <p:cNvSpPr txBox="1"/>
          <p:nvPr/>
        </p:nvSpPr>
        <p:spPr>
          <a:xfrm>
            <a:off x="2209800" y="606425"/>
            <a:ext cx="7772400" cy="990600"/>
          </a:xfrm>
          <a:prstGeom prst="rect">
            <a:avLst/>
          </a:prstGeom>
          <a:noFill/>
          <a:ln w="9525">
            <a:noFill/>
          </a:ln>
        </p:spPr>
        <p:txBody>
          <a:bodyPr anchor="ctr" anchorCtr="0"/>
          <a:lstStyle/>
          <a:p>
            <a:pPr algn="ctr" eaLnBrk="0" hangingPunct="0"/>
            <a:r>
              <a:rPr lang="en-US" altLang="en-US" sz="3200" b="1" dirty="0" smtClean="0">
                <a:solidFill>
                  <a:schemeClr val="tx2"/>
                </a:solidFill>
                <a:sym typeface="+mn-ea"/>
              </a:rPr>
              <a:t>Approve SFD update</a:t>
            </a:r>
            <a:endParaRPr lang="en-US" altLang="en-US" sz="3200" b="1" dirty="0">
              <a:solidFill>
                <a:schemeClr val="tx2"/>
              </a:solidFill>
              <a:latin typeface="Times New Roman" panose="02020603050405020304" pitchFamily="18" charset="0"/>
            </a:endParaRPr>
          </a:p>
        </p:txBody>
      </p:sp>
      <p:sp>
        <p:nvSpPr>
          <p:cNvPr id="6" name="Rectangle 3"/>
          <p:cNvSpPr txBox="1">
            <a:spLocks noChangeArrowheads="1"/>
          </p:cNvSpPr>
          <p:nvPr/>
        </p:nvSpPr>
        <p:spPr bwMode="auto">
          <a:xfrm>
            <a:off x="928688" y="1994535"/>
            <a:ext cx="10375582" cy="432999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normAutofit/>
          </a:bodyPr>
          <a:lstStyle>
            <a:lvl1pPr marL="342900" indent="-342900">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marL="0" lvl="0" indent="0" eaLnBrk="0" hangingPunct="0">
              <a:buNone/>
              <a:defRPr/>
            </a:pPr>
            <a:r>
              <a:rPr lang="en-GB" altLang="en-US" sz="2400" dirty="0" smtClean="0">
                <a:sym typeface="+mn-ea"/>
              </a:rPr>
              <a:t>Approve the </a:t>
            </a:r>
            <a:r>
              <a:rPr lang="en-US" altLang="en-GB" sz="2400" dirty="0" smtClean="0">
                <a:sym typeface="+mn-ea"/>
              </a:rPr>
              <a:t>updated 11bp SFD as included in</a:t>
            </a:r>
            <a:r>
              <a:rPr lang="en-GB" altLang="en-US" sz="2400" dirty="0" smtClean="0">
                <a:sym typeface="+mn-ea"/>
              </a:rPr>
              <a:t>:</a:t>
            </a:r>
            <a:endParaRPr lang="en-GB" altLang="en-US" sz="2400" dirty="0" smtClean="0"/>
          </a:p>
          <a:p>
            <a:pPr lvl="1" indent="-342900" eaLnBrk="0" hangingPunct="0">
              <a:buFontTx/>
              <a:buChar char="-"/>
              <a:defRPr/>
            </a:pPr>
            <a:r>
              <a:rPr lang="en-GB" altLang="en-US" sz="2400" dirty="0">
                <a:sym typeface="+mn-ea"/>
                <a:hlinkClick r:id="rId1"/>
              </a:rPr>
              <a:t>https://mentor.ieee.org/802.11/dcn/24/11-24-1613-02-00bp-specification-framework-for-tgbp.docx</a:t>
            </a:r>
            <a:endParaRPr lang="en-GB" altLang="en-US" sz="2400" dirty="0">
              <a:sym typeface="+mn-ea"/>
              <a:hlinkClick r:id="rId1"/>
            </a:endParaRPr>
          </a:p>
          <a:p>
            <a:pPr lvl="1" indent="-342900" eaLnBrk="0" hangingPunct="0">
              <a:buFontTx/>
              <a:buChar char="-"/>
              <a:defRPr/>
            </a:pPr>
            <a:endParaRPr lang="en-GB" altLang="en-US" sz="2400" dirty="0">
              <a:sym typeface="+mn-ea"/>
            </a:endParaRPr>
          </a:p>
          <a:p>
            <a:pPr marL="0" lvl="0" indent="0" eaLnBrk="0" hangingPunct="0">
              <a:buNone/>
              <a:defRPr/>
            </a:pPr>
            <a:r>
              <a:rPr lang="en-GB" altLang="en-US" sz="2400" dirty="0" smtClean="0">
                <a:sym typeface="+mn-ea"/>
              </a:rPr>
              <a:t>Moved: </a:t>
            </a:r>
            <a:r>
              <a:rPr lang="en-US" altLang="en-GB" sz="2400" dirty="0" smtClean="0">
                <a:sym typeface="+mn-ea"/>
              </a:rPr>
              <a:t>Yinan Qi</a:t>
            </a:r>
            <a:endParaRPr lang="en-US" altLang="en-GB" sz="2400" dirty="0" smtClean="0"/>
          </a:p>
          <a:p>
            <a:pPr marL="0" lvl="0" indent="0" eaLnBrk="0" hangingPunct="0">
              <a:buNone/>
              <a:defRPr/>
            </a:pPr>
            <a:r>
              <a:rPr lang="en-GB" altLang="en-US" sz="2400" dirty="0" smtClean="0">
                <a:sym typeface="+mn-ea"/>
              </a:rPr>
              <a:t>Seconded: </a:t>
            </a:r>
            <a:endParaRPr lang="en-GB" altLang="en-US" sz="2400" dirty="0"/>
          </a:p>
          <a:p>
            <a:pPr marL="0" lvl="0" indent="0" eaLnBrk="0" hangingPunct="0">
              <a:buNone/>
              <a:defRPr/>
            </a:pPr>
            <a:r>
              <a:rPr lang="en-GB" altLang="en-US" sz="2400" dirty="0" smtClean="0">
                <a:sym typeface="+mn-ea"/>
              </a:rPr>
              <a:t>Result: </a:t>
            </a:r>
            <a:endParaRPr lang="en-GB" altLang="en-US" dirty="0"/>
          </a:p>
        </p:txBody>
      </p:sp>
    </p:spTree>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日期占位符 3"/>
          <p:cNvSpPr>
            <a:spLocks noGrp="1"/>
          </p:cNvSpPr>
          <p:nvPr>
            <p:ph type="dt" idx="10"/>
          </p:nvPr>
        </p:nvSpPr>
        <p:spPr/>
        <p:txBody>
          <a:bodyPr/>
          <a:lstStyle/>
          <a:p>
            <a:pPr eaLnBrk="0" hangingPunct="0">
              <a:defRPr/>
            </a:pPr>
            <a:r>
              <a:rPr lang="en-US" dirty="0" smtClean="0"/>
              <a:t>Nov 2024</a:t>
            </a:r>
            <a:endParaRPr lang="en-US" dirty="0"/>
          </a:p>
        </p:txBody>
      </p:sp>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Title 1"/>
          <p:cNvSpPr txBox="1"/>
          <p:nvPr/>
        </p:nvSpPr>
        <p:spPr>
          <a:xfrm>
            <a:off x="1757045" y="685800"/>
            <a:ext cx="8573135" cy="1827530"/>
          </a:xfrm>
          <a:prstGeom prst="rect">
            <a:avLst/>
          </a:prstGeom>
        </p:spPr>
        <p:txBody>
          <a:bodyPr vert="horz" wrap="square" lIns="92160" tIns="46080" rIns="92160" bIns="46080" anchor="ctr" anchorCtr="0"/>
          <a:lstStyle>
            <a:lvl1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mj-lt"/>
                <a:ea typeface="+mj-ea"/>
                <a:cs typeface="+mj-cs"/>
              </a:defRPr>
            </a:lvl1pPr>
            <a:lvl2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2pPr>
            <a:lvl3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3pPr>
            <a:lvl4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4pPr>
            <a:lvl5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5pPr>
            <a:lvl6pPr marL="18859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6pPr>
            <a:lvl7pPr marL="22288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7pPr>
            <a:lvl8pPr marL="25717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8pPr>
            <a:lvl9pPr marL="29146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9pPr>
          </a:lstStyle>
          <a:p>
            <a:pPr eaLnBrk="1" hangingPunct="1"/>
            <a:r>
              <a:rPr lang="en-US" altLang="en-US" sz="3200" kern="0" dirty="0" smtClean="0">
                <a:solidFill>
                  <a:srgbClr val="0000FF"/>
                </a:solidFill>
                <a:latin typeface="Arial Black" panose="020B0A04020102020204" pitchFamily="34" charset="0"/>
              </a:rPr>
              <a:t>IEEE 802.11 TGbp </a:t>
            </a:r>
            <a:r>
              <a:rPr lang="en-US" sz="3200" kern="0" dirty="0" smtClean="0">
                <a:solidFill>
                  <a:srgbClr val="0000FF"/>
                </a:solidFill>
                <a:latin typeface="Arial Black" panose="020B0A04020102020204" pitchFamily="34" charset="0"/>
              </a:rPr>
              <a:t>Meeting</a:t>
            </a:r>
            <a:br>
              <a:rPr lang="en-US" sz="3200" kern="0" dirty="0" smtClean="0">
                <a:solidFill>
                  <a:srgbClr val="0000FF"/>
                </a:solidFill>
                <a:latin typeface="Arial Black" panose="020B0A04020102020204" pitchFamily="34" charset="0"/>
              </a:rPr>
            </a:br>
            <a:r>
              <a:rPr lang="en-US" sz="3200" kern="0" dirty="0" smtClean="0">
                <a:solidFill>
                  <a:srgbClr val="0000FF"/>
                </a:solidFill>
                <a:latin typeface="Arial Black" panose="020B0A04020102020204" pitchFamily="34" charset="0"/>
              </a:rPr>
              <a:t>During IEEE 802.11 Nov Plenary 2024</a:t>
            </a:r>
            <a:endParaRPr lang="en-US" sz="3200" kern="0" dirty="0">
              <a:solidFill>
                <a:srgbClr val="0000FF"/>
              </a:solidFill>
              <a:latin typeface="Arial Black" panose="020B0A04020102020204" pitchFamily="34" charset="0"/>
            </a:endParaRPr>
          </a:p>
        </p:txBody>
      </p:sp>
      <p:sp>
        <p:nvSpPr>
          <p:cNvPr id="6" name="Content Placeholder 2"/>
          <p:cNvSpPr txBox="1"/>
          <p:nvPr/>
        </p:nvSpPr>
        <p:spPr>
          <a:xfrm>
            <a:off x="1219200" y="2133600"/>
            <a:ext cx="9829800" cy="4124960"/>
          </a:xfrm>
          <a:prstGeom prst="rect">
            <a:avLst/>
          </a:prstGeom>
        </p:spPr>
        <p:txBody>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L="342900" marR="0" lvl="0" indent="-342900" algn="ctr" defTabSz="914400" rtl="0" eaLnBrk="0" fontAlgn="base" latinLnBrk="0" hangingPunct="0">
              <a:lnSpc>
                <a:spcPct val="90000"/>
              </a:lnSpc>
              <a:spcBef>
                <a:spcPct val="20000"/>
              </a:spcBef>
              <a:spcAft>
                <a:spcPct val="0"/>
              </a:spcAft>
              <a:buClrTx/>
              <a:buSzTx/>
              <a:buFontTx/>
              <a:buNone/>
              <a:defRPr/>
            </a:pPr>
            <a:endParaRPr kumimoji="0" lang="en-US" altLang="en-US" sz="20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ctr" defTabSz="914400" rtl="0" eaLnBrk="0" fontAlgn="base" latinLnBrk="0" hangingPunct="0">
              <a:lnSpc>
                <a:spcPct val="90000"/>
              </a:lnSpc>
              <a:spcBef>
                <a:spcPct val="20000"/>
              </a:spcBef>
              <a:spcAft>
                <a:spcPct val="0"/>
              </a:spcAft>
              <a:buClrTx/>
              <a:buSzTx/>
              <a:buFontTx/>
              <a:buNone/>
              <a:defRPr/>
            </a:pPr>
            <a:r>
              <a:rPr lang="en-US" altLang="en-US" sz="3600" kern="0" dirty="0" smtClean="0">
                <a:latin typeface="Arial" panose="020B0604020202020204" pitchFamily="34" charset="0"/>
              </a:rPr>
              <a:t>Nov 11</a:t>
            </a:r>
            <a:r>
              <a:rPr lang="en-US" altLang="en-US" sz="3600" kern="0" baseline="30000" dirty="0" smtClean="0">
                <a:latin typeface="Arial" panose="020B0604020202020204" pitchFamily="34" charset="0"/>
              </a:rPr>
              <a:t>th </a:t>
            </a:r>
            <a:r>
              <a:rPr lang="en-US" altLang="en-US" sz="3600" kern="0" dirty="0" smtClean="0">
                <a:latin typeface="Arial" panose="020B0604020202020204" pitchFamily="34" charset="0"/>
              </a:rPr>
              <a:t>PM2,  </a:t>
            </a:r>
            <a:r>
              <a:rPr kumimoji="0" lang="en-US" altLang="en-US" sz="3600" b="1" i="0" u="none" strike="noStrike" kern="0" cap="none" spc="0" normalizeH="0" baseline="0" noProof="0" dirty="0" smtClean="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2024</a:t>
            </a:r>
            <a:endParaRPr kumimoji="0" lang="en-US" altLang="en-US" sz="36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ctr" defTabSz="914400" rtl="0" eaLnBrk="0" fontAlgn="base" latinLnBrk="0" hangingPunct="0">
              <a:lnSpc>
                <a:spcPct val="90000"/>
              </a:lnSpc>
              <a:spcBef>
                <a:spcPct val="20000"/>
              </a:spcBef>
              <a:spcAft>
                <a:spcPct val="0"/>
              </a:spcAft>
              <a:buClrTx/>
              <a:buSzTx/>
              <a:buFontTx/>
              <a:buNone/>
              <a:defRPr/>
            </a:pPr>
            <a:endParaRPr kumimoji="0" lang="en-US" altLang="en-US" sz="36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ctr" defTabSz="914400" rtl="0" eaLnBrk="0" fontAlgn="base" latinLnBrk="0" hangingPunct="0">
              <a:lnSpc>
                <a:spcPct val="90000"/>
              </a:lnSpc>
              <a:spcBef>
                <a:spcPct val="20000"/>
              </a:spcBef>
              <a:spcAft>
                <a:spcPct val="0"/>
              </a:spcAft>
              <a:buClrTx/>
              <a:buSzTx/>
              <a:buFontTx/>
              <a:buNone/>
              <a:defRPr/>
            </a:pPr>
            <a:endParaRPr kumimoji="0" lang="en-US" altLang="en-US" sz="20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90000"/>
              </a:lnSpc>
              <a:spcBef>
                <a:spcPct val="20000"/>
              </a:spcBef>
              <a:spcAft>
                <a:spcPct val="0"/>
              </a:spcAft>
              <a:buClrTx/>
              <a:buSzTx/>
              <a:buFontTx/>
              <a:buNone/>
              <a:defRPr/>
            </a:pPr>
            <a:r>
              <a:rPr kumimoji="0" lang="en-US" altLang="en-US" sz="20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		   	        Chair:	Bo Sun </a:t>
            </a:r>
            <a:r>
              <a:rPr kumimoji="0" lang="en-US" altLang="en-US" sz="2000" b="1" i="0" u="none" strike="noStrike" kern="0" cap="none" spc="0" normalizeH="0" baseline="0" noProof="0" dirty="0" smtClean="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a:t>
            </a:r>
            <a:r>
              <a:rPr kumimoji="0" lang="en-US" altLang="en-US" sz="2000" b="1" i="0" u="none" strike="noStrike" kern="0" cap="none" spc="0" normalizeH="0" baseline="0" noProof="0" dirty="0" err="1" smtClean="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Sanechips</a:t>
            </a:r>
            <a:r>
              <a:rPr kumimoji="0" lang="en-US" altLang="en-US" sz="2000" b="1" i="0" u="none" strike="noStrike" kern="0" cap="none" spc="0" normalizeH="0" baseline="0" noProof="0" dirty="0" smtClean="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a:t>
            </a:r>
            <a:endParaRPr kumimoji="0" lang="en-US" altLang="en-US" sz="2000" b="1" i="0" u="none" strike="noStrike" kern="0" cap="none" spc="0" normalizeH="0" baseline="0" noProof="0" dirty="0" smtClean="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90000"/>
              </a:lnSpc>
              <a:spcBef>
                <a:spcPct val="20000"/>
              </a:spcBef>
              <a:spcAft>
                <a:spcPct val="0"/>
              </a:spcAft>
              <a:buClrTx/>
              <a:buSzTx/>
              <a:buFontTx/>
              <a:buNone/>
              <a:defRPr/>
            </a:pPr>
            <a:r>
              <a:rPr lang="en-US" altLang="en-US" sz="2000" kern="0" dirty="0" smtClean="0">
                <a:latin typeface="Arial" panose="020B0604020202020204" pitchFamily="34" charset="0"/>
              </a:rPr>
              <a:t>			Vice Chair:	Steve Shellhammer (Qualcomm)</a:t>
            </a:r>
            <a:endParaRPr lang="en-US" altLang="en-US" sz="2000" kern="0" dirty="0" smtClean="0">
              <a:latin typeface="Arial" panose="020B0604020202020204" pitchFamily="34" charset="0"/>
            </a:endParaRPr>
          </a:p>
          <a:p>
            <a:pPr marL="3086100" marR="0" lvl="6" indent="457200" algn="l" defTabSz="914400" rtl="0" eaLnBrk="0" fontAlgn="base" latinLnBrk="0" hangingPunct="0">
              <a:lnSpc>
                <a:spcPct val="90000"/>
              </a:lnSpc>
              <a:spcBef>
                <a:spcPct val="20000"/>
              </a:spcBef>
              <a:spcAft>
                <a:spcPct val="0"/>
              </a:spcAft>
              <a:buClrTx/>
              <a:buSzTx/>
              <a:buFontTx/>
              <a:buNone/>
              <a:defRPr/>
            </a:pPr>
            <a:r>
              <a:rPr lang="en-US" altLang="en-US" sz="2000" b="1" kern="0" dirty="0" smtClean="0">
                <a:latin typeface="Arial" panose="020B0604020202020204" pitchFamily="34" charset="0"/>
                <a:cs typeface="MS PGothic" panose="020B0600070205080204" pitchFamily="34" charset="-128"/>
              </a:rPr>
              <a:t>  Rakesh Taori (Infineon) </a:t>
            </a:r>
            <a:endParaRPr kumimoji="0" lang="en-US" altLang="en-US" sz="2000" b="1" i="0" u="none" strike="noStrike" kern="0" cap="none" spc="0" normalizeH="0" baseline="0" dirty="0" smtClean="0">
              <a:solidFill>
                <a:schemeClr val="tx1"/>
              </a:solidFill>
              <a:latin typeface="Arial" panose="020B0604020202020204" pitchFamily="34" charset="0"/>
              <a:ea typeface="MS PGothic" panose="020B0600070205080204" pitchFamily="34" charset="-128"/>
              <a:cs typeface="MS PGothic" panose="020B0600070205080204" pitchFamily="34" charset="-128"/>
            </a:endParaRPr>
          </a:p>
          <a:p>
            <a:pPr lvl="0">
              <a:lnSpc>
                <a:spcPct val="90000"/>
              </a:lnSpc>
              <a:buNone/>
              <a:defRPr/>
            </a:pPr>
            <a:r>
              <a:rPr kumimoji="0" lang="en-US" altLang="en-US" sz="20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	</a:t>
            </a:r>
            <a:r>
              <a:rPr lang="en-US" altLang="en-US" sz="2000" kern="0" dirty="0">
                <a:latin typeface="Arial" panose="020B0604020202020204" pitchFamily="34" charset="0"/>
              </a:rPr>
              <a:t> </a:t>
            </a:r>
            <a:r>
              <a:rPr lang="en-US" altLang="en-US" sz="2000" kern="0" dirty="0" smtClean="0">
                <a:latin typeface="Arial" panose="020B0604020202020204" pitchFamily="34" charset="0"/>
              </a:rPr>
              <a:t>   		Secretary</a:t>
            </a:r>
            <a:r>
              <a:rPr lang="en-US" altLang="en-US" sz="2000" kern="0" dirty="0">
                <a:latin typeface="Arial" panose="020B0604020202020204" pitchFamily="34" charset="0"/>
              </a:rPr>
              <a:t>: 	</a:t>
            </a:r>
            <a:r>
              <a:rPr lang="en-US" altLang="en-US" sz="2000" kern="0" dirty="0" smtClean="0">
                <a:latin typeface="Arial" panose="020B0604020202020204" pitchFamily="34" charset="0"/>
              </a:rPr>
              <a:t>Sebastian Max</a:t>
            </a:r>
            <a:r>
              <a:rPr lang="en-US" altLang="en-US" sz="2000" kern="0" dirty="0">
                <a:latin typeface="Arial" panose="020B0604020202020204" pitchFamily="34" charset="0"/>
              </a:rPr>
              <a:t> (Ericsson)</a:t>
            </a:r>
            <a:endParaRPr lang="en-US" altLang="en-US" sz="2000" kern="0" dirty="0">
              <a:latin typeface="Arial" panose="020B0604020202020204" pitchFamily="34" charset="0"/>
            </a:endParaRPr>
          </a:p>
          <a:p>
            <a:pPr marL="1371600" lvl="5" indent="457200">
              <a:lnSpc>
                <a:spcPct val="90000"/>
              </a:lnSpc>
              <a:buNone/>
              <a:defRPr/>
            </a:pPr>
            <a:r>
              <a:rPr lang="en-US" altLang="en-US" sz="2000" b="1" kern="0" dirty="0">
                <a:latin typeface="Arial" panose="020B0604020202020204" pitchFamily="34" charset="0"/>
                <a:sym typeface="+mn-ea"/>
              </a:rPr>
              <a:t>Tech Editor:	Yinan Qi (OPPO)</a:t>
            </a:r>
            <a:endParaRPr lang="en-US" altLang="en-US" sz="2000" b="1" kern="0" dirty="0">
              <a:latin typeface="Arial" panose="020B0604020202020204" pitchFamily="34" charset="0"/>
            </a:endParaRPr>
          </a:p>
        </p:txBody>
      </p:sp>
    </p:spTree>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日期占位符 3"/>
          <p:cNvSpPr>
            <a:spLocks noGrp="1"/>
          </p:cNvSpPr>
          <p:nvPr>
            <p:ph type="dt" idx="10"/>
          </p:nvPr>
        </p:nvSpPr>
        <p:spPr/>
        <p:txBody>
          <a:bodyPr/>
          <a:lstStyle/>
          <a:p>
            <a:pPr eaLnBrk="0" hangingPunct="0">
              <a:defRPr/>
            </a:pPr>
            <a:endParaRPr lang="en-US" dirty="0" smtClean="0"/>
          </a:p>
          <a:p>
            <a:pPr eaLnBrk="0" hangingPunct="0">
              <a:defRPr/>
            </a:pPr>
            <a:r>
              <a:rPr lang="en-US" dirty="0" smtClean="0"/>
              <a:t>Nov 2024</a:t>
            </a:r>
            <a:endParaRPr lang="en-US" dirty="0"/>
          </a:p>
        </p:txBody>
      </p:sp>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Rectangle 2"/>
          <p:cNvSpPr txBox="1"/>
          <p:nvPr/>
        </p:nvSpPr>
        <p:spPr>
          <a:xfrm>
            <a:off x="2209800" y="606425"/>
            <a:ext cx="7772400" cy="990600"/>
          </a:xfrm>
          <a:prstGeom prst="rect">
            <a:avLst/>
          </a:prstGeom>
          <a:noFill/>
          <a:ln w="9525">
            <a:noFill/>
          </a:ln>
        </p:spPr>
        <p:txBody>
          <a:bodyPr anchor="ctr" anchorCtr="0"/>
          <a:lstStyle/>
          <a:p>
            <a:pPr algn="ctr" eaLnBrk="0" hangingPunct="0"/>
            <a:r>
              <a:rPr lang="en-US" altLang="en-US" sz="3200" b="1" dirty="0">
                <a:solidFill>
                  <a:schemeClr val="tx2"/>
                </a:solidFill>
                <a:latin typeface="Times New Roman" panose="02020603050405020304" pitchFamily="18" charset="0"/>
              </a:rPr>
              <a:t>Meeting Agenda</a:t>
            </a:r>
            <a:endParaRPr lang="en-US" altLang="en-US" sz="3200" b="1" dirty="0">
              <a:solidFill>
                <a:schemeClr val="tx2"/>
              </a:solidFill>
              <a:latin typeface="Times New Roman" panose="02020603050405020304" pitchFamily="18" charset="0"/>
            </a:endParaRPr>
          </a:p>
        </p:txBody>
      </p:sp>
      <p:sp>
        <p:nvSpPr>
          <p:cNvPr id="6" name="Rectangle 3"/>
          <p:cNvSpPr txBox="1">
            <a:spLocks noChangeArrowheads="1"/>
          </p:cNvSpPr>
          <p:nvPr/>
        </p:nvSpPr>
        <p:spPr bwMode="auto">
          <a:xfrm>
            <a:off x="928688" y="1994535"/>
            <a:ext cx="10375582" cy="432999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normAutofit fontScale="90000" lnSpcReduction="10000"/>
          </a:bodyPr>
          <a:lstStyle>
            <a:lvl1pPr marL="342900" indent="-342900">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lvl="0" eaLnBrk="0" hangingPunct="0">
              <a:defRPr/>
            </a:pPr>
            <a:r>
              <a:rPr lang="en-GB" altLang="en-US" dirty="0"/>
              <a:t>Call </a:t>
            </a:r>
            <a:r>
              <a:rPr lang="en-US" altLang="en-GB" dirty="0"/>
              <a:t>meeting to order and remind the group to record </a:t>
            </a:r>
            <a:r>
              <a:rPr lang="en-US" altLang="en-GB" dirty="0" smtClean="0"/>
              <a:t>attendance </a:t>
            </a:r>
            <a:r>
              <a:rPr lang="en-US" altLang="en-GB" dirty="0"/>
              <a:t>on imat.ieee.org</a:t>
            </a:r>
            <a:endParaRPr lang="en-GB" altLang="en-US" dirty="0"/>
          </a:p>
          <a:p>
            <a:pPr lvl="0" eaLnBrk="0" hangingPunct="0">
              <a:defRPr/>
            </a:pPr>
            <a:r>
              <a:rPr lang="en-GB" altLang="en-US" dirty="0"/>
              <a:t>IEEE-SA IPR policies </a:t>
            </a:r>
            <a:r>
              <a:rPr lang="en-US" altLang="en-GB" dirty="0"/>
              <a:t>and meeting rules</a:t>
            </a:r>
            <a:endParaRPr lang="en-US" altLang="en-GB" dirty="0"/>
          </a:p>
          <a:p>
            <a:pPr lvl="0" eaLnBrk="0" hangingPunct="0">
              <a:defRPr/>
            </a:pPr>
            <a:r>
              <a:rPr lang="en-US" altLang="en-GB" dirty="0"/>
              <a:t>Approval of </a:t>
            </a:r>
            <a:r>
              <a:rPr lang="en-GB" altLang="en-US" dirty="0"/>
              <a:t>agenda</a:t>
            </a:r>
            <a:endParaRPr lang="en-GB" altLang="en-US" dirty="0"/>
          </a:p>
          <a:p>
            <a:pPr eaLnBrk="0" hangingPunct="0">
              <a:defRPr/>
            </a:pPr>
            <a:r>
              <a:rPr lang="en-GB" altLang="en-US" sz="2400" dirty="0" smtClean="0">
                <a:sym typeface="+mn-ea"/>
              </a:rPr>
              <a:t>Contribution discussion (PHY) [25 </a:t>
            </a:r>
            <a:r>
              <a:rPr lang="en-GB" altLang="en-US" sz="2400" dirty="0" err="1" smtClean="0">
                <a:sym typeface="+mn-ea"/>
              </a:rPr>
              <a:t>mins</a:t>
            </a:r>
            <a:r>
              <a:rPr lang="en-GB" altLang="en-US" sz="2400" dirty="0" smtClean="0">
                <a:sym typeface="+mn-ea"/>
              </a:rPr>
              <a:t> for each]</a:t>
            </a:r>
            <a:endParaRPr lang="en-GB" altLang="en-US" sz="2400" dirty="0" smtClean="0"/>
          </a:p>
          <a:p>
            <a:pPr lvl="1" algn="l" eaLnBrk="0" hangingPunct="0">
              <a:buClrTx/>
              <a:buSzTx/>
              <a:buFontTx/>
              <a:buChar char="–"/>
              <a:defRPr/>
            </a:pPr>
            <a:r>
              <a:rPr lang="en-US" altLang="en-GB" sz="2400" b="0" dirty="0">
                <a:solidFill>
                  <a:schemeClr val="tx1"/>
                </a:solidFill>
                <a:sym typeface="+mn-ea"/>
              </a:rPr>
              <a:t>11-24/1731, Downlink data rates for bi-static backscatter, Bin Qian (Huawei)</a:t>
            </a:r>
            <a:endParaRPr lang="en-US" altLang="en-GB" sz="2400" b="0" dirty="0">
              <a:solidFill>
                <a:schemeClr val="tx1"/>
              </a:solidFill>
            </a:endParaRPr>
          </a:p>
          <a:p>
            <a:pPr lvl="1" algn="l" eaLnBrk="0" hangingPunct="0">
              <a:buClrTx/>
              <a:buSzTx/>
              <a:buFontTx/>
              <a:buChar char="–"/>
              <a:defRPr/>
            </a:pPr>
            <a:r>
              <a:rPr lang="en-US" altLang="en-GB" sz="2400" b="0" dirty="0">
                <a:solidFill>
                  <a:schemeClr val="tx1"/>
                </a:solidFill>
                <a:sym typeface="+mn-ea"/>
              </a:rPr>
              <a:t>11-24/1780, Further Discussion on AMP PPDU Design, Yinan Qi (OPPO)</a:t>
            </a:r>
            <a:endParaRPr lang="en-US" altLang="en-GB" sz="2400" b="0" dirty="0">
              <a:solidFill>
                <a:schemeClr val="tx1"/>
              </a:solidFill>
              <a:sym typeface="+mn-ea"/>
            </a:endParaRPr>
          </a:p>
          <a:p>
            <a:pPr lvl="1" algn="l" eaLnBrk="0" hangingPunct="0">
              <a:buClrTx/>
              <a:buSzTx/>
              <a:buFontTx/>
              <a:buChar char="–"/>
              <a:defRPr/>
            </a:pPr>
            <a:r>
              <a:rPr lang="en-US" altLang="zh-CN" sz="2400" dirty="0">
                <a:sym typeface="+mn-ea"/>
              </a:rPr>
              <a:t>11-24/1782, Timing issue for AMP, Yinan Qi (OPPO)</a:t>
            </a:r>
            <a:endParaRPr lang="en-US" altLang="zh-CN" sz="2400" b="0" dirty="0">
              <a:solidFill>
                <a:schemeClr val="tx1"/>
              </a:solidFill>
            </a:endParaRPr>
          </a:p>
          <a:p>
            <a:pPr lvl="1" algn="l" eaLnBrk="0" hangingPunct="0">
              <a:buClrTx/>
              <a:buSzTx/>
              <a:buFontTx/>
              <a:buChar char="–"/>
              <a:defRPr/>
            </a:pPr>
            <a:r>
              <a:rPr lang="en-US" altLang="zh-CN" sz="2400" dirty="0">
                <a:sym typeface="+mn-ea"/>
              </a:rPr>
              <a:t>11-24/1799, Analysis of Free Running Oscillators Accuracy for Active Transmission AMP Devices, Amichai Devorich (Wiliot)</a:t>
            </a:r>
            <a:endParaRPr lang="en-US" altLang="en-GB" sz="2400" b="0" dirty="0">
              <a:solidFill>
                <a:schemeClr val="tx1"/>
              </a:solidFill>
            </a:endParaRPr>
          </a:p>
          <a:p>
            <a:pPr eaLnBrk="0" hangingPunct="0">
              <a:defRPr/>
            </a:pPr>
            <a:r>
              <a:rPr lang="en-GB" altLang="en-US" dirty="0" smtClean="0"/>
              <a:t>Any </a:t>
            </a:r>
            <a:r>
              <a:rPr lang="en-GB" altLang="en-US" dirty="0"/>
              <a:t>other business?</a:t>
            </a:r>
            <a:endParaRPr lang="en-GB" altLang="en-US" dirty="0"/>
          </a:p>
          <a:p>
            <a:pPr lvl="0" eaLnBrk="0" hangingPunct="0">
              <a:defRPr/>
            </a:pPr>
            <a:r>
              <a:rPr lang="en-GB" altLang="en-US" dirty="0" smtClean="0">
                <a:sym typeface="+mn-ea"/>
              </a:rPr>
              <a:t>Recess</a:t>
            </a:r>
            <a:endParaRPr lang="en-GB" altLang="en-US" dirty="0"/>
          </a:p>
        </p:txBody>
      </p:sp>
    </p:spTree>
  </p:cSld>
  <p:clrMapOvr>
    <a:masterClrMapping/>
  </p:clrMapOvr>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日期占位符 3"/>
          <p:cNvSpPr>
            <a:spLocks noGrp="1"/>
          </p:cNvSpPr>
          <p:nvPr>
            <p:ph type="dt" idx="10"/>
          </p:nvPr>
        </p:nvSpPr>
        <p:spPr/>
        <p:txBody>
          <a:bodyPr/>
          <a:lstStyle/>
          <a:p>
            <a:pPr eaLnBrk="0" hangingPunct="0">
              <a:defRPr/>
            </a:pPr>
            <a:r>
              <a:rPr lang="en-US" dirty="0" smtClean="0"/>
              <a:t>Nov 2024</a:t>
            </a:r>
            <a:endParaRPr lang="en-US" dirty="0"/>
          </a:p>
        </p:txBody>
      </p:sp>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Title 1"/>
          <p:cNvSpPr txBox="1"/>
          <p:nvPr/>
        </p:nvSpPr>
        <p:spPr>
          <a:xfrm>
            <a:off x="1757045" y="685800"/>
            <a:ext cx="8573135" cy="1827530"/>
          </a:xfrm>
          <a:prstGeom prst="rect">
            <a:avLst/>
          </a:prstGeom>
        </p:spPr>
        <p:txBody>
          <a:bodyPr vert="horz" wrap="square" lIns="92160" tIns="46080" rIns="92160" bIns="46080" anchor="ctr" anchorCtr="0"/>
          <a:lstStyle>
            <a:lvl1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mj-lt"/>
                <a:ea typeface="+mj-ea"/>
                <a:cs typeface="+mj-cs"/>
              </a:defRPr>
            </a:lvl1pPr>
            <a:lvl2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2pPr>
            <a:lvl3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3pPr>
            <a:lvl4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4pPr>
            <a:lvl5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5pPr>
            <a:lvl6pPr marL="18859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6pPr>
            <a:lvl7pPr marL="22288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7pPr>
            <a:lvl8pPr marL="25717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8pPr>
            <a:lvl9pPr marL="29146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9pPr>
          </a:lstStyle>
          <a:p>
            <a:pPr eaLnBrk="1" hangingPunct="1"/>
            <a:r>
              <a:rPr lang="en-US" altLang="en-US" sz="3200" kern="0" dirty="0" smtClean="0">
                <a:solidFill>
                  <a:srgbClr val="0000FF"/>
                </a:solidFill>
                <a:latin typeface="Arial Black" panose="020B0A04020102020204" pitchFamily="34" charset="0"/>
              </a:rPr>
              <a:t>IEEE 802.11 TGbp </a:t>
            </a:r>
            <a:r>
              <a:rPr lang="en-US" sz="3200" kern="0" dirty="0" smtClean="0">
                <a:solidFill>
                  <a:srgbClr val="0000FF"/>
                </a:solidFill>
                <a:latin typeface="Arial Black" panose="020B0A04020102020204" pitchFamily="34" charset="0"/>
              </a:rPr>
              <a:t>Meeting</a:t>
            </a:r>
            <a:br>
              <a:rPr lang="en-US" sz="3200" kern="0" dirty="0" smtClean="0">
                <a:solidFill>
                  <a:srgbClr val="0000FF"/>
                </a:solidFill>
                <a:latin typeface="Arial Black" panose="020B0A04020102020204" pitchFamily="34" charset="0"/>
              </a:rPr>
            </a:br>
            <a:r>
              <a:rPr lang="en-US" sz="3200" kern="0" dirty="0" smtClean="0">
                <a:solidFill>
                  <a:srgbClr val="0000FF"/>
                </a:solidFill>
                <a:latin typeface="Arial Black" panose="020B0A04020102020204" pitchFamily="34" charset="0"/>
              </a:rPr>
              <a:t>During IEEE 802.11 Nov Plenary 2024</a:t>
            </a:r>
            <a:endParaRPr lang="en-US" sz="3200" kern="0" dirty="0">
              <a:solidFill>
                <a:srgbClr val="0000FF"/>
              </a:solidFill>
              <a:latin typeface="Arial Black" panose="020B0A04020102020204" pitchFamily="34" charset="0"/>
            </a:endParaRPr>
          </a:p>
        </p:txBody>
      </p:sp>
      <p:sp>
        <p:nvSpPr>
          <p:cNvPr id="6" name="Content Placeholder 2"/>
          <p:cNvSpPr txBox="1"/>
          <p:nvPr/>
        </p:nvSpPr>
        <p:spPr>
          <a:xfrm>
            <a:off x="1219200" y="2133600"/>
            <a:ext cx="9829800" cy="4124960"/>
          </a:xfrm>
          <a:prstGeom prst="rect">
            <a:avLst/>
          </a:prstGeom>
        </p:spPr>
        <p:txBody>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L="342900" marR="0" lvl="0" indent="-342900" algn="ctr" defTabSz="914400" rtl="0" eaLnBrk="0" fontAlgn="base" latinLnBrk="0" hangingPunct="0">
              <a:lnSpc>
                <a:spcPct val="90000"/>
              </a:lnSpc>
              <a:spcBef>
                <a:spcPct val="20000"/>
              </a:spcBef>
              <a:spcAft>
                <a:spcPct val="0"/>
              </a:spcAft>
              <a:buClrTx/>
              <a:buSzTx/>
              <a:buFontTx/>
              <a:buNone/>
              <a:defRPr/>
            </a:pPr>
            <a:endParaRPr kumimoji="0" lang="en-US" altLang="en-US" sz="20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ctr" defTabSz="914400" rtl="0" eaLnBrk="0" fontAlgn="base" latinLnBrk="0" hangingPunct="0">
              <a:lnSpc>
                <a:spcPct val="90000"/>
              </a:lnSpc>
              <a:spcBef>
                <a:spcPct val="20000"/>
              </a:spcBef>
              <a:spcAft>
                <a:spcPct val="0"/>
              </a:spcAft>
              <a:buClrTx/>
              <a:buSzTx/>
              <a:buFontTx/>
              <a:buNone/>
              <a:defRPr/>
            </a:pPr>
            <a:r>
              <a:rPr lang="en-US" altLang="en-US" sz="3600" kern="0" dirty="0" smtClean="0">
                <a:latin typeface="Arial" panose="020B0604020202020204" pitchFamily="34" charset="0"/>
              </a:rPr>
              <a:t>Nov 12</a:t>
            </a:r>
            <a:r>
              <a:rPr lang="en-US" altLang="en-US" sz="3600" kern="0" baseline="30000" dirty="0" smtClean="0">
                <a:latin typeface="Arial" panose="020B0604020202020204" pitchFamily="34" charset="0"/>
              </a:rPr>
              <a:t>th </a:t>
            </a:r>
            <a:r>
              <a:rPr lang="en-US" altLang="en-US" sz="3600" kern="0" dirty="0" smtClean="0">
                <a:latin typeface="Arial" panose="020B0604020202020204" pitchFamily="34" charset="0"/>
              </a:rPr>
              <a:t>AM1,  </a:t>
            </a:r>
            <a:r>
              <a:rPr kumimoji="0" lang="en-US" altLang="en-US" sz="3600" b="1" i="0" u="none" strike="noStrike" kern="0" cap="none" spc="0" normalizeH="0" baseline="0" noProof="0" dirty="0" smtClean="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2024</a:t>
            </a:r>
            <a:endParaRPr kumimoji="0" lang="en-US" altLang="en-US" sz="36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ctr" defTabSz="914400" rtl="0" eaLnBrk="0" fontAlgn="base" latinLnBrk="0" hangingPunct="0">
              <a:lnSpc>
                <a:spcPct val="90000"/>
              </a:lnSpc>
              <a:spcBef>
                <a:spcPct val="20000"/>
              </a:spcBef>
              <a:spcAft>
                <a:spcPct val="0"/>
              </a:spcAft>
              <a:buClrTx/>
              <a:buSzTx/>
              <a:buFontTx/>
              <a:buNone/>
              <a:defRPr/>
            </a:pPr>
            <a:endParaRPr kumimoji="0" lang="en-US" altLang="en-US" sz="36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ctr" defTabSz="914400" rtl="0" eaLnBrk="0" fontAlgn="base" latinLnBrk="0" hangingPunct="0">
              <a:lnSpc>
                <a:spcPct val="90000"/>
              </a:lnSpc>
              <a:spcBef>
                <a:spcPct val="20000"/>
              </a:spcBef>
              <a:spcAft>
                <a:spcPct val="0"/>
              </a:spcAft>
              <a:buClrTx/>
              <a:buSzTx/>
              <a:buFontTx/>
              <a:buNone/>
              <a:defRPr/>
            </a:pPr>
            <a:endParaRPr kumimoji="0" lang="en-US" altLang="en-US" sz="20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90000"/>
              </a:lnSpc>
              <a:spcBef>
                <a:spcPct val="20000"/>
              </a:spcBef>
              <a:spcAft>
                <a:spcPct val="0"/>
              </a:spcAft>
              <a:buClrTx/>
              <a:buSzTx/>
              <a:buFontTx/>
              <a:buNone/>
              <a:defRPr/>
            </a:pPr>
            <a:r>
              <a:rPr kumimoji="0" lang="en-US" altLang="en-US" sz="20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		   	        Chair:	Bo Sun </a:t>
            </a:r>
            <a:r>
              <a:rPr kumimoji="0" lang="en-US" altLang="en-US" sz="2000" b="1" i="0" u="none" strike="noStrike" kern="0" cap="none" spc="0" normalizeH="0" baseline="0" noProof="0" dirty="0" smtClean="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a:t>
            </a:r>
            <a:r>
              <a:rPr kumimoji="0" lang="en-US" altLang="en-US" sz="2000" b="1" i="0" u="none" strike="noStrike" kern="0" cap="none" spc="0" normalizeH="0" baseline="0" noProof="0" dirty="0" err="1" smtClean="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Sanechips</a:t>
            </a:r>
            <a:r>
              <a:rPr kumimoji="0" lang="en-US" altLang="en-US" sz="2000" b="1" i="0" u="none" strike="noStrike" kern="0" cap="none" spc="0" normalizeH="0" baseline="0" noProof="0" dirty="0" smtClean="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a:t>
            </a:r>
            <a:endParaRPr kumimoji="0" lang="en-US" altLang="en-US" sz="2000" b="1" i="0" u="none" strike="noStrike" kern="0" cap="none" spc="0" normalizeH="0" baseline="0" noProof="0" dirty="0" smtClean="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90000"/>
              </a:lnSpc>
              <a:spcBef>
                <a:spcPct val="20000"/>
              </a:spcBef>
              <a:spcAft>
                <a:spcPct val="0"/>
              </a:spcAft>
              <a:buClrTx/>
              <a:buSzTx/>
              <a:buFontTx/>
              <a:buNone/>
              <a:defRPr/>
            </a:pPr>
            <a:r>
              <a:rPr lang="en-US" altLang="en-US" sz="2000" kern="0" dirty="0" smtClean="0">
                <a:latin typeface="Arial" panose="020B0604020202020204" pitchFamily="34" charset="0"/>
              </a:rPr>
              <a:t>			Vice Chair:	Steve Shellhammer (Qualcomm)</a:t>
            </a:r>
            <a:endParaRPr lang="en-US" altLang="en-US" sz="2000" kern="0" dirty="0" smtClean="0">
              <a:latin typeface="Arial" panose="020B0604020202020204" pitchFamily="34" charset="0"/>
            </a:endParaRPr>
          </a:p>
          <a:p>
            <a:pPr marL="3086100" marR="0" lvl="6" indent="457200" algn="l" defTabSz="914400" rtl="0" eaLnBrk="0" fontAlgn="base" latinLnBrk="0" hangingPunct="0">
              <a:lnSpc>
                <a:spcPct val="90000"/>
              </a:lnSpc>
              <a:spcBef>
                <a:spcPct val="20000"/>
              </a:spcBef>
              <a:spcAft>
                <a:spcPct val="0"/>
              </a:spcAft>
              <a:buClrTx/>
              <a:buSzTx/>
              <a:buFontTx/>
              <a:buNone/>
              <a:defRPr/>
            </a:pPr>
            <a:r>
              <a:rPr lang="en-US" altLang="en-US" sz="2000" b="1" kern="0" dirty="0" smtClean="0">
                <a:latin typeface="Arial" panose="020B0604020202020204" pitchFamily="34" charset="0"/>
                <a:cs typeface="MS PGothic" panose="020B0600070205080204" pitchFamily="34" charset="-128"/>
              </a:rPr>
              <a:t>  Rakesh Taori (Infineon) </a:t>
            </a:r>
            <a:endParaRPr kumimoji="0" lang="en-US" altLang="en-US" sz="2000" b="1" i="0" u="none" strike="noStrike" kern="0" cap="none" spc="0" normalizeH="0" baseline="0" dirty="0" smtClean="0">
              <a:solidFill>
                <a:schemeClr val="tx1"/>
              </a:solidFill>
              <a:latin typeface="Arial" panose="020B0604020202020204" pitchFamily="34" charset="0"/>
              <a:ea typeface="MS PGothic" panose="020B0600070205080204" pitchFamily="34" charset="-128"/>
              <a:cs typeface="MS PGothic" panose="020B0600070205080204" pitchFamily="34" charset="-128"/>
            </a:endParaRPr>
          </a:p>
          <a:p>
            <a:pPr lvl="0">
              <a:lnSpc>
                <a:spcPct val="90000"/>
              </a:lnSpc>
              <a:buNone/>
              <a:defRPr/>
            </a:pPr>
            <a:r>
              <a:rPr kumimoji="0" lang="en-US" altLang="en-US" sz="20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	</a:t>
            </a:r>
            <a:r>
              <a:rPr lang="en-US" altLang="en-US" sz="2000" kern="0" dirty="0">
                <a:latin typeface="Arial" panose="020B0604020202020204" pitchFamily="34" charset="0"/>
              </a:rPr>
              <a:t> </a:t>
            </a:r>
            <a:r>
              <a:rPr lang="en-US" altLang="en-US" sz="2000" kern="0" dirty="0" smtClean="0">
                <a:latin typeface="Arial" panose="020B0604020202020204" pitchFamily="34" charset="0"/>
              </a:rPr>
              <a:t>   		Secretary</a:t>
            </a:r>
            <a:r>
              <a:rPr lang="en-US" altLang="en-US" sz="2000" kern="0" dirty="0">
                <a:latin typeface="Arial" panose="020B0604020202020204" pitchFamily="34" charset="0"/>
              </a:rPr>
              <a:t>: 	</a:t>
            </a:r>
            <a:r>
              <a:rPr lang="en-US" altLang="en-US" sz="2000" kern="0" dirty="0" smtClean="0">
                <a:latin typeface="Arial" panose="020B0604020202020204" pitchFamily="34" charset="0"/>
              </a:rPr>
              <a:t>Sebastian Max</a:t>
            </a:r>
            <a:r>
              <a:rPr lang="en-US" altLang="en-US" sz="2000" kern="0" dirty="0">
                <a:latin typeface="Arial" panose="020B0604020202020204" pitchFamily="34" charset="0"/>
              </a:rPr>
              <a:t> (Ericsson</a:t>
            </a:r>
            <a:r>
              <a:rPr lang="en-US" altLang="en-US" sz="2000" kern="0" dirty="0" smtClean="0">
                <a:latin typeface="Arial" panose="020B0604020202020204" pitchFamily="34" charset="0"/>
              </a:rPr>
              <a:t>)</a:t>
            </a:r>
            <a:endParaRPr lang="en-US" altLang="en-US" sz="2000" kern="0" dirty="0" smtClean="0">
              <a:latin typeface="Arial" panose="020B0604020202020204" pitchFamily="34" charset="0"/>
            </a:endParaRPr>
          </a:p>
          <a:p>
            <a:pPr lvl="0">
              <a:lnSpc>
                <a:spcPct val="90000"/>
              </a:lnSpc>
              <a:buNone/>
              <a:defRPr/>
            </a:pPr>
            <a:r>
              <a:rPr lang="en-US" altLang="en-US" sz="2000" b="1" kern="0" dirty="0">
                <a:latin typeface="Arial" panose="020B0604020202020204" pitchFamily="34" charset="0"/>
                <a:sym typeface="+mn-ea"/>
              </a:rPr>
              <a:t>	</a:t>
            </a:r>
            <a:r>
              <a:rPr lang="en-US" altLang="en-US" sz="2000" b="1" kern="0" dirty="0" smtClean="0">
                <a:latin typeface="Arial" panose="020B0604020202020204" pitchFamily="34" charset="0"/>
                <a:sym typeface="+mn-ea"/>
              </a:rPr>
              <a:t>                 Tech </a:t>
            </a:r>
            <a:r>
              <a:rPr lang="en-US" altLang="en-US" sz="2000" b="1" kern="0" dirty="0">
                <a:latin typeface="Arial" panose="020B0604020202020204" pitchFamily="34" charset="0"/>
                <a:sym typeface="+mn-ea"/>
              </a:rPr>
              <a:t>Editor:	Yinan Qi (OPPO)</a:t>
            </a:r>
            <a:endParaRPr lang="en-US" altLang="en-US" sz="2000" kern="0" dirty="0">
              <a:latin typeface="Arial" panose="020B0604020202020204" pitchFamily="34" charset="0"/>
            </a:endParaRPr>
          </a:p>
        </p:txBody>
      </p:sp>
    </p:spTree>
  </p:cSld>
  <p:clrMapOvr>
    <a:masterClrMapping/>
  </p:clrMapOvr>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日期占位符 3"/>
          <p:cNvSpPr>
            <a:spLocks noGrp="1"/>
          </p:cNvSpPr>
          <p:nvPr>
            <p:ph type="dt" idx="10"/>
          </p:nvPr>
        </p:nvSpPr>
        <p:spPr/>
        <p:txBody>
          <a:bodyPr/>
          <a:lstStyle/>
          <a:p>
            <a:pPr eaLnBrk="0" hangingPunct="0">
              <a:defRPr/>
            </a:pPr>
            <a:r>
              <a:rPr lang="en-US" dirty="0" smtClean="0"/>
              <a:t>Nov 2024</a:t>
            </a:r>
            <a:endParaRPr lang="en-US" dirty="0"/>
          </a:p>
        </p:txBody>
      </p:sp>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Rectangle 2"/>
          <p:cNvSpPr txBox="1"/>
          <p:nvPr/>
        </p:nvSpPr>
        <p:spPr>
          <a:xfrm>
            <a:off x="2209800" y="606425"/>
            <a:ext cx="7772400" cy="990600"/>
          </a:xfrm>
          <a:prstGeom prst="rect">
            <a:avLst/>
          </a:prstGeom>
          <a:noFill/>
          <a:ln w="9525">
            <a:noFill/>
          </a:ln>
        </p:spPr>
        <p:txBody>
          <a:bodyPr anchor="ctr" anchorCtr="0"/>
          <a:lstStyle/>
          <a:p>
            <a:pPr algn="ctr" eaLnBrk="0" hangingPunct="0"/>
            <a:r>
              <a:rPr lang="en-US" altLang="en-US" sz="3200" b="1" dirty="0">
                <a:solidFill>
                  <a:schemeClr val="tx2"/>
                </a:solidFill>
                <a:latin typeface="Times New Roman" panose="02020603050405020304" pitchFamily="18" charset="0"/>
              </a:rPr>
              <a:t>Meeting Agenda</a:t>
            </a:r>
            <a:endParaRPr lang="en-US" altLang="en-US" sz="3200" b="1" dirty="0">
              <a:solidFill>
                <a:schemeClr val="tx2"/>
              </a:solidFill>
              <a:latin typeface="Times New Roman" panose="02020603050405020304" pitchFamily="18" charset="0"/>
            </a:endParaRPr>
          </a:p>
        </p:txBody>
      </p:sp>
      <p:sp>
        <p:nvSpPr>
          <p:cNvPr id="6" name="Rectangle 3"/>
          <p:cNvSpPr txBox="1">
            <a:spLocks noChangeArrowheads="1"/>
          </p:cNvSpPr>
          <p:nvPr/>
        </p:nvSpPr>
        <p:spPr bwMode="auto">
          <a:xfrm>
            <a:off x="928688" y="1994535"/>
            <a:ext cx="10375582" cy="432999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normAutofit fontScale="87500"/>
          </a:bodyPr>
          <a:lstStyle>
            <a:lvl1pPr marL="342900" indent="-342900">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lvl="0" eaLnBrk="0" hangingPunct="0">
              <a:defRPr/>
            </a:pPr>
            <a:r>
              <a:rPr lang="en-GB" altLang="en-US" dirty="0"/>
              <a:t>Call </a:t>
            </a:r>
            <a:r>
              <a:rPr lang="en-US" altLang="en-GB" dirty="0"/>
              <a:t>meeting to order and remind the group to record </a:t>
            </a:r>
            <a:r>
              <a:rPr lang="en-US" altLang="en-GB" dirty="0" smtClean="0"/>
              <a:t>attendance </a:t>
            </a:r>
            <a:r>
              <a:rPr lang="en-US" altLang="en-GB" dirty="0"/>
              <a:t>on imat.ieee.org</a:t>
            </a:r>
            <a:endParaRPr lang="en-GB" altLang="en-US" dirty="0"/>
          </a:p>
          <a:p>
            <a:pPr lvl="0" eaLnBrk="0" hangingPunct="0">
              <a:defRPr/>
            </a:pPr>
            <a:r>
              <a:rPr lang="en-GB" altLang="en-US" dirty="0"/>
              <a:t>IEEE-SA IPR policies </a:t>
            </a:r>
            <a:r>
              <a:rPr lang="en-US" altLang="en-GB" dirty="0"/>
              <a:t>and meeting rules</a:t>
            </a:r>
            <a:endParaRPr lang="en-US" altLang="en-GB" dirty="0"/>
          </a:p>
          <a:p>
            <a:pPr lvl="0" eaLnBrk="0" hangingPunct="0">
              <a:defRPr/>
            </a:pPr>
            <a:r>
              <a:rPr lang="en-US" altLang="en-GB" dirty="0"/>
              <a:t>Approval of </a:t>
            </a:r>
            <a:r>
              <a:rPr lang="en-GB" altLang="en-US" dirty="0"/>
              <a:t>agenda</a:t>
            </a:r>
            <a:endParaRPr lang="en-GB" altLang="en-US" dirty="0"/>
          </a:p>
          <a:p>
            <a:pPr lvl="0" eaLnBrk="0" hangingPunct="0">
              <a:defRPr/>
            </a:pPr>
            <a:r>
              <a:rPr lang="en-GB" altLang="en-US" sz="2400" dirty="0" smtClean="0">
                <a:sym typeface="+mn-ea"/>
              </a:rPr>
              <a:t>Contribution discussion (</a:t>
            </a:r>
            <a:r>
              <a:rPr lang="en-US" altLang="en-GB" sz="2400" dirty="0" smtClean="0">
                <a:sym typeface="+mn-ea"/>
              </a:rPr>
              <a:t>PHY</a:t>
            </a:r>
            <a:r>
              <a:rPr lang="en-GB" altLang="en-US" dirty="0" smtClean="0">
                <a:sym typeface="+mn-ea"/>
              </a:rPr>
              <a:t>) </a:t>
            </a:r>
            <a:r>
              <a:rPr lang="en-GB" altLang="en-US" dirty="0">
                <a:sym typeface="+mn-ea"/>
              </a:rPr>
              <a:t>[25 </a:t>
            </a:r>
            <a:r>
              <a:rPr lang="en-GB" altLang="en-US" dirty="0" err="1">
                <a:sym typeface="+mn-ea"/>
              </a:rPr>
              <a:t>mins</a:t>
            </a:r>
            <a:r>
              <a:rPr lang="en-GB" altLang="en-US" dirty="0">
                <a:sym typeface="+mn-ea"/>
              </a:rPr>
              <a:t> for each]</a:t>
            </a:r>
            <a:endParaRPr lang="en-GB" altLang="en-US" sz="2400" dirty="0" smtClean="0"/>
          </a:p>
          <a:p>
            <a:pPr lvl="1" algn="l" eaLnBrk="0" hangingPunct="0">
              <a:buClrTx/>
              <a:buSzTx/>
              <a:buFontTx/>
              <a:buChar char="–"/>
              <a:defRPr/>
            </a:pPr>
            <a:r>
              <a:rPr lang="en-US" altLang="en-GB" sz="2400" dirty="0">
                <a:sym typeface="+mn-ea"/>
              </a:rPr>
              <a:t>11-24/1793, AMP Downlink Data Rates, Steve Shellhammer (Qualcomm)</a:t>
            </a:r>
            <a:endParaRPr lang="en-US" altLang="en-GB" sz="2400" b="0" dirty="0">
              <a:solidFill>
                <a:schemeClr val="tx1"/>
              </a:solidFill>
              <a:sym typeface="+mn-ea"/>
            </a:endParaRPr>
          </a:p>
          <a:p>
            <a:pPr lvl="1" algn="l" eaLnBrk="0" hangingPunct="0">
              <a:buClrTx/>
              <a:buSzTx/>
              <a:buFontTx/>
              <a:buChar char="–"/>
              <a:defRPr/>
            </a:pPr>
            <a:r>
              <a:rPr lang="en-US" altLang="en-GB" sz="2400" dirty="0">
                <a:sym typeface="+mn-ea"/>
              </a:rPr>
              <a:t>11-24/1794, Robust Method for AMP Active Uplink Multiple Data Rate Support, Steve Shellhammer (Qualcomm)</a:t>
            </a:r>
            <a:endParaRPr lang="en-US" altLang="en-US" sz="2400" dirty="0">
              <a:solidFill>
                <a:schemeClr val="tx1"/>
              </a:solidFill>
            </a:endParaRPr>
          </a:p>
          <a:p>
            <a:pPr lvl="1" algn="l" eaLnBrk="0" hangingPunct="0">
              <a:buClrTx/>
              <a:buSzTx/>
              <a:buFontTx/>
              <a:buChar char="–"/>
              <a:defRPr/>
            </a:pPr>
            <a:r>
              <a:rPr lang="en-US" altLang="zh-CN" sz="2400" b="0" dirty="0">
                <a:solidFill>
                  <a:schemeClr val="tx1"/>
                </a:solidFill>
                <a:sym typeface="+mn-ea"/>
              </a:rPr>
              <a:t>11-24/1797, Design considerations of DL data rate and SYNC, Rui Cao (NXP)</a:t>
            </a:r>
            <a:endParaRPr lang="en-US" altLang="zh-CN" sz="2400" b="0" dirty="0">
              <a:solidFill>
                <a:schemeClr val="tx1"/>
              </a:solidFill>
            </a:endParaRPr>
          </a:p>
          <a:p>
            <a:pPr lvl="1" algn="l" eaLnBrk="0" hangingPunct="0">
              <a:buClrTx/>
              <a:buSzTx/>
              <a:buFontTx/>
              <a:buChar char="–"/>
              <a:defRPr/>
            </a:pPr>
            <a:r>
              <a:rPr lang="en-US" altLang="zh-CN" sz="2400" dirty="0">
                <a:solidFill>
                  <a:schemeClr val="tx1"/>
                </a:solidFill>
                <a:sym typeface="+mn-ea"/>
              </a:rPr>
              <a:t>11-24/1798, Backscattering UL data rate and modulation, Rui Cao (NXP)</a:t>
            </a:r>
            <a:endParaRPr lang="en-US" altLang="zh-CN" sz="2400" b="0" dirty="0">
              <a:solidFill>
                <a:schemeClr val="tx1"/>
              </a:solidFill>
            </a:endParaRPr>
          </a:p>
          <a:p>
            <a:pPr eaLnBrk="0" hangingPunct="0">
              <a:defRPr/>
            </a:pPr>
            <a:r>
              <a:rPr lang="en-GB" altLang="en-US" dirty="0" smtClean="0"/>
              <a:t>Any </a:t>
            </a:r>
            <a:r>
              <a:rPr lang="en-GB" altLang="en-US" dirty="0"/>
              <a:t>other business?</a:t>
            </a:r>
            <a:endParaRPr lang="en-GB" altLang="en-US" dirty="0"/>
          </a:p>
          <a:p>
            <a:pPr lvl="0" eaLnBrk="0" hangingPunct="0">
              <a:defRPr/>
            </a:pPr>
            <a:r>
              <a:rPr lang="en-GB" altLang="en-US" dirty="0" smtClean="0">
                <a:sym typeface="+mn-ea"/>
              </a:rPr>
              <a:t>Recess</a:t>
            </a:r>
            <a:endParaRPr lang="en-GB" altLang="en-US" dirty="0"/>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标题 1"/>
          <p:cNvSpPr txBox="1"/>
          <p:nvPr/>
        </p:nvSpPr>
        <p:spPr>
          <a:xfrm>
            <a:off x="1219200" y="610235"/>
            <a:ext cx="97536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rPr>
              <a:t>Patent </a:t>
            </a:r>
            <a:r>
              <a:rPr kumimoji="0" lang="en-US" altLang="en-US" sz="3200" b="1" i="0" u="none" strike="noStrike" kern="0" cap="none" spc="0" normalizeH="0" baseline="0" noProof="0" dirty="0" smtClean="0">
                <a:ln>
                  <a:noFill/>
                </a:ln>
                <a:solidFill>
                  <a:schemeClr val="tx2"/>
                </a:solidFill>
                <a:effectLst/>
                <a:uLnTx/>
                <a:uFillTx/>
                <a:latin typeface="+mj-lt"/>
                <a:ea typeface="MS PGothic" panose="020B0600070205080204" pitchFamily="34" charset="-128"/>
                <a:cs typeface="MS PGothic" panose="020B0600070205080204" pitchFamily="34" charset="-128"/>
              </a:rPr>
              <a:t>Policy, Copyright Policy </a:t>
            </a:r>
            <a:r>
              <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rPr>
              <a:t>and Other Guidelines</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6" name="内容占位符 2"/>
          <p:cNvSpPr txBox="1"/>
          <p:nvPr/>
        </p:nvSpPr>
        <p:spPr>
          <a:xfrm>
            <a:off x="1219200" y="1981200"/>
            <a:ext cx="9753600" cy="4114800"/>
          </a:xfrm>
          <a:prstGeom prst="rect">
            <a:avLst/>
          </a:prstGeom>
        </p:spPr>
        <p:txBody>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L="342900" marR="0" lvl="0" indent="-342900" algn="l" defTabSz="914400" rtl="0" eaLnBrk="0" fontAlgn="base" latinLnBrk="0" hangingPunct="0">
              <a:lnSpc>
                <a:spcPct val="100000"/>
              </a:lnSpc>
              <a:spcBef>
                <a:spcPct val="20000"/>
              </a:spcBef>
              <a:spcAft>
                <a:spcPct val="0"/>
              </a:spcAft>
              <a:buClrTx/>
              <a:buSzTx/>
              <a:buFontTx/>
              <a:buChar char="•"/>
              <a:defRPr/>
            </a:pPr>
            <a:r>
              <a:rPr kumimoji="0" lang="en-US" altLang="zh-CN"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Following </a:t>
            </a:r>
            <a:r>
              <a:rPr kumimoji="0" lang="en-US" altLang="zh-CN" sz="2400" b="1" i="0" u="none" strike="noStrike" kern="0" cap="none" spc="0" normalizeH="0" baseline="0" noProof="0" dirty="0" smtClean="0">
                <a:ln>
                  <a:noFill/>
                </a:ln>
                <a:solidFill>
                  <a:schemeClr val="tx1"/>
                </a:solidFill>
                <a:effectLst/>
                <a:uLnTx/>
                <a:uFillTx/>
                <a:latin typeface="+mn-lt"/>
                <a:ea typeface="MS PGothic" panose="020B0600070205080204" pitchFamily="34" charset="-128"/>
                <a:cs typeface="MS PGothic" panose="020B0600070205080204" pitchFamily="34" charset="-128"/>
              </a:rPr>
              <a:t>11 </a:t>
            </a:r>
            <a:r>
              <a:rPr kumimoji="0" lang="en-US" altLang="zh-CN"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slides</a:t>
            </a:r>
            <a:endParaRPr kumimoji="0" lang="zh-CN"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100000"/>
              </a:lnSpc>
              <a:spcBef>
                <a:spcPct val="20000"/>
              </a:spcBef>
              <a:spcAft>
                <a:spcPct val="0"/>
              </a:spcAft>
              <a:buClrTx/>
              <a:buSzTx/>
              <a:buFontTx/>
              <a:buChar char="•"/>
              <a:defRPr/>
            </a:pPr>
            <a:endParaRPr kumimoji="0" lang="zh-CN"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p:txBody>
      </p:sp>
      <p:sp>
        <p:nvSpPr>
          <p:cNvPr id="7" name="日期占位符 3"/>
          <p:cNvSpPr>
            <a:spLocks noGrp="1"/>
          </p:cNvSpPr>
          <p:nvPr>
            <p:ph type="dt" idx="10"/>
          </p:nvPr>
        </p:nvSpPr>
        <p:spPr>
          <a:xfrm>
            <a:off x="928688" y="333375"/>
            <a:ext cx="2500313" cy="273050"/>
          </a:xfrm>
        </p:spPr>
        <p:txBody>
          <a:bodyPr/>
          <a:lstStyle/>
          <a:p>
            <a:pPr eaLnBrk="0" hangingPunct="0">
              <a:defRPr/>
            </a:pPr>
            <a:r>
              <a:rPr lang="en-US" dirty="0" smtClean="0"/>
              <a:t>Nov 2024</a:t>
            </a:r>
            <a:endParaRPr lang="en-US" dirty="0"/>
          </a:p>
        </p:txBody>
      </p:sp>
    </p:spTree>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日期占位符 3"/>
          <p:cNvSpPr>
            <a:spLocks noGrp="1"/>
          </p:cNvSpPr>
          <p:nvPr>
            <p:ph type="dt" idx="10"/>
          </p:nvPr>
        </p:nvSpPr>
        <p:spPr/>
        <p:txBody>
          <a:bodyPr/>
          <a:lstStyle/>
          <a:p>
            <a:pPr eaLnBrk="0" hangingPunct="0">
              <a:defRPr/>
            </a:pPr>
            <a:r>
              <a:rPr lang="en-US" dirty="0" smtClean="0"/>
              <a:t>Nov 2024</a:t>
            </a:r>
            <a:endParaRPr lang="en-US" dirty="0"/>
          </a:p>
        </p:txBody>
      </p:sp>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165" algn="l"/>
                <a:tab pos="1370965" algn="l"/>
                <a:tab pos="2056765" algn="l"/>
                <a:tab pos="2742565" algn="l"/>
                <a:tab pos="3428365" algn="l"/>
                <a:tab pos="4114165" algn="l"/>
                <a:tab pos="4799965" algn="l"/>
                <a:tab pos="5485765" algn="l"/>
                <a:tab pos="6171565" algn="l"/>
                <a:tab pos="6857365" algn="l"/>
                <a:tab pos="7543165"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Title 1"/>
          <p:cNvSpPr txBox="1"/>
          <p:nvPr/>
        </p:nvSpPr>
        <p:spPr>
          <a:xfrm>
            <a:off x="1757045" y="685800"/>
            <a:ext cx="8573135" cy="1827530"/>
          </a:xfrm>
          <a:prstGeom prst="rect">
            <a:avLst/>
          </a:prstGeom>
        </p:spPr>
        <p:txBody>
          <a:bodyPr vert="horz" wrap="square" lIns="92160" tIns="46080" rIns="92160" bIns="46080" anchor="ctr" anchorCtr="0"/>
          <a:lstStyle>
            <a:lvl1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mj-lt"/>
                <a:ea typeface="+mj-ea"/>
                <a:cs typeface="+mj-cs"/>
              </a:defRPr>
            </a:lvl1pPr>
            <a:lvl2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2pPr>
            <a:lvl3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3pPr>
            <a:lvl4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4pPr>
            <a:lvl5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5pPr>
            <a:lvl6pPr marL="18859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6pPr>
            <a:lvl7pPr marL="22288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7pPr>
            <a:lvl8pPr marL="25717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8pPr>
            <a:lvl9pPr marL="29146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9pPr>
          </a:lstStyle>
          <a:p>
            <a:pPr eaLnBrk="1" hangingPunct="1"/>
            <a:r>
              <a:rPr lang="en-US" altLang="en-US" sz="3200" kern="0" dirty="0" smtClean="0">
                <a:solidFill>
                  <a:srgbClr val="0000FF"/>
                </a:solidFill>
                <a:latin typeface="Arial Black" panose="020B0A04020102020204" pitchFamily="34" charset="0"/>
              </a:rPr>
              <a:t>IEEE 802.11 TGbp </a:t>
            </a:r>
            <a:r>
              <a:rPr lang="en-US" sz="3200" kern="0" dirty="0" smtClean="0">
                <a:solidFill>
                  <a:srgbClr val="0000FF"/>
                </a:solidFill>
                <a:latin typeface="Arial Black" panose="020B0A04020102020204" pitchFamily="34" charset="0"/>
              </a:rPr>
              <a:t>Meeting</a:t>
            </a:r>
            <a:br>
              <a:rPr lang="en-US" sz="3200" kern="0" dirty="0" smtClean="0">
                <a:solidFill>
                  <a:srgbClr val="0000FF"/>
                </a:solidFill>
                <a:latin typeface="Arial Black" panose="020B0A04020102020204" pitchFamily="34" charset="0"/>
              </a:rPr>
            </a:br>
            <a:r>
              <a:rPr lang="en-US" sz="3200" kern="0" dirty="0" smtClean="0">
                <a:solidFill>
                  <a:srgbClr val="0000FF"/>
                </a:solidFill>
                <a:latin typeface="Arial Black" panose="020B0A04020102020204" pitchFamily="34" charset="0"/>
              </a:rPr>
              <a:t>During IEEE 802.11 Nov Plenary 2024</a:t>
            </a:r>
            <a:endParaRPr lang="en-US" sz="3200" kern="0" dirty="0">
              <a:solidFill>
                <a:srgbClr val="0000FF"/>
              </a:solidFill>
              <a:latin typeface="Arial Black" panose="020B0A04020102020204" pitchFamily="34" charset="0"/>
            </a:endParaRPr>
          </a:p>
        </p:txBody>
      </p:sp>
      <p:sp>
        <p:nvSpPr>
          <p:cNvPr id="6" name="Content Placeholder 2"/>
          <p:cNvSpPr txBox="1"/>
          <p:nvPr/>
        </p:nvSpPr>
        <p:spPr>
          <a:xfrm>
            <a:off x="1219200" y="2133600"/>
            <a:ext cx="9829800" cy="4124960"/>
          </a:xfrm>
          <a:prstGeom prst="rect">
            <a:avLst/>
          </a:prstGeom>
        </p:spPr>
        <p:txBody>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L="342900" marR="0" lvl="0" indent="-342900" algn="ctr" defTabSz="914400" rtl="0" eaLnBrk="0" fontAlgn="base" latinLnBrk="0" hangingPunct="0">
              <a:lnSpc>
                <a:spcPct val="90000"/>
              </a:lnSpc>
              <a:spcBef>
                <a:spcPct val="20000"/>
              </a:spcBef>
              <a:spcAft>
                <a:spcPct val="0"/>
              </a:spcAft>
              <a:buClrTx/>
              <a:buSzTx/>
              <a:buFontTx/>
              <a:buNone/>
              <a:defRPr/>
            </a:pPr>
            <a:endParaRPr kumimoji="0" lang="en-US" altLang="en-US" sz="20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ctr" defTabSz="914400" rtl="0" eaLnBrk="0" fontAlgn="base" latinLnBrk="0" hangingPunct="0">
              <a:lnSpc>
                <a:spcPct val="90000"/>
              </a:lnSpc>
              <a:spcBef>
                <a:spcPct val="20000"/>
              </a:spcBef>
              <a:spcAft>
                <a:spcPct val="0"/>
              </a:spcAft>
              <a:buClrTx/>
              <a:buSzTx/>
              <a:buFontTx/>
              <a:buNone/>
              <a:defRPr/>
            </a:pPr>
            <a:r>
              <a:rPr lang="en-US" altLang="en-US" sz="3600" kern="0" dirty="0" smtClean="0">
                <a:latin typeface="Arial" panose="020B0604020202020204" pitchFamily="34" charset="0"/>
              </a:rPr>
              <a:t>Nov 12</a:t>
            </a:r>
            <a:r>
              <a:rPr lang="en-US" altLang="en-US" sz="3600" kern="0" baseline="30000" dirty="0" smtClean="0">
                <a:latin typeface="Arial" panose="020B0604020202020204" pitchFamily="34" charset="0"/>
              </a:rPr>
              <a:t>th </a:t>
            </a:r>
            <a:r>
              <a:rPr lang="en-US" altLang="en-US" sz="3600" kern="0" dirty="0" smtClean="0">
                <a:latin typeface="Arial" panose="020B0604020202020204" pitchFamily="34" charset="0"/>
              </a:rPr>
              <a:t>PM2</a:t>
            </a:r>
            <a:r>
              <a:rPr lang="en-US" altLang="en-US" sz="3600" kern="0" dirty="0" smtClean="0">
                <a:latin typeface="Arial" panose="020B0604020202020204" pitchFamily="34" charset="0"/>
              </a:rPr>
              <a:t>,  </a:t>
            </a:r>
            <a:r>
              <a:rPr kumimoji="0" lang="en-US" altLang="en-US" sz="3600" b="1" i="0" u="none" strike="noStrike" kern="0" cap="none" spc="0" normalizeH="0" baseline="0" noProof="0" dirty="0" smtClean="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2024</a:t>
            </a:r>
            <a:endParaRPr kumimoji="0" lang="en-US" altLang="en-US" sz="36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ctr" defTabSz="914400" rtl="0" eaLnBrk="0" fontAlgn="base" latinLnBrk="0" hangingPunct="0">
              <a:lnSpc>
                <a:spcPct val="90000"/>
              </a:lnSpc>
              <a:spcBef>
                <a:spcPct val="20000"/>
              </a:spcBef>
              <a:spcAft>
                <a:spcPct val="0"/>
              </a:spcAft>
              <a:buClrTx/>
              <a:buSzTx/>
              <a:buFontTx/>
              <a:buNone/>
              <a:defRPr/>
            </a:pPr>
            <a:endParaRPr kumimoji="0" lang="en-US" altLang="en-US" sz="36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ctr" defTabSz="914400" rtl="0" eaLnBrk="0" fontAlgn="base" latinLnBrk="0" hangingPunct="0">
              <a:lnSpc>
                <a:spcPct val="90000"/>
              </a:lnSpc>
              <a:spcBef>
                <a:spcPct val="20000"/>
              </a:spcBef>
              <a:spcAft>
                <a:spcPct val="0"/>
              </a:spcAft>
              <a:buClrTx/>
              <a:buSzTx/>
              <a:buFontTx/>
              <a:buNone/>
              <a:defRPr/>
            </a:pPr>
            <a:endParaRPr kumimoji="0" lang="en-US" altLang="en-US" sz="20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90000"/>
              </a:lnSpc>
              <a:spcBef>
                <a:spcPct val="20000"/>
              </a:spcBef>
              <a:spcAft>
                <a:spcPct val="0"/>
              </a:spcAft>
              <a:buClrTx/>
              <a:buSzTx/>
              <a:buFontTx/>
              <a:buNone/>
              <a:defRPr/>
            </a:pPr>
            <a:r>
              <a:rPr kumimoji="0" lang="en-US" altLang="en-US" sz="20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		   	        Chair:	Bo Sun </a:t>
            </a:r>
            <a:r>
              <a:rPr kumimoji="0" lang="en-US" altLang="en-US" sz="2000" b="1" i="0" u="none" strike="noStrike" kern="0" cap="none" spc="0" normalizeH="0" baseline="0" noProof="0" dirty="0" smtClean="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a:t>
            </a:r>
            <a:r>
              <a:rPr kumimoji="0" lang="en-US" altLang="en-US" sz="2000" b="1" i="0" u="none" strike="noStrike" kern="0" cap="none" spc="0" normalizeH="0" baseline="0" noProof="0" dirty="0" err="1" smtClean="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Sanechips</a:t>
            </a:r>
            <a:r>
              <a:rPr kumimoji="0" lang="en-US" altLang="en-US" sz="2000" b="1" i="0" u="none" strike="noStrike" kern="0" cap="none" spc="0" normalizeH="0" baseline="0" noProof="0" dirty="0" smtClean="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a:t>
            </a:r>
            <a:endParaRPr kumimoji="0" lang="en-US" altLang="en-US" sz="2000" b="1" i="0" u="none" strike="noStrike" kern="0" cap="none" spc="0" normalizeH="0" baseline="0" noProof="0" dirty="0" smtClean="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90000"/>
              </a:lnSpc>
              <a:spcBef>
                <a:spcPct val="20000"/>
              </a:spcBef>
              <a:spcAft>
                <a:spcPct val="0"/>
              </a:spcAft>
              <a:buClrTx/>
              <a:buSzTx/>
              <a:buFontTx/>
              <a:buNone/>
              <a:defRPr/>
            </a:pPr>
            <a:r>
              <a:rPr lang="en-US" altLang="en-US" sz="2000" kern="0" dirty="0" smtClean="0">
                <a:latin typeface="Arial" panose="020B0604020202020204" pitchFamily="34" charset="0"/>
              </a:rPr>
              <a:t>			Vice Chair:	Steve Shellhammer (Qualcomm)</a:t>
            </a:r>
            <a:endParaRPr lang="en-US" altLang="en-US" sz="2000" kern="0" dirty="0" smtClean="0">
              <a:latin typeface="Arial" panose="020B0604020202020204" pitchFamily="34" charset="0"/>
            </a:endParaRPr>
          </a:p>
          <a:p>
            <a:pPr marL="3086100" marR="0" lvl="6" indent="457200" algn="l" defTabSz="914400" rtl="0" eaLnBrk="0" fontAlgn="base" latinLnBrk="0" hangingPunct="0">
              <a:lnSpc>
                <a:spcPct val="90000"/>
              </a:lnSpc>
              <a:spcBef>
                <a:spcPct val="20000"/>
              </a:spcBef>
              <a:spcAft>
                <a:spcPct val="0"/>
              </a:spcAft>
              <a:buClrTx/>
              <a:buSzTx/>
              <a:buFontTx/>
              <a:buNone/>
              <a:defRPr/>
            </a:pPr>
            <a:r>
              <a:rPr lang="en-US" altLang="en-US" sz="2000" b="1" kern="0" dirty="0" smtClean="0">
                <a:latin typeface="Arial" panose="020B0604020202020204" pitchFamily="34" charset="0"/>
                <a:cs typeface="MS PGothic" panose="020B0600070205080204" pitchFamily="34" charset="-128"/>
              </a:rPr>
              <a:t>  Rakesh Taori (Infineon) </a:t>
            </a:r>
            <a:endParaRPr kumimoji="0" lang="en-US" altLang="en-US" sz="2000" b="1" i="0" u="none" strike="noStrike" kern="0" cap="none" spc="0" normalizeH="0" baseline="0" dirty="0" smtClean="0">
              <a:solidFill>
                <a:schemeClr val="tx1"/>
              </a:solidFill>
              <a:latin typeface="Arial" panose="020B0604020202020204" pitchFamily="34" charset="0"/>
              <a:ea typeface="MS PGothic" panose="020B0600070205080204" pitchFamily="34" charset="-128"/>
              <a:cs typeface="MS PGothic" panose="020B0600070205080204" pitchFamily="34" charset="-128"/>
            </a:endParaRPr>
          </a:p>
          <a:p>
            <a:pPr lvl="0">
              <a:lnSpc>
                <a:spcPct val="90000"/>
              </a:lnSpc>
              <a:buNone/>
              <a:defRPr/>
            </a:pPr>
            <a:r>
              <a:rPr kumimoji="0" lang="en-US" altLang="en-US" sz="20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	</a:t>
            </a:r>
            <a:r>
              <a:rPr lang="en-US" altLang="en-US" sz="2000" kern="0" dirty="0">
                <a:latin typeface="Arial" panose="020B0604020202020204" pitchFamily="34" charset="0"/>
              </a:rPr>
              <a:t> </a:t>
            </a:r>
            <a:r>
              <a:rPr lang="en-US" altLang="en-US" sz="2000" kern="0" dirty="0" smtClean="0">
                <a:latin typeface="Arial" panose="020B0604020202020204" pitchFamily="34" charset="0"/>
              </a:rPr>
              <a:t>   		Secretary</a:t>
            </a:r>
            <a:r>
              <a:rPr lang="en-US" altLang="en-US" sz="2000" kern="0" dirty="0">
                <a:latin typeface="Arial" panose="020B0604020202020204" pitchFamily="34" charset="0"/>
              </a:rPr>
              <a:t>: 	</a:t>
            </a:r>
            <a:r>
              <a:rPr lang="en-US" altLang="en-US" sz="2000" kern="0" dirty="0" smtClean="0">
                <a:latin typeface="Arial" panose="020B0604020202020204" pitchFamily="34" charset="0"/>
              </a:rPr>
              <a:t>Sebastian Max</a:t>
            </a:r>
            <a:r>
              <a:rPr lang="en-US" altLang="en-US" sz="2000" kern="0" dirty="0">
                <a:latin typeface="Arial" panose="020B0604020202020204" pitchFamily="34" charset="0"/>
              </a:rPr>
              <a:t> (Ericsson</a:t>
            </a:r>
            <a:r>
              <a:rPr lang="en-US" altLang="en-US" sz="2000" kern="0" dirty="0" smtClean="0">
                <a:latin typeface="Arial" panose="020B0604020202020204" pitchFamily="34" charset="0"/>
              </a:rPr>
              <a:t>)</a:t>
            </a:r>
            <a:endParaRPr lang="en-US" altLang="en-US" sz="2000" kern="0" dirty="0" smtClean="0">
              <a:latin typeface="Arial" panose="020B0604020202020204" pitchFamily="34" charset="0"/>
            </a:endParaRPr>
          </a:p>
          <a:p>
            <a:pPr lvl="0">
              <a:lnSpc>
                <a:spcPct val="90000"/>
              </a:lnSpc>
              <a:buNone/>
              <a:defRPr/>
            </a:pPr>
            <a:r>
              <a:rPr lang="en-US" altLang="en-US" sz="2000" b="1" kern="0" dirty="0">
                <a:latin typeface="Arial" panose="020B0604020202020204" pitchFamily="34" charset="0"/>
                <a:sym typeface="+mn-ea"/>
              </a:rPr>
              <a:t>	</a:t>
            </a:r>
            <a:r>
              <a:rPr lang="en-US" altLang="en-US" sz="2000" b="1" kern="0" dirty="0" smtClean="0">
                <a:latin typeface="Arial" panose="020B0604020202020204" pitchFamily="34" charset="0"/>
                <a:sym typeface="+mn-ea"/>
              </a:rPr>
              <a:t>                 Tech </a:t>
            </a:r>
            <a:r>
              <a:rPr lang="en-US" altLang="en-US" sz="2000" b="1" kern="0" dirty="0">
                <a:latin typeface="Arial" panose="020B0604020202020204" pitchFamily="34" charset="0"/>
                <a:sym typeface="+mn-ea"/>
              </a:rPr>
              <a:t>Editor:	Yinan Qi (OPPO)</a:t>
            </a:r>
            <a:endParaRPr lang="en-US" altLang="en-US" sz="2000" kern="0" dirty="0">
              <a:latin typeface="Arial" panose="020B0604020202020204" pitchFamily="34" charset="0"/>
            </a:endParaRPr>
          </a:p>
        </p:txBody>
      </p:sp>
    </p:spTree>
  </p:cSld>
  <p:clrMapOvr>
    <a:masterClrMapping/>
  </p:clrMapOvr>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日期占位符 3"/>
          <p:cNvSpPr>
            <a:spLocks noGrp="1"/>
          </p:cNvSpPr>
          <p:nvPr>
            <p:ph type="dt" idx="10"/>
          </p:nvPr>
        </p:nvSpPr>
        <p:spPr/>
        <p:txBody>
          <a:bodyPr/>
          <a:lstStyle/>
          <a:p>
            <a:pPr eaLnBrk="0" hangingPunct="0">
              <a:defRPr/>
            </a:pPr>
            <a:r>
              <a:rPr lang="en-US" dirty="0" smtClean="0"/>
              <a:t>Nov 2024</a:t>
            </a:r>
            <a:endParaRPr lang="en-US" dirty="0"/>
          </a:p>
        </p:txBody>
      </p:sp>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165" algn="l"/>
                <a:tab pos="1370965" algn="l"/>
                <a:tab pos="2056765" algn="l"/>
                <a:tab pos="2742565" algn="l"/>
                <a:tab pos="3428365" algn="l"/>
                <a:tab pos="4114165" algn="l"/>
                <a:tab pos="4799965" algn="l"/>
                <a:tab pos="5485765" algn="l"/>
                <a:tab pos="6171565" algn="l"/>
                <a:tab pos="6857365" algn="l"/>
                <a:tab pos="7543165"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Rectangle 2"/>
          <p:cNvSpPr txBox="1"/>
          <p:nvPr/>
        </p:nvSpPr>
        <p:spPr>
          <a:xfrm>
            <a:off x="2209800" y="606425"/>
            <a:ext cx="7772400" cy="990600"/>
          </a:xfrm>
          <a:prstGeom prst="rect">
            <a:avLst/>
          </a:prstGeom>
          <a:noFill/>
          <a:ln w="9525">
            <a:noFill/>
          </a:ln>
        </p:spPr>
        <p:txBody>
          <a:bodyPr anchor="ctr" anchorCtr="0"/>
          <a:lstStyle/>
          <a:p>
            <a:pPr algn="ctr" eaLnBrk="0" hangingPunct="0"/>
            <a:r>
              <a:rPr lang="en-US" altLang="en-US" sz="3200" b="1" dirty="0">
                <a:solidFill>
                  <a:schemeClr val="tx2"/>
                </a:solidFill>
                <a:latin typeface="Times New Roman" panose="02020603050405020304" pitchFamily="18" charset="0"/>
              </a:rPr>
              <a:t>Meeting Agenda</a:t>
            </a:r>
            <a:endParaRPr lang="en-US" altLang="en-US" sz="3200" b="1" dirty="0">
              <a:solidFill>
                <a:schemeClr val="tx2"/>
              </a:solidFill>
              <a:latin typeface="Times New Roman" panose="02020603050405020304" pitchFamily="18" charset="0"/>
            </a:endParaRPr>
          </a:p>
        </p:txBody>
      </p:sp>
      <p:sp>
        <p:nvSpPr>
          <p:cNvPr id="6" name="Rectangle 3"/>
          <p:cNvSpPr txBox="1">
            <a:spLocks noChangeArrowheads="1"/>
          </p:cNvSpPr>
          <p:nvPr/>
        </p:nvSpPr>
        <p:spPr bwMode="auto">
          <a:xfrm>
            <a:off x="928688" y="1994535"/>
            <a:ext cx="10375582" cy="432999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normAutofit fontScale="90000"/>
          </a:bodyPr>
          <a:lstStyle>
            <a:lvl1pPr marL="342900" indent="-342900">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lvl="0" eaLnBrk="0" hangingPunct="0">
              <a:defRPr/>
            </a:pPr>
            <a:r>
              <a:rPr lang="en-GB" altLang="en-US" dirty="0"/>
              <a:t>Call </a:t>
            </a:r>
            <a:r>
              <a:rPr lang="en-US" altLang="en-GB" dirty="0"/>
              <a:t>meeting to order and remind the group to record </a:t>
            </a:r>
            <a:r>
              <a:rPr lang="en-US" altLang="en-GB" dirty="0" smtClean="0"/>
              <a:t>attendance </a:t>
            </a:r>
            <a:r>
              <a:rPr lang="en-US" altLang="en-GB" dirty="0"/>
              <a:t>on imat.ieee.org</a:t>
            </a:r>
            <a:endParaRPr lang="en-GB" altLang="en-US" dirty="0"/>
          </a:p>
          <a:p>
            <a:pPr lvl="0" eaLnBrk="0" hangingPunct="0">
              <a:defRPr/>
            </a:pPr>
            <a:r>
              <a:rPr lang="en-GB" altLang="en-US" dirty="0"/>
              <a:t>IEEE-SA IPR policies </a:t>
            </a:r>
            <a:r>
              <a:rPr lang="en-US" altLang="en-GB" dirty="0"/>
              <a:t>and meeting rules</a:t>
            </a:r>
            <a:endParaRPr lang="en-US" altLang="en-GB" dirty="0"/>
          </a:p>
          <a:p>
            <a:pPr lvl="0" eaLnBrk="0" hangingPunct="0">
              <a:defRPr/>
            </a:pPr>
            <a:r>
              <a:rPr lang="en-US" altLang="en-GB" dirty="0"/>
              <a:t>Approval of </a:t>
            </a:r>
            <a:r>
              <a:rPr lang="en-GB" altLang="en-US" dirty="0"/>
              <a:t>agenda</a:t>
            </a:r>
            <a:endParaRPr lang="en-GB" altLang="en-US" dirty="0"/>
          </a:p>
          <a:p>
            <a:pPr lvl="0" eaLnBrk="0" hangingPunct="0">
              <a:defRPr/>
            </a:pPr>
            <a:r>
              <a:rPr lang="en-GB" altLang="en-US" sz="2400" dirty="0" smtClean="0">
                <a:sym typeface="+mn-ea"/>
              </a:rPr>
              <a:t>Contribution discussion (</a:t>
            </a:r>
            <a:r>
              <a:rPr lang="en-US" altLang="en-GB" sz="2400" dirty="0" smtClean="0">
                <a:sym typeface="+mn-ea"/>
              </a:rPr>
              <a:t>PHY</a:t>
            </a:r>
            <a:r>
              <a:rPr lang="en-GB" altLang="en-US" dirty="0" smtClean="0">
                <a:sym typeface="+mn-ea"/>
              </a:rPr>
              <a:t>) </a:t>
            </a:r>
            <a:r>
              <a:rPr lang="en-GB" altLang="en-US" dirty="0">
                <a:sym typeface="+mn-ea"/>
              </a:rPr>
              <a:t>[25 </a:t>
            </a:r>
            <a:r>
              <a:rPr lang="en-GB" altLang="en-US" dirty="0" err="1">
                <a:sym typeface="+mn-ea"/>
              </a:rPr>
              <a:t>mins</a:t>
            </a:r>
            <a:r>
              <a:rPr lang="en-GB" altLang="en-US" dirty="0">
                <a:sym typeface="+mn-ea"/>
              </a:rPr>
              <a:t> for each]</a:t>
            </a:r>
            <a:endParaRPr lang="en-GB" altLang="en-US" sz="2400" dirty="0" smtClean="0"/>
          </a:p>
          <a:p>
            <a:pPr lvl="1" algn="l" eaLnBrk="0" hangingPunct="0">
              <a:buClrTx/>
              <a:buSzTx/>
              <a:buFontTx/>
              <a:buChar char="–"/>
              <a:defRPr/>
            </a:pPr>
            <a:r>
              <a:rPr lang="en-US" altLang="zh-CN" sz="2400" dirty="0">
                <a:sym typeface="+mn-ea"/>
              </a:rPr>
              <a:t>11-24/1687, Frequency Shifting in Backscatter Operations, Nelson Costa (Haila)</a:t>
            </a:r>
            <a:endParaRPr lang="en-US" altLang="zh-CN" sz="2400" b="0" dirty="0">
              <a:solidFill>
                <a:schemeClr val="tx1"/>
              </a:solidFill>
            </a:endParaRPr>
          </a:p>
          <a:p>
            <a:pPr lvl="1" algn="l" eaLnBrk="0" hangingPunct="0">
              <a:buClrTx/>
              <a:buSzTx/>
              <a:buFontTx/>
              <a:buChar char="–"/>
              <a:defRPr/>
            </a:pPr>
            <a:r>
              <a:rPr lang="en-US" altLang="zh-CN" sz="2400" b="0" dirty="0">
                <a:sym typeface="+mn-ea"/>
              </a:rPr>
              <a:t>11-24/1801, Data rates for AMP IoT, Weijie Xu (OPPO)</a:t>
            </a:r>
            <a:endParaRPr lang="en-US" altLang="zh-CN" sz="2400" b="0" dirty="0">
              <a:solidFill>
                <a:schemeClr val="tx1"/>
              </a:solidFill>
            </a:endParaRPr>
          </a:p>
          <a:p>
            <a:pPr lvl="1" algn="l" eaLnBrk="0" hangingPunct="0">
              <a:buClrTx/>
              <a:buSzTx/>
              <a:buFontTx/>
              <a:buChar char="–"/>
              <a:defRPr/>
            </a:pPr>
            <a:r>
              <a:rPr lang="en-US" altLang="zh-CN" sz="2400" b="0" dirty="0">
                <a:sym typeface="+mn-ea"/>
              </a:rPr>
              <a:t>11-24/1803, Sync field for AMP PPDU, Ke Wang (OPPO)</a:t>
            </a:r>
            <a:endParaRPr lang="en-US" altLang="zh-CN" sz="2400" b="0" dirty="0">
              <a:solidFill>
                <a:schemeClr val="tx1"/>
              </a:solidFill>
            </a:endParaRPr>
          </a:p>
          <a:p>
            <a:pPr lvl="1" algn="l" eaLnBrk="0" hangingPunct="0">
              <a:buClrTx/>
              <a:buSzTx/>
              <a:buFontTx/>
              <a:buChar char="–"/>
              <a:defRPr/>
            </a:pPr>
            <a:r>
              <a:rPr lang="en-US" altLang="zh-CN" sz="2400" b="0" dirty="0">
                <a:sym typeface="+mn-ea"/>
              </a:rPr>
              <a:t>11-24/1816, AMP Downlink Sync Field Options, Steve Shellhammer (Qualcomm)</a:t>
            </a:r>
            <a:endParaRPr lang="en-US" altLang="zh-CN" sz="2400" b="0" dirty="0">
              <a:sym typeface="+mn-ea"/>
            </a:endParaRPr>
          </a:p>
          <a:p>
            <a:pPr eaLnBrk="0" hangingPunct="0">
              <a:defRPr/>
            </a:pPr>
            <a:r>
              <a:rPr lang="en-GB" altLang="en-US" dirty="0" smtClean="0"/>
              <a:t>Any </a:t>
            </a:r>
            <a:r>
              <a:rPr lang="en-GB" altLang="en-US" dirty="0"/>
              <a:t>other business?</a:t>
            </a:r>
            <a:endParaRPr lang="en-GB" altLang="en-US" dirty="0"/>
          </a:p>
          <a:p>
            <a:pPr lvl="0" eaLnBrk="0" hangingPunct="0">
              <a:defRPr/>
            </a:pPr>
            <a:r>
              <a:rPr lang="en-GB" altLang="en-US" dirty="0" smtClean="0">
                <a:sym typeface="+mn-ea"/>
              </a:rPr>
              <a:t>Recess</a:t>
            </a:r>
            <a:endParaRPr lang="en-GB" altLang="en-US" dirty="0"/>
          </a:p>
        </p:txBody>
      </p:sp>
    </p:spTree>
  </p:cSld>
  <p:clrMapOvr>
    <a:masterClrMapping/>
  </p:clrMapOvr>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日期占位符 3"/>
          <p:cNvSpPr>
            <a:spLocks noGrp="1"/>
          </p:cNvSpPr>
          <p:nvPr>
            <p:ph type="dt" idx="10"/>
          </p:nvPr>
        </p:nvSpPr>
        <p:spPr/>
        <p:txBody>
          <a:bodyPr/>
          <a:lstStyle/>
          <a:p>
            <a:pPr eaLnBrk="0" hangingPunct="0">
              <a:defRPr/>
            </a:pPr>
            <a:r>
              <a:rPr lang="en-US" dirty="0" smtClean="0"/>
              <a:t>Nov 2024</a:t>
            </a:r>
            <a:endParaRPr lang="en-US" dirty="0"/>
          </a:p>
        </p:txBody>
      </p:sp>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Title 1"/>
          <p:cNvSpPr txBox="1"/>
          <p:nvPr/>
        </p:nvSpPr>
        <p:spPr>
          <a:xfrm>
            <a:off x="1757045" y="685800"/>
            <a:ext cx="8573135" cy="1827530"/>
          </a:xfrm>
          <a:prstGeom prst="rect">
            <a:avLst/>
          </a:prstGeom>
        </p:spPr>
        <p:txBody>
          <a:bodyPr vert="horz" wrap="square" lIns="92160" tIns="46080" rIns="92160" bIns="46080" anchor="ctr" anchorCtr="0"/>
          <a:lstStyle>
            <a:lvl1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mj-lt"/>
                <a:ea typeface="+mj-ea"/>
                <a:cs typeface="+mj-cs"/>
              </a:defRPr>
            </a:lvl1pPr>
            <a:lvl2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2pPr>
            <a:lvl3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3pPr>
            <a:lvl4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4pPr>
            <a:lvl5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5pPr>
            <a:lvl6pPr marL="18859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6pPr>
            <a:lvl7pPr marL="22288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7pPr>
            <a:lvl8pPr marL="25717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8pPr>
            <a:lvl9pPr marL="29146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9pPr>
          </a:lstStyle>
          <a:p>
            <a:pPr eaLnBrk="1" hangingPunct="1"/>
            <a:r>
              <a:rPr lang="en-US" altLang="en-US" sz="3200" kern="0" dirty="0" smtClean="0">
                <a:solidFill>
                  <a:srgbClr val="0000FF"/>
                </a:solidFill>
                <a:latin typeface="Arial Black" panose="020B0A04020102020204" pitchFamily="34" charset="0"/>
              </a:rPr>
              <a:t>IEEE 802.11 TGbp </a:t>
            </a:r>
            <a:r>
              <a:rPr lang="en-US" sz="3200" kern="0" dirty="0" smtClean="0">
                <a:solidFill>
                  <a:srgbClr val="0000FF"/>
                </a:solidFill>
                <a:latin typeface="Arial Black" panose="020B0A04020102020204" pitchFamily="34" charset="0"/>
              </a:rPr>
              <a:t>Meeting</a:t>
            </a:r>
            <a:br>
              <a:rPr lang="en-US" sz="3200" kern="0" dirty="0" smtClean="0">
                <a:solidFill>
                  <a:srgbClr val="0000FF"/>
                </a:solidFill>
                <a:latin typeface="Arial Black" panose="020B0A04020102020204" pitchFamily="34" charset="0"/>
              </a:rPr>
            </a:br>
            <a:r>
              <a:rPr lang="en-US" sz="3200" kern="0" dirty="0" smtClean="0">
                <a:solidFill>
                  <a:srgbClr val="0000FF"/>
                </a:solidFill>
                <a:latin typeface="Arial Black" panose="020B0A04020102020204" pitchFamily="34" charset="0"/>
              </a:rPr>
              <a:t>During IEEE 802.11 Nov Plenary 2024</a:t>
            </a:r>
            <a:endParaRPr lang="en-US" sz="3200" kern="0" dirty="0">
              <a:solidFill>
                <a:srgbClr val="0000FF"/>
              </a:solidFill>
              <a:latin typeface="Arial Black" panose="020B0A04020102020204" pitchFamily="34" charset="0"/>
            </a:endParaRPr>
          </a:p>
        </p:txBody>
      </p:sp>
      <p:sp>
        <p:nvSpPr>
          <p:cNvPr id="6" name="Content Placeholder 2"/>
          <p:cNvSpPr txBox="1"/>
          <p:nvPr/>
        </p:nvSpPr>
        <p:spPr>
          <a:xfrm>
            <a:off x="1219200" y="2133600"/>
            <a:ext cx="9829800" cy="4124960"/>
          </a:xfrm>
          <a:prstGeom prst="rect">
            <a:avLst/>
          </a:prstGeom>
        </p:spPr>
        <p:txBody>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L="342900" marR="0" lvl="0" indent="-342900" algn="ctr" defTabSz="914400" rtl="0" eaLnBrk="0" fontAlgn="base" latinLnBrk="0" hangingPunct="0">
              <a:lnSpc>
                <a:spcPct val="90000"/>
              </a:lnSpc>
              <a:spcBef>
                <a:spcPct val="20000"/>
              </a:spcBef>
              <a:spcAft>
                <a:spcPct val="0"/>
              </a:spcAft>
              <a:buClrTx/>
              <a:buSzTx/>
              <a:buFontTx/>
              <a:buNone/>
              <a:defRPr/>
            </a:pPr>
            <a:endParaRPr kumimoji="0" lang="en-US" altLang="en-US" sz="20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ctr" defTabSz="914400" rtl="0" eaLnBrk="0" fontAlgn="base" latinLnBrk="0" hangingPunct="0">
              <a:lnSpc>
                <a:spcPct val="90000"/>
              </a:lnSpc>
              <a:spcBef>
                <a:spcPct val="20000"/>
              </a:spcBef>
              <a:spcAft>
                <a:spcPct val="0"/>
              </a:spcAft>
              <a:buClrTx/>
              <a:buSzTx/>
              <a:buFontTx/>
              <a:buNone/>
              <a:defRPr/>
            </a:pPr>
            <a:r>
              <a:rPr lang="en-US" altLang="en-US" sz="3600" kern="0" dirty="0" smtClean="0">
                <a:latin typeface="Arial" panose="020B0604020202020204" pitchFamily="34" charset="0"/>
              </a:rPr>
              <a:t>Nov 13</a:t>
            </a:r>
            <a:r>
              <a:rPr lang="en-US" altLang="en-US" sz="3600" kern="0" baseline="30000" dirty="0" smtClean="0">
                <a:latin typeface="Arial" panose="020B0604020202020204" pitchFamily="34" charset="0"/>
              </a:rPr>
              <a:t>th </a:t>
            </a:r>
            <a:r>
              <a:rPr lang="en-US" altLang="en-US" sz="3600" kern="0" dirty="0" smtClean="0">
                <a:latin typeface="Arial" panose="020B0604020202020204" pitchFamily="34" charset="0"/>
              </a:rPr>
              <a:t>AM1,  </a:t>
            </a:r>
            <a:r>
              <a:rPr kumimoji="0" lang="en-US" altLang="en-US" sz="3600" b="1" i="0" u="none" strike="noStrike" kern="0" cap="none" spc="0" normalizeH="0" baseline="0" noProof="0" dirty="0" smtClean="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2024</a:t>
            </a:r>
            <a:endParaRPr kumimoji="0" lang="en-US" altLang="en-US" sz="36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ctr" defTabSz="914400" rtl="0" eaLnBrk="0" fontAlgn="base" latinLnBrk="0" hangingPunct="0">
              <a:lnSpc>
                <a:spcPct val="90000"/>
              </a:lnSpc>
              <a:spcBef>
                <a:spcPct val="20000"/>
              </a:spcBef>
              <a:spcAft>
                <a:spcPct val="0"/>
              </a:spcAft>
              <a:buClrTx/>
              <a:buSzTx/>
              <a:buFontTx/>
              <a:buNone/>
              <a:defRPr/>
            </a:pPr>
            <a:endParaRPr kumimoji="0" lang="en-US" altLang="en-US" sz="36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ctr" defTabSz="914400" rtl="0" eaLnBrk="0" fontAlgn="base" latinLnBrk="0" hangingPunct="0">
              <a:lnSpc>
                <a:spcPct val="90000"/>
              </a:lnSpc>
              <a:spcBef>
                <a:spcPct val="20000"/>
              </a:spcBef>
              <a:spcAft>
                <a:spcPct val="0"/>
              </a:spcAft>
              <a:buClrTx/>
              <a:buSzTx/>
              <a:buFontTx/>
              <a:buNone/>
              <a:defRPr/>
            </a:pPr>
            <a:endParaRPr kumimoji="0" lang="en-US" altLang="en-US" sz="20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90000"/>
              </a:lnSpc>
              <a:spcBef>
                <a:spcPct val="20000"/>
              </a:spcBef>
              <a:spcAft>
                <a:spcPct val="0"/>
              </a:spcAft>
              <a:buClrTx/>
              <a:buSzTx/>
              <a:buFontTx/>
              <a:buNone/>
              <a:defRPr/>
            </a:pPr>
            <a:r>
              <a:rPr kumimoji="0" lang="en-US" altLang="en-US" sz="20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		   	        Chair:	Bo Sun </a:t>
            </a:r>
            <a:r>
              <a:rPr kumimoji="0" lang="en-US" altLang="en-US" sz="2000" b="1" i="0" u="none" strike="noStrike" kern="0" cap="none" spc="0" normalizeH="0" baseline="0" noProof="0" dirty="0" smtClean="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a:t>
            </a:r>
            <a:r>
              <a:rPr kumimoji="0" lang="en-US" altLang="en-US" sz="2000" b="1" i="0" u="none" strike="noStrike" kern="0" cap="none" spc="0" normalizeH="0" baseline="0" noProof="0" dirty="0" err="1" smtClean="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Sanechips</a:t>
            </a:r>
            <a:r>
              <a:rPr kumimoji="0" lang="en-US" altLang="en-US" sz="2000" b="1" i="0" u="none" strike="noStrike" kern="0" cap="none" spc="0" normalizeH="0" baseline="0" noProof="0" dirty="0" smtClean="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a:t>
            </a:r>
            <a:endParaRPr kumimoji="0" lang="en-US" altLang="en-US" sz="2000" b="1" i="0" u="none" strike="noStrike" kern="0" cap="none" spc="0" normalizeH="0" baseline="0" noProof="0" dirty="0" smtClean="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90000"/>
              </a:lnSpc>
              <a:spcBef>
                <a:spcPct val="20000"/>
              </a:spcBef>
              <a:spcAft>
                <a:spcPct val="0"/>
              </a:spcAft>
              <a:buClrTx/>
              <a:buSzTx/>
              <a:buFontTx/>
              <a:buNone/>
              <a:defRPr/>
            </a:pPr>
            <a:r>
              <a:rPr lang="en-US" altLang="en-US" sz="2000" kern="0" dirty="0" smtClean="0">
                <a:latin typeface="Arial" panose="020B0604020202020204" pitchFamily="34" charset="0"/>
              </a:rPr>
              <a:t>			Vice Chair:	Steve Shellhammer (Qualcomm)</a:t>
            </a:r>
            <a:endParaRPr lang="en-US" altLang="en-US" sz="2000" kern="0" dirty="0" smtClean="0">
              <a:latin typeface="Arial" panose="020B0604020202020204" pitchFamily="34" charset="0"/>
            </a:endParaRPr>
          </a:p>
          <a:p>
            <a:pPr marL="3086100" marR="0" lvl="6" indent="457200" algn="l" defTabSz="914400" rtl="0" eaLnBrk="0" fontAlgn="base" latinLnBrk="0" hangingPunct="0">
              <a:lnSpc>
                <a:spcPct val="90000"/>
              </a:lnSpc>
              <a:spcBef>
                <a:spcPct val="20000"/>
              </a:spcBef>
              <a:spcAft>
                <a:spcPct val="0"/>
              </a:spcAft>
              <a:buClrTx/>
              <a:buSzTx/>
              <a:buFontTx/>
              <a:buNone/>
              <a:defRPr/>
            </a:pPr>
            <a:r>
              <a:rPr lang="en-US" altLang="en-US" sz="2000" b="1" kern="0" dirty="0" smtClean="0">
                <a:latin typeface="Arial" panose="020B0604020202020204" pitchFamily="34" charset="0"/>
                <a:cs typeface="MS PGothic" panose="020B0600070205080204" pitchFamily="34" charset="-128"/>
              </a:rPr>
              <a:t>  Rakesh Taori (Infineon) </a:t>
            </a:r>
            <a:endParaRPr kumimoji="0" lang="en-US" altLang="en-US" sz="2000" b="1" i="0" u="none" strike="noStrike" kern="0" cap="none" spc="0" normalizeH="0" baseline="0" dirty="0" smtClean="0">
              <a:solidFill>
                <a:schemeClr val="tx1"/>
              </a:solidFill>
              <a:latin typeface="Arial" panose="020B0604020202020204" pitchFamily="34" charset="0"/>
              <a:ea typeface="MS PGothic" panose="020B0600070205080204" pitchFamily="34" charset="-128"/>
              <a:cs typeface="MS PGothic" panose="020B0600070205080204" pitchFamily="34" charset="-128"/>
            </a:endParaRPr>
          </a:p>
          <a:p>
            <a:pPr lvl="0">
              <a:lnSpc>
                <a:spcPct val="90000"/>
              </a:lnSpc>
              <a:buNone/>
              <a:defRPr/>
            </a:pPr>
            <a:r>
              <a:rPr kumimoji="0" lang="en-US" altLang="en-US" sz="20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	</a:t>
            </a:r>
            <a:r>
              <a:rPr lang="en-US" altLang="en-US" sz="2000" kern="0" dirty="0">
                <a:latin typeface="Arial" panose="020B0604020202020204" pitchFamily="34" charset="0"/>
              </a:rPr>
              <a:t> </a:t>
            </a:r>
            <a:r>
              <a:rPr lang="en-US" altLang="en-US" sz="2000" kern="0" dirty="0" smtClean="0">
                <a:latin typeface="Arial" panose="020B0604020202020204" pitchFamily="34" charset="0"/>
              </a:rPr>
              <a:t>   		Secretary</a:t>
            </a:r>
            <a:r>
              <a:rPr lang="en-US" altLang="en-US" sz="2000" kern="0" dirty="0">
                <a:latin typeface="Arial" panose="020B0604020202020204" pitchFamily="34" charset="0"/>
              </a:rPr>
              <a:t>: 	</a:t>
            </a:r>
            <a:r>
              <a:rPr lang="en-US" altLang="en-US" sz="2000" kern="0" dirty="0" smtClean="0">
                <a:latin typeface="Arial" panose="020B0604020202020204" pitchFamily="34" charset="0"/>
              </a:rPr>
              <a:t>Sebastian Max</a:t>
            </a:r>
            <a:r>
              <a:rPr lang="en-US" altLang="en-US" sz="2000" kern="0" dirty="0">
                <a:latin typeface="Arial" panose="020B0604020202020204" pitchFamily="34" charset="0"/>
              </a:rPr>
              <a:t> (Ericsson)</a:t>
            </a:r>
            <a:endParaRPr lang="en-US" altLang="en-US" sz="2000" kern="0" dirty="0">
              <a:latin typeface="Arial" panose="020B0604020202020204" pitchFamily="34" charset="0"/>
            </a:endParaRPr>
          </a:p>
          <a:p>
            <a:pPr lvl="0" algn="l">
              <a:lnSpc>
                <a:spcPct val="90000"/>
              </a:lnSpc>
              <a:buClrTx/>
              <a:buSzTx/>
              <a:buFontTx/>
              <a:buNone/>
              <a:defRPr/>
            </a:pPr>
            <a:r>
              <a:rPr lang="en-US" altLang="en-US" sz="2000" kern="0" noProof="0" dirty="0">
                <a:ln>
                  <a:noFill/>
                </a:ln>
                <a:effectLst/>
                <a:uLnTx/>
                <a:uFillTx/>
                <a:latin typeface="Arial" panose="020B0604020202020204" pitchFamily="34" charset="0"/>
                <a:sym typeface="+mn-ea"/>
              </a:rPr>
              <a:t>                       Tech Editor:	Yinan Qi (OPPO)</a:t>
            </a:r>
            <a:endParaRPr lang="en-US" altLang="en-US" sz="2000" kern="0" noProof="0" dirty="0">
              <a:ln>
                <a:noFill/>
              </a:ln>
              <a:effectLst/>
              <a:uLnTx/>
              <a:uFillTx/>
              <a:latin typeface="Arial" panose="020B0604020202020204" pitchFamily="34" charset="0"/>
            </a:endParaRPr>
          </a:p>
          <a:p>
            <a:pPr lvl="0">
              <a:lnSpc>
                <a:spcPct val="90000"/>
              </a:lnSpc>
              <a:buNone/>
              <a:defRPr/>
            </a:pPr>
            <a:r>
              <a:rPr lang="en-US" altLang="en-US" sz="2000" kern="0" dirty="0">
                <a:latin typeface="Arial" panose="020B0604020202020204" pitchFamily="34" charset="0"/>
              </a:rPr>
              <a:t>	</a:t>
            </a:r>
            <a:endParaRPr lang="en-US" altLang="en-US" sz="2000" kern="0" dirty="0">
              <a:latin typeface="Arial" panose="020B0604020202020204" pitchFamily="34" charset="0"/>
            </a:endParaRPr>
          </a:p>
        </p:txBody>
      </p:sp>
    </p:spTree>
  </p:cSld>
  <p:clrMapOvr>
    <a:masterClrMapping/>
  </p:clrMapOvr>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日期占位符 3"/>
          <p:cNvSpPr>
            <a:spLocks noGrp="1"/>
          </p:cNvSpPr>
          <p:nvPr>
            <p:ph type="dt" idx="10"/>
          </p:nvPr>
        </p:nvSpPr>
        <p:spPr/>
        <p:txBody>
          <a:bodyPr/>
          <a:lstStyle/>
          <a:p>
            <a:pPr eaLnBrk="0" hangingPunct="0">
              <a:defRPr/>
            </a:pPr>
            <a:r>
              <a:rPr lang="en-US" dirty="0" smtClean="0"/>
              <a:t>Nov 2024</a:t>
            </a:r>
            <a:endParaRPr lang="en-US" dirty="0"/>
          </a:p>
        </p:txBody>
      </p:sp>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Rectangle 2"/>
          <p:cNvSpPr txBox="1"/>
          <p:nvPr/>
        </p:nvSpPr>
        <p:spPr>
          <a:xfrm>
            <a:off x="2209800" y="606425"/>
            <a:ext cx="7772400" cy="990600"/>
          </a:xfrm>
          <a:prstGeom prst="rect">
            <a:avLst/>
          </a:prstGeom>
          <a:noFill/>
          <a:ln w="9525">
            <a:noFill/>
          </a:ln>
        </p:spPr>
        <p:txBody>
          <a:bodyPr anchor="ctr" anchorCtr="0"/>
          <a:lstStyle/>
          <a:p>
            <a:pPr algn="ctr" eaLnBrk="0" hangingPunct="0"/>
            <a:r>
              <a:rPr lang="en-US" altLang="en-US" sz="3200" b="1" dirty="0">
                <a:solidFill>
                  <a:schemeClr val="tx2"/>
                </a:solidFill>
                <a:latin typeface="Times New Roman" panose="02020603050405020304" pitchFamily="18" charset="0"/>
              </a:rPr>
              <a:t>Meeting Agenda</a:t>
            </a:r>
            <a:endParaRPr lang="en-US" altLang="en-US" sz="3200" b="1" dirty="0">
              <a:solidFill>
                <a:schemeClr val="tx2"/>
              </a:solidFill>
              <a:latin typeface="Times New Roman" panose="02020603050405020304" pitchFamily="18" charset="0"/>
            </a:endParaRPr>
          </a:p>
        </p:txBody>
      </p:sp>
      <p:sp>
        <p:nvSpPr>
          <p:cNvPr id="6" name="Rectangle 3"/>
          <p:cNvSpPr txBox="1">
            <a:spLocks noChangeArrowheads="1"/>
          </p:cNvSpPr>
          <p:nvPr/>
        </p:nvSpPr>
        <p:spPr bwMode="auto">
          <a:xfrm>
            <a:off x="1014731" y="1878263"/>
            <a:ext cx="10375582" cy="432999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normAutofit fontScale="90000"/>
          </a:bodyPr>
          <a:lstStyle>
            <a:lvl1pPr marL="342900" indent="-342900">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lvl="0" eaLnBrk="0" hangingPunct="0">
              <a:defRPr/>
            </a:pPr>
            <a:r>
              <a:rPr lang="en-US" altLang="en-GB" dirty="0"/>
              <a:t>Call meeting to order and remind the group to record attendance on imat.ieee.org</a:t>
            </a:r>
            <a:endParaRPr lang="en-US" altLang="en-GB" dirty="0"/>
          </a:p>
          <a:p>
            <a:pPr lvl="0" eaLnBrk="0" hangingPunct="0">
              <a:defRPr/>
            </a:pPr>
            <a:r>
              <a:rPr lang="en-US" altLang="en-GB" dirty="0"/>
              <a:t>IEEE-SA IPR policies and meeting rules</a:t>
            </a:r>
            <a:endParaRPr lang="en-US" altLang="en-GB" dirty="0"/>
          </a:p>
          <a:p>
            <a:pPr lvl="0" eaLnBrk="0" hangingPunct="0">
              <a:defRPr/>
            </a:pPr>
            <a:r>
              <a:rPr lang="en-US" altLang="en-GB" dirty="0"/>
              <a:t>Approval of agenda</a:t>
            </a:r>
            <a:endParaRPr lang="en-US" altLang="en-GB" dirty="0"/>
          </a:p>
          <a:p>
            <a:pPr eaLnBrk="0" hangingPunct="0">
              <a:defRPr/>
            </a:pPr>
            <a:r>
              <a:rPr lang="en-US" altLang="en-GB" dirty="0"/>
              <a:t>Contribution </a:t>
            </a:r>
            <a:r>
              <a:rPr lang="en-US" altLang="en-GB" dirty="0" smtClean="0"/>
              <a:t>discussion (MAC) </a:t>
            </a:r>
            <a:r>
              <a:rPr lang="en-GB" altLang="en-US" dirty="0">
                <a:sym typeface="+mn-ea"/>
              </a:rPr>
              <a:t>[25 </a:t>
            </a:r>
            <a:r>
              <a:rPr lang="en-GB" altLang="en-US" dirty="0" err="1">
                <a:sym typeface="+mn-ea"/>
              </a:rPr>
              <a:t>mins</a:t>
            </a:r>
            <a:r>
              <a:rPr lang="en-GB" altLang="en-US" dirty="0">
                <a:sym typeface="+mn-ea"/>
              </a:rPr>
              <a:t> for each]</a:t>
            </a:r>
            <a:endParaRPr lang="en-US" altLang="en-GB" dirty="0"/>
          </a:p>
          <a:p>
            <a:pPr lvl="1" algn="l" eaLnBrk="0" hangingPunct="0">
              <a:buClrTx/>
              <a:buSzTx/>
              <a:buFontTx/>
              <a:buChar char="–"/>
              <a:defRPr/>
            </a:pPr>
            <a:r>
              <a:rPr lang="en-US" altLang="en-GB" sz="2000" b="0" dirty="0">
                <a:solidFill>
                  <a:schemeClr val="tx1"/>
                </a:solidFill>
                <a:sym typeface="+mn-ea"/>
              </a:rPr>
              <a:t>11-24/1774, Details of AMP trigger procedure, Chuanfeng He (OPPO)</a:t>
            </a:r>
            <a:endParaRPr lang="en-US" altLang="en-GB" sz="2000" b="0" dirty="0">
              <a:solidFill>
                <a:schemeClr val="tx1"/>
              </a:solidFill>
            </a:endParaRPr>
          </a:p>
          <a:p>
            <a:pPr lvl="1" algn="l" eaLnBrk="0" hangingPunct="0">
              <a:buClrTx/>
              <a:buSzTx/>
              <a:buFontTx/>
              <a:buChar char="–"/>
              <a:defRPr/>
            </a:pPr>
            <a:r>
              <a:rPr lang="en-US" altLang="en-GB" sz="2000" b="0" dirty="0">
                <a:solidFill>
                  <a:schemeClr val="tx1"/>
                </a:solidFill>
                <a:sym typeface="+mn-ea"/>
              </a:rPr>
              <a:t>11-24/1775, Duty-cycle AMP operation, Chuanfeng He (OPPO)</a:t>
            </a:r>
            <a:endParaRPr lang="en-US" altLang="en-GB" sz="2000" b="0" dirty="0">
              <a:solidFill>
                <a:schemeClr val="tx1"/>
              </a:solidFill>
            </a:endParaRPr>
          </a:p>
          <a:p>
            <a:pPr lvl="1" algn="l" eaLnBrk="0" hangingPunct="0">
              <a:buClrTx/>
              <a:buSzTx/>
              <a:buFontTx/>
              <a:buChar char="–"/>
              <a:defRPr/>
            </a:pPr>
            <a:r>
              <a:rPr lang="en-US" altLang="en-GB" sz="2000" b="0" dirty="0">
                <a:solidFill>
                  <a:schemeClr val="tx1"/>
                </a:solidFill>
                <a:sym typeface="+mn-ea"/>
              </a:rPr>
              <a:t>11-24/1776, Multiple access mechanisms for AMP, Chuanfeng He (OPPO)</a:t>
            </a:r>
            <a:endParaRPr lang="en-US" altLang="en-GB" sz="2000" b="0" dirty="0">
              <a:solidFill>
                <a:schemeClr val="tx1"/>
              </a:solidFill>
              <a:sym typeface="+mn-ea"/>
            </a:endParaRPr>
          </a:p>
          <a:p>
            <a:pPr lvl="1" algn="l" eaLnBrk="0" hangingPunct="0">
              <a:buClrTx/>
              <a:buSzTx/>
              <a:buFontTx/>
              <a:buChar char="–"/>
              <a:defRPr/>
            </a:pPr>
            <a:r>
              <a:rPr lang="en-US" altLang="en-GB" dirty="0">
                <a:sym typeface="+mn-ea"/>
              </a:rPr>
              <a:t>11-24/1802, CDM Access for AMP IoT, Weijie Xu (OPPO)</a:t>
            </a:r>
            <a:endParaRPr lang="en-US" altLang="en-GB" sz="2000" b="0" dirty="0">
              <a:solidFill>
                <a:schemeClr val="tx1"/>
              </a:solidFill>
            </a:endParaRPr>
          </a:p>
          <a:p>
            <a:pPr algn="l" eaLnBrk="0" hangingPunct="0">
              <a:buClrTx/>
              <a:buSzTx/>
              <a:buFontTx/>
              <a:defRPr/>
            </a:pPr>
            <a:r>
              <a:rPr lang="en-US" altLang="en-GB" dirty="0"/>
              <a:t>Any other business?</a:t>
            </a:r>
            <a:endParaRPr lang="en-US" altLang="en-GB" dirty="0"/>
          </a:p>
          <a:p>
            <a:pPr lvl="0" eaLnBrk="0" hangingPunct="0">
              <a:defRPr/>
            </a:pPr>
            <a:r>
              <a:rPr lang="en-US" altLang="en-GB" dirty="0">
                <a:sym typeface="+mn-ea"/>
              </a:rPr>
              <a:t>Recess</a:t>
            </a:r>
            <a:endParaRPr lang="en-US" altLang="en-GB" dirty="0"/>
          </a:p>
        </p:txBody>
      </p:sp>
    </p:spTree>
  </p:cSld>
  <p:clrMapOvr>
    <a:masterClrMapping/>
  </p:clrMapOvr>
  <p:timing>
    <p:tnLst>
      <p:par>
        <p:cTn id="1" dur="indefinite" restart="never" nodeType="tmRoot"/>
      </p:par>
    </p:tn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日期占位符 3"/>
          <p:cNvSpPr>
            <a:spLocks noGrp="1"/>
          </p:cNvSpPr>
          <p:nvPr>
            <p:ph type="dt" idx="10"/>
          </p:nvPr>
        </p:nvSpPr>
        <p:spPr/>
        <p:txBody>
          <a:bodyPr/>
          <a:lstStyle/>
          <a:p>
            <a:pPr eaLnBrk="0" hangingPunct="0">
              <a:defRPr/>
            </a:pPr>
            <a:r>
              <a:rPr lang="en-US" dirty="0" smtClean="0"/>
              <a:t>Nov 2024</a:t>
            </a:r>
            <a:endParaRPr lang="en-US" dirty="0"/>
          </a:p>
        </p:txBody>
      </p:sp>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Title 1"/>
          <p:cNvSpPr txBox="1"/>
          <p:nvPr/>
        </p:nvSpPr>
        <p:spPr>
          <a:xfrm>
            <a:off x="1757045" y="685800"/>
            <a:ext cx="8573135" cy="1827530"/>
          </a:xfrm>
          <a:prstGeom prst="rect">
            <a:avLst/>
          </a:prstGeom>
        </p:spPr>
        <p:txBody>
          <a:bodyPr vert="horz" wrap="square" lIns="92160" tIns="46080" rIns="92160" bIns="46080" anchor="ctr" anchorCtr="0"/>
          <a:lstStyle>
            <a:lvl1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mj-lt"/>
                <a:ea typeface="+mj-ea"/>
                <a:cs typeface="+mj-cs"/>
              </a:defRPr>
            </a:lvl1pPr>
            <a:lvl2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2pPr>
            <a:lvl3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3pPr>
            <a:lvl4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4pPr>
            <a:lvl5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5pPr>
            <a:lvl6pPr marL="18859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6pPr>
            <a:lvl7pPr marL="22288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7pPr>
            <a:lvl8pPr marL="25717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8pPr>
            <a:lvl9pPr marL="29146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9pPr>
          </a:lstStyle>
          <a:p>
            <a:pPr eaLnBrk="1" hangingPunct="1"/>
            <a:r>
              <a:rPr lang="en-US" altLang="en-US" sz="3200" kern="0" dirty="0" smtClean="0">
                <a:solidFill>
                  <a:srgbClr val="0000FF"/>
                </a:solidFill>
                <a:latin typeface="Arial Black" panose="020B0A04020102020204" pitchFamily="34" charset="0"/>
              </a:rPr>
              <a:t>IEEE 802.11 TGbp </a:t>
            </a:r>
            <a:r>
              <a:rPr lang="en-US" sz="3200" kern="0" dirty="0" smtClean="0">
                <a:solidFill>
                  <a:srgbClr val="0000FF"/>
                </a:solidFill>
                <a:latin typeface="Arial Black" panose="020B0A04020102020204" pitchFamily="34" charset="0"/>
              </a:rPr>
              <a:t>Meeting</a:t>
            </a:r>
            <a:br>
              <a:rPr lang="en-US" sz="3200" kern="0" dirty="0" smtClean="0">
                <a:solidFill>
                  <a:srgbClr val="0000FF"/>
                </a:solidFill>
                <a:latin typeface="Arial Black" panose="020B0A04020102020204" pitchFamily="34" charset="0"/>
              </a:rPr>
            </a:br>
            <a:r>
              <a:rPr lang="en-US" sz="3200" kern="0" dirty="0" smtClean="0">
                <a:solidFill>
                  <a:srgbClr val="0000FF"/>
                </a:solidFill>
                <a:latin typeface="Arial Black" panose="020B0A04020102020204" pitchFamily="34" charset="0"/>
              </a:rPr>
              <a:t>During IEEE 802.11 Nov Plenary 2024</a:t>
            </a:r>
            <a:endParaRPr lang="en-US" sz="3200" kern="0" dirty="0">
              <a:solidFill>
                <a:srgbClr val="0000FF"/>
              </a:solidFill>
              <a:latin typeface="Arial Black" panose="020B0A04020102020204" pitchFamily="34" charset="0"/>
            </a:endParaRPr>
          </a:p>
        </p:txBody>
      </p:sp>
      <p:sp>
        <p:nvSpPr>
          <p:cNvPr id="6" name="Content Placeholder 2"/>
          <p:cNvSpPr txBox="1"/>
          <p:nvPr/>
        </p:nvSpPr>
        <p:spPr>
          <a:xfrm>
            <a:off x="1219200" y="2133600"/>
            <a:ext cx="9829800" cy="4124960"/>
          </a:xfrm>
          <a:prstGeom prst="rect">
            <a:avLst/>
          </a:prstGeom>
        </p:spPr>
        <p:txBody>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L="342900" marR="0" lvl="0" indent="-342900" algn="ctr" defTabSz="914400" rtl="0" eaLnBrk="0" fontAlgn="base" latinLnBrk="0" hangingPunct="0">
              <a:lnSpc>
                <a:spcPct val="90000"/>
              </a:lnSpc>
              <a:spcBef>
                <a:spcPct val="20000"/>
              </a:spcBef>
              <a:spcAft>
                <a:spcPct val="0"/>
              </a:spcAft>
              <a:buClrTx/>
              <a:buSzTx/>
              <a:buFontTx/>
              <a:buNone/>
              <a:defRPr/>
            </a:pPr>
            <a:endParaRPr kumimoji="0" lang="en-US" altLang="en-US" sz="20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ctr" defTabSz="914400" rtl="0" eaLnBrk="0" fontAlgn="base" latinLnBrk="0" hangingPunct="0">
              <a:lnSpc>
                <a:spcPct val="90000"/>
              </a:lnSpc>
              <a:spcBef>
                <a:spcPct val="20000"/>
              </a:spcBef>
              <a:spcAft>
                <a:spcPct val="0"/>
              </a:spcAft>
              <a:buClrTx/>
              <a:buSzTx/>
              <a:buFontTx/>
              <a:buNone/>
              <a:defRPr/>
            </a:pPr>
            <a:r>
              <a:rPr lang="en-US" altLang="en-US" sz="3600" kern="0" dirty="0" smtClean="0">
                <a:latin typeface="Arial" panose="020B0604020202020204" pitchFamily="34" charset="0"/>
              </a:rPr>
              <a:t>Nov 13</a:t>
            </a:r>
            <a:r>
              <a:rPr lang="en-US" altLang="en-US" sz="3600" kern="0" baseline="30000" dirty="0" smtClean="0">
                <a:latin typeface="Arial" panose="020B0604020202020204" pitchFamily="34" charset="0"/>
              </a:rPr>
              <a:t>th </a:t>
            </a:r>
            <a:r>
              <a:rPr lang="en-US" altLang="en-US" sz="3600" kern="0" dirty="0" smtClean="0">
                <a:latin typeface="Arial" panose="020B0604020202020204" pitchFamily="34" charset="0"/>
              </a:rPr>
              <a:t>AM2,  </a:t>
            </a:r>
            <a:r>
              <a:rPr kumimoji="0" lang="en-US" altLang="en-US" sz="3600" b="1" i="0" u="none" strike="noStrike" kern="0" cap="none" spc="0" normalizeH="0" baseline="0" noProof="0" dirty="0" smtClean="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2024</a:t>
            </a:r>
            <a:endParaRPr kumimoji="0" lang="en-US" altLang="en-US" sz="36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ctr" defTabSz="914400" rtl="0" eaLnBrk="0" fontAlgn="base" latinLnBrk="0" hangingPunct="0">
              <a:lnSpc>
                <a:spcPct val="90000"/>
              </a:lnSpc>
              <a:spcBef>
                <a:spcPct val="20000"/>
              </a:spcBef>
              <a:spcAft>
                <a:spcPct val="0"/>
              </a:spcAft>
              <a:buClrTx/>
              <a:buSzTx/>
              <a:buFontTx/>
              <a:buNone/>
              <a:defRPr/>
            </a:pPr>
            <a:endParaRPr kumimoji="0" lang="en-US" altLang="en-US" sz="36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ctr" defTabSz="914400" rtl="0" eaLnBrk="0" fontAlgn="base" latinLnBrk="0" hangingPunct="0">
              <a:lnSpc>
                <a:spcPct val="90000"/>
              </a:lnSpc>
              <a:spcBef>
                <a:spcPct val="20000"/>
              </a:spcBef>
              <a:spcAft>
                <a:spcPct val="0"/>
              </a:spcAft>
              <a:buClrTx/>
              <a:buSzTx/>
              <a:buFontTx/>
              <a:buNone/>
              <a:defRPr/>
            </a:pPr>
            <a:endParaRPr kumimoji="0" lang="en-US" altLang="en-US" sz="20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90000"/>
              </a:lnSpc>
              <a:spcBef>
                <a:spcPct val="20000"/>
              </a:spcBef>
              <a:spcAft>
                <a:spcPct val="0"/>
              </a:spcAft>
              <a:buClrTx/>
              <a:buSzTx/>
              <a:buFontTx/>
              <a:buNone/>
              <a:defRPr/>
            </a:pPr>
            <a:r>
              <a:rPr kumimoji="0" lang="en-US" altLang="en-US" sz="20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		   	        Chair:	Bo Sun </a:t>
            </a:r>
            <a:r>
              <a:rPr kumimoji="0" lang="en-US" altLang="en-US" sz="2000" b="1" i="0" u="none" strike="noStrike" kern="0" cap="none" spc="0" normalizeH="0" baseline="0" noProof="0" dirty="0" smtClean="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a:t>
            </a:r>
            <a:r>
              <a:rPr kumimoji="0" lang="en-US" altLang="en-US" sz="2000" b="1" i="0" u="none" strike="noStrike" kern="0" cap="none" spc="0" normalizeH="0" baseline="0" noProof="0" dirty="0" err="1" smtClean="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Sanechips</a:t>
            </a:r>
            <a:r>
              <a:rPr kumimoji="0" lang="en-US" altLang="en-US" sz="2000" b="1" i="0" u="none" strike="noStrike" kern="0" cap="none" spc="0" normalizeH="0" baseline="0" noProof="0" dirty="0" smtClean="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a:t>
            </a:r>
            <a:endParaRPr kumimoji="0" lang="en-US" altLang="en-US" sz="2000" b="1" i="0" u="none" strike="noStrike" kern="0" cap="none" spc="0" normalizeH="0" baseline="0" noProof="0" dirty="0" smtClean="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90000"/>
              </a:lnSpc>
              <a:spcBef>
                <a:spcPct val="20000"/>
              </a:spcBef>
              <a:spcAft>
                <a:spcPct val="0"/>
              </a:spcAft>
              <a:buClrTx/>
              <a:buSzTx/>
              <a:buFontTx/>
              <a:buNone/>
              <a:defRPr/>
            </a:pPr>
            <a:r>
              <a:rPr lang="en-US" altLang="en-US" sz="2000" kern="0" dirty="0" smtClean="0">
                <a:latin typeface="Arial" panose="020B0604020202020204" pitchFamily="34" charset="0"/>
              </a:rPr>
              <a:t>			Vice Chair:	Steve Shellhammer (Qualcomm)</a:t>
            </a:r>
            <a:endParaRPr lang="en-US" altLang="en-US" sz="2000" kern="0" dirty="0" smtClean="0">
              <a:latin typeface="Arial" panose="020B0604020202020204" pitchFamily="34" charset="0"/>
            </a:endParaRPr>
          </a:p>
          <a:p>
            <a:pPr marL="3086100" marR="0" lvl="6" indent="457200" algn="l" defTabSz="914400" rtl="0" eaLnBrk="0" fontAlgn="base" latinLnBrk="0" hangingPunct="0">
              <a:lnSpc>
                <a:spcPct val="90000"/>
              </a:lnSpc>
              <a:spcBef>
                <a:spcPct val="20000"/>
              </a:spcBef>
              <a:spcAft>
                <a:spcPct val="0"/>
              </a:spcAft>
              <a:buClrTx/>
              <a:buSzTx/>
              <a:buFontTx/>
              <a:buNone/>
              <a:defRPr/>
            </a:pPr>
            <a:r>
              <a:rPr lang="en-US" altLang="en-US" sz="2000" b="1" kern="0" dirty="0" smtClean="0">
                <a:latin typeface="Arial" panose="020B0604020202020204" pitchFamily="34" charset="0"/>
                <a:cs typeface="MS PGothic" panose="020B0600070205080204" pitchFamily="34" charset="-128"/>
              </a:rPr>
              <a:t>  Rakesh Taori (Infineon) </a:t>
            </a:r>
            <a:endParaRPr kumimoji="0" lang="en-US" altLang="en-US" sz="2000" b="1" i="0" u="none" strike="noStrike" kern="0" cap="none" spc="0" normalizeH="0" baseline="0" dirty="0" smtClean="0">
              <a:solidFill>
                <a:schemeClr val="tx1"/>
              </a:solidFill>
              <a:latin typeface="Arial" panose="020B0604020202020204" pitchFamily="34" charset="0"/>
              <a:ea typeface="MS PGothic" panose="020B0600070205080204" pitchFamily="34" charset="-128"/>
              <a:cs typeface="MS PGothic" panose="020B0600070205080204" pitchFamily="34" charset="-128"/>
            </a:endParaRPr>
          </a:p>
          <a:p>
            <a:pPr lvl="0">
              <a:lnSpc>
                <a:spcPct val="90000"/>
              </a:lnSpc>
              <a:buNone/>
              <a:defRPr/>
            </a:pPr>
            <a:r>
              <a:rPr kumimoji="0" lang="en-US" altLang="en-US" sz="20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	</a:t>
            </a:r>
            <a:r>
              <a:rPr lang="en-US" altLang="en-US" sz="2000" kern="0" dirty="0">
                <a:latin typeface="Arial" panose="020B0604020202020204" pitchFamily="34" charset="0"/>
              </a:rPr>
              <a:t> </a:t>
            </a:r>
            <a:r>
              <a:rPr lang="en-US" altLang="en-US" sz="2000" kern="0" dirty="0" smtClean="0">
                <a:latin typeface="Arial" panose="020B0604020202020204" pitchFamily="34" charset="0"/>
              </a:rPr>
              <a:t>   		Secretary</a:t>
            </a:r>
            <a:r>
              <a:rPr lang="en-US" altLang="en-US" sz="2000" kern="0" dirty="0">
                <a:latin typeface="Arial" panose="020B0604020202020204" pitchFamily="34" charset="0"/>
              </a:rPr>
              <a:t>: 	</a:t>
            </a:r>
            <a:r>
              <a:rPr lang="en-US" altLang="en-US" sz="2000" kern="0" dirty="0" smtClean="0">
                <a:latin typeface="Arial" panose="020B0604020202020204" pitchFamily="34" charset="0"/>
              </a:rPr>
              <a:t>Sebastian Max</a:t>
            </a:r>
            <a:r>
              <a:rPr lang="en-US" altLang="en-US" sz="2000" kern="0" dirty="0">
                <a:latin typeface="Arial" panose="020B0604020202020204" pitchFamily="34" charset="0"/>
              </a:rPr>
              <a:t> (Ericsson)</a:t>
            </a:r>
            <a:endParaRPr lang="en-US" altLang="en-US" sz="2000" kern="0" dirty="0">
              <a:latin typeface="Arial" panose="020B0604020202020204" pitchFamily="34" charset="0"/>
            </a:endParaRPr>
          </a:p>
          <a:p>
            <a:pPr lvl="0" algn="l">
              <a:lnSpc>
                <a:spcPct val="90000"/>
              </a:lnSpc>
              <a:buClrTx/>
              <a:buSzTx/>
              <a:buFontTx/>
              <a:buNone/>
              <a:defRPr/>
            </a:pPr>
            <a:r>
              <a:rPr lang="en-US" altLang="en-US" sz="2000" kern="0" dirty="0" smtClean="0">
                <a:latin typeface="Arial" panose="020B0604020202020204" pitchFamily="34" charset="0"/>
                <a:sym typeface="+mn-ea"/>
              </a:rPr>
              <a:t>                       Tech Editor:	Yinan Qi (OPPO)</a:t>
            </a:r>
            <a:endParaRPr lang="en-US" altLang="en-US" sz="2000" kern="0" dirty="0" smtClean="0">
              <a:latin typeface="Arial" panose="020B0604020202020204" pitchFamily="34" charset="0"/>
            </a:endParaRPr>
          </a:p>
        </p:txBody>
      </p:sp>
    </p:spTree>
  </p:cSld>
  <p:clrMapOvr>
    <a:masterClrMapping/>
  </p:clrMapOvr>
  <p:timing>
    <p:tnLst>
      <p:par>
        <p:cTn id="1" dur="indefinite" restart="never" nodeType="tmRoot"/>
      </p:par>
    </p:tnLst>
  </p:timing>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日期占位符 3"/>
          <p:cNvSpPr>
            <a:spLocks noGrp="1"/>
          </p:cNvSpPr>
          <p:nvPr>
            <p:ph type="dt" idx="10"/>
          </p:nvPr>
        </p:nvSpPr>
        <p:spPr/>
        <p:txBody>
          <a:bodyPr/>
          <a:lstStyle/>
          <a:p>
            <a:pPr eaLnBrk="0" hangingPunct="0">
              <a:defRPr/>
            </a:pPr>
            <a:r>
              <a:rPr lang="en-US" dirty="0" smtClean="0"/>
              <a:t>Nov 2024</a:t>
            </a:r>
            <a:endParaRPr lang="en-US" dirty="0"/>
          </a:p>
        </p:txBody>
      </p:sp>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Rectangle 2"/>
          <p:cNvSpPr txBox="1"/>
          <p:nvPr/>
        </p:nvSpPr>
        <p:spPr>
          <a:xfrm>
            <a:off x="2209800" y="606425"/>
            <a:ext cx="7772400" cy="990600"/>
          </a:xfrm>
          <a:prstGeom prst="rect">
            <a:avLst/>
          </a:prstGeom>
          <a:noFill/>
          <a:ln w="9525">
            <a:noFill/>
          </a:ln>
        </p:spPr>
        <p:txBody>
          <a:bodyPr anchor="ctr" anchorCtr="0"/>
          <a:lstStyle/>
          <a:p>
            <a:pPr algn="ctr" eaLnBrk="0" hangingPunct="0"/>
            <a:r>
              <a:rPr lang="en-US" altLang="en-US" sz="3200" b="1" dirty="0">
                <a:solidFill>
                  <a:schemeClr val="tx2"/>
                </a:solidFill>
                <a:latin typeface="Times New Roman" panose="02020603050405020304" pitchFamily="18" charset="0"/>
              </a:rPr>
              <a:t>Meeting Agenda</a:t>
            </a:r>
            <a:endParaRPr lang="en-US" altLang="en-US" sz="3200" b="1" dirty="0">
              <a:solidFill>
                <a:schemeClr val="tx2"/>
              </a:solidFill>
              <a:latin typeface="Times New Roman" panose="02020603050405020304" pitchFamily="18" charset="0"/>
            </a:endParaRPr>
          </a:p>
        </p:txBody>
      </p:sp>
      <p:sp>
        <p:nvSpPr>
          <p:cNvPr id="6" name="Rectangle 3"/>
          <p:cNvSpPr txBox="1">
            <a:spLocks noChangeArrowheads="1"/>
          </p:cNvSpPr>
          <p:nvPr/>
        </p:nvSpPr>
        <p:spPr bwMode="auto">
          <a:xfrm>
            <a:off x="1014731" y="1828842"/>
            <a:ext cx="10375582" cy="464807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lstStyle>
            <a:lvl1pPr marL="342900" indent="-342900">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lvl="0" eaLnBrk="0" hangingPunct="0">
              <a:defRPr/>
            </a:pPr>
            <a:r>
              <a:rPr lang="en-US" altLang="en-GB" dirty="0"/>
              <a:t>Call meeting to order and remind the group to record attendance on imat.ieee.org</a:t>
            </a:r>
            <a:endParaRPr lang="en-US" altLang="en-GB" dirty="0"/>
          </a:p>
          <a:p>
            <a:pPr lvl="0" eaLnBrk="0" hangingPunct="0">
              <a:defRPr/>
            </a:pPr>
            <a:r>
              <a:rPr lang="en-US" altLang="en-GB" dirty="0"/>
              <a:t>IEEE-SA IPR policies and meeting rules</a:t>
            </a:r>
            <a:endParaRPr lang="en-US" altLang="en-GB" dirty="0"/>
          </a:p>
          <a:p>
            <a:pPr lvl="0" eaLnBrk="0" hangingPunct="0">
              <a:defRPr/>
            </a:pPr>
            <a:r>
              <a:rPr lang="en-US" altLang="en-GB" dirty="0"/>
              <a:t>Approval of agenda</a:t>
            </a:r>
            <a:endParaRPr lang="en-US" altLang="en-GB" dirty="0"/>
          </a:p>
          <a:p>
            <a:pPr eaLnBrk="0" hangingPunct="0">
              <a:defRPr/>
            </a:pPr>
            <a:r>
              <a:rPr lang="en-US" altLang="en-GB" dirty="0"/>
              <a:t>Contribution </a:t>
            </a:r>
            <a:r>
              <a:rPr lang="en-US" altLang="en-GB" dirty="0" smtClean="0"/>
              <a:t>discussion (WPT) </a:t>
            </a:r>
            <a:r>
              <a:rPr lang="en-GB" altLang="en-US" dirty="0">
                <a:sym typeface="+mn-ea"/>
              </a:rPr>
              <a:t>[25 </a:t>
            </a:r>
            <a:r>
              <a:rPr lang="en-GB" altLang="en-US" dirty="0" err="1">
                <a:sym typeface="+mn-ea"/>
              </a:rPr>
              <a:t>mins</a:t>
            </a:r>
            <a:r>
              <a:rPr lang="en-GB" altLang="en-US" dirty="0">
                <a:sym typeface="+mn-ea"/>
              </a:rPr>
              <a:t> for each]</a:t>
            </a:r>
            <a:endParaRPr lang="en-US" altLang="en-GB" dirty="0"/>
          </a:p>
          <a:p>
            <a:pPr lvl="1" algn="l" eaLnBrk="0" hangingPunct="0">
              <a:buClrTx/>
              <a:buSzTx/>
              <a:buFontTx/>
              <a:buChar char="–"/>
              <a:defRPr/>
            </a:pPr>
            <a:r>
              <a:rPr lang="en-US" altLang="en-US" dirty="0">
                <a:sym typeface="+mn-ea"/>
              </a:rPr>
              <a:t>11-24/1767, AMP Energizer, Ian Bajaj (Huawei)</a:t>
            </a:r>
            <a:endParaRPr lang="en-US" altLang="en-US" dirty="0">
              <a:solidFill>
                <a:schemeClr val="tx1"/>
              </a:solidFill>
              <a:sym typeface="+mn-ea"/>
            </a:endParaRPr>
          </a:p>
          <a:p>
            <a:pPr lvl="1" algn="l" eaLnBrk="0" hangingPunct="0">
              <a:buClrTx/>
              <a:buSzTx/>
              <a:buFontTx/>
              <a:buChar char="–"/>
              <a:defRPr/>
            </a:pPr>
            <a:r>
              <a:rPr lang="en-US" altLang="en-US" dirty="0">
                <a:sym typeface="+mn-ea"/>
              </a:rPr>
              <a:t>11-24/1769, Further discussion on the AMP WPT protocol, Ian Bajaj (Huawei)</a:t>
            </a:r>
            <a:endParaRPr lang="en-US" altLang="en-US" b="0" dirty="0">
              <a:solidFill>
                <a:schemeClr val="tx1"/>
              </a:solidFill>
            </a:endParaRPr>
          </a:p>
          <a:p>
            <a:pPr lvl="1" algn="l" eaLnBrk="0" hangingPunct="0">
              <a:buClrTx/>
              <a:buSzTx/>
              <a:buFontTx/>
              <a:buChar char="–"/>
              <a:defRPr/>
            </a:pPr>
            <a:r>
              <a:rPr lang="en-US" altLang="en-US" dirty="0">
                <a:sym typeface="+mn-ea"/>
              </a:rPr>
              <a:t>11-24/1781, Further Consideration of WPT for AMP, Yinan Qi (OPPO)</a:t>
            </a:r>
            <a:endParaRPr lang="en-US" altLang="en-US" dirty="0">
              <a:solidFill>
                <a:schemeClr val="tx1"/>
              </a:solidFill>
            </a:endParaRPr>
          </a:p>
          <a:p>
            <a:pPr lvl="1" algn="l" eaLnBrk="0" hangingPunct="0">
              <a:buClrTx/>
              <a:buSzTx/>
              <a:buFontTx/>
              <a:buChar char="–"/>
              <a:defRPr/>
            </a:pPr>
            <a:r>
              <a:rPr lang="en-US" altLang="en-US" dirty="0">
                <a:sym typeface="+mn-ea"/>
              </a:rPr>
              <a:t>11-24/1808, OFDM-based WPT waveform, Panpan Li (Huawei)</a:t>
            </a:r>
            <a:endParaRPr lang="en-US" altLang="en-US" dirty="0">
              <a:solidFill>
                <a:schemeClr val="tx1"/>
              </a:solidFill>
            </a:endParaRPr>
          </a:p>
          <a:p>
            <a:pPr algn="l" eaLnBrk="0" hangingPunct="0">
              <a:buClrTx/>
              <a:buSzTx/>
              <a:buFontTx/>
              <a:defRPr/>
            </a:pPr>
            <a:r>
              <a:rPr lang="en-US" altLang="en-GB" dirty="0"/>
              <a:t>Any other business?</a:t>
            </a:r>
            <a:endParaRPr lang="en-US" altLang="en-GB" dirty="0"/>
          </a:p>
          <a:p>
            <a:pPr lvl="0" eaLnBrk="0" hangingPunct="0">
              <a:defRPr/>
            </a:pPr>
            <a:r>
              <a:rPr lang="en-US" altLang="en-GB" dirty="0">
                <a:sym typeface="+mn-ea"/>
              </a:rPr>
              <a:t>Recess</a:t>
            </a:r>
            <a:endParaRPr lang="en-US" altLang="en-GB" dirty="0">
              <a:sym typeface="+mn-ea"/>
            </a:endParaRPr>
          </a:p>
        </p:txBody>
      </p:sp>
    </p:spTree>
  </p:cSld>
  <p:clrMapOvr>
    <a:masterClrMapping/>
  </p:clrMapOvr>
  <p:timing>
    <p:tnLst>
      <p:par>
        <p:cTn id="1" dur="indefinite" restart="never" nodeType="tmRoot"/>
      </p:par>
    </p:tnLst>
  </p:timing>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日期占位符 3"/>
          <p:cNvSpPr>
            <a:spLocks noGrp="1"/>
          </p:cNvSpPr>
          <p:nvPr>
            <p:ph type="dt" idx="10"/>
          </p:nvPr>
        </p:nvSpPr>
        <p:spPr/>
        <p:txBody>
          <a:bodyPr/>
          <a:lstStyle/>
          <a:p>
            <a:pPr eaLnBrk="0" hangingPunct="0">
              <a:defRPr/>
            </a:pPr>
            <a:r>
              <a:rPr lang="en-US" dirty="0" smtClean="0"/>
              <a:t>Nov 2024</a:t>
            </a:r>
            <a:endParaRPr lang="en-US" dirty="0"/>
          </a:p>
        </p:txBody>
      </p:sp>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Title 1"/>
          <p:cNvSpPr txBox="1"/>
          <p:nvPr/>
        </p:nvSpPr>
        <p:spPr>
          <a:xfrm>
            <a:off x="1757045" y="685800"/>
            <a:ext cx="8573135" cy="1827530"/>
          </a:xfrm>
          <a:prstGeom prst="rect">
            <a:avLst/>
          </a:prstGeom>
        </p:spPr>
        <p:txBody>
          <a:bodyPr vert="horz" wrap="square" lIns="92160" tIns="46080" rIns="92160" bIns="46080" anchor="ctr" anchorCtr="0"/>
          <a:lstStyle>
            <a:lvl1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mj-lt"/>
                <a:ea typeface="+mj-ea"/>
                <a:cs typeface="+mj-cs"/>
              </a:defRPr>
            </a:lvl1pPr>
            <a:lvl2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2pPr>
            <a:lvl3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3pPr>
            <a:lvl4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4pPr>
            <a:lvl5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5pPr>
            <a:lvl6pPr marL="18859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6pPr>
            <a:lvl7pPr marL="22288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7pPr>
            <a:lvl8pPr marL="25717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8pPr>
            <a:lvl9pPr marL="29146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9pPr>
          </a:lstStyle>
          <a:p>
            <a:pPr eaLnBrk="1" hangingPunct="1"/>
            <a:r>
              <a:rPr lang="en-US" altLang="en-US" sz="3200" kern="0" dirty="0" smtClean="0">
                <a:solidFill>
                  <a:srgbClr val="0000FF"/>
                </a:solidFill>
                <a:latin typeface="Arial Black" panose="020B0A04020102020204" pitchFamily="34" charset="0"/>
              </a:rPr>
              <a:t>IEEE 802.11 TGbp </a:t>
            </a:r>
            <a:r>
              <a:rPr lang="en-US" sz="3200" kern="0" dirty="0" smtClean="0">
                <a:solidFill>
                  <a:srgbClr val="0000FF"/>
                </a:solidFill>
                <a:latin typeface="Arial Black" panose="020B0A04020102020204" pitchFamily="34" charset="0"/>
              </a:rPr>
              <a:t>Meeting</a:t>
            </a:r>
            <a:br>
              <a:rPr lang="en-US" sz="3200" kern="0" dirty="0" smtClean="0">
                <a:solidFill>
                  <a:srgbClr val="0000FF"/>
                </a:solidFill>
                <a:latin typeface="Arial Black" panose="020B0A04020102020204" pitchFamily="34" charset="0"/>
              </a:rPr>
            </a:br>
            <a:r>
              <a:rPr lang="en-US" sz="3200" kern="0" dirty="0" smtClean="0">
                <a:solidFill>
                  <a:srgbClr val="0000FF"/>
                </a:solidFill>
                <a:latin typeface="Arial Black" panose="020B0A04020102020204" pitchFamily="34" charset="0"/>
              </a:rPr>
              <a:t>During IEEE 802.11 Nov Plenary 2024</a:t>
            </a:r>
            <a:endParaRPr lang="en-US" sz="3200" kern="0" dirty="0">
              <a:solidFill>
                <a:srgbClr val="0000FF"/>
              </a:solidFill>
              <a:latin typeface="Arial Black" panose="020B0A04020102020204" pitchFamily="34" charset="0"/>
            </a:endParaRPr>
          </a:p>
        </p:txBody>
      </p:sp>
      <p:sp>
        <p:nvSpPr>
          <p:cNvPr id="6" name="Content Placeholder 2"/>
          <p:cNvSpPr txBox="1"/>
          <p:nvPr/>
        </p:nvSpPr>
        <p:spPr>
          <a:xfrm>
            <a:off x="1219200" y="2133600"/>
            <a:ext cx="9829800" cy="4124960"/>
          </a:xfrm>
          <a:prstGeom prst="rect">
            <a:avLst/>
          </a:prstGeom>
        </p:spPr>
        <p:txBody>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L="342900" marR="0" lvl="0" indent="-342900" algn="ctr" defTabSz="914400" rtl="0" eaLnBrk="0" fontAlgn="base" latinLnBrk="0" hangingPunct="0">
              <a:lnSpc>
                <a:spcPct val="90000"/>
              </a:lnSpc>
              <a:spcBef>
                <a:spcPct val="20000"/>
              </a:spcBef>
              <a:spcAft>
                <a:spcPct val="0"/>
              </a:spcAft>
              <a:buClrTx/>
              <a:buSzTx/>
              <a:buFontTx/>
              <a:buNone/>
              <a:defRPr/>
            </a:pPr>
            <a:endParaRPr kumimoji="0" lang="en-US" altLang="en-US" sz="20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ctr" defTabSz="914400" rtl="0" eaLnBrk="0" fontAlgn="base" latinLnBrk="0" hangingPunct="0">
              <a:lnSpc>
                <a:spcPct val="90000"/>
              </a:lnSpc>
              <a:spcBef>
                <a:spcPct val="20000"/>
              </a:spcBef>
              <a:spcAft>
                <a:spcPct val="0"/>
              </a:spcAft>
              <a:buClrTx/>
              <a:buSzTx/>
              <a:buFontTx/>
              <a:buNone/>
              <a:defRPr/>
            </a:pPr>
            <a:r>
              <a:rPr lang="en-US" altLang="en-US" sz="3600" kern="0" dirty="0" smtClean="0">
                <a:latin typeface="Arial" panose="020B0604020202020204" pitchFamily="34" charset="0"/>
              </a:rPr>
              <a:t>Nov 14</a:t>
            </a:r>
            <a:r>
              <a:rPr lang="en-US" altLang="en-US" sz="3600" kern="0" baseline="30000" dirty="0" smtClean="0">
                <a:latin typeface="Arial" panose="020B0604020202020204" pitchFamily="34" charset="0"/>
              </a:rPr>
              <a:t>th </a:t>
            </a:r>
            <a:r>
              <a:rPr lang="en-US" altLang="en-US" sz="3600" kern="0" dirty="0" smtClean="0">
                <a:latin typeface="Arial" panose="020B0604020202020204" pitchFamily="34" charset="0"/>
              </a:rPr>
              <a:t>AM1,  </a:t>
            </a:r>
            <a:r>
              <a:rPr kumimoji="0" lang="en-US" altLang="en-US" sz="3600" b="1" i="0" u="none" strike="noStrike" kern="0" cap="none" spc="0" normalizeH="0" baseline="0" noProof="0" dirty="0" smtClean="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2024</a:t>
            </a:r>
            <a:endParaRPr kumimoji="0" lang="en-US" altLang="en-US" sz="36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ctr" defTabSz="914400" rtl="0" eaLnBrk="0" fontAlgn="base" latinLnBrk="0" hangingPunct="0">
              <a:lnSpc>
                <a:spcPct val="90000"/>
              </a:lnSpc>
              <a:spcBef>
                <a:spcPct val="20000"/>
              </a:spcBef>
              <a:spcAft>
                <a:spcPct val="0"/>
              </a:spcAft>
              <a:buClrTx/>
              <a:buSzTx/>
              <a:buFontTx/>
              <a:buNone/>
              <a:defRPr/>
            </a:pPr>
            <a:endParaRPr kumimoji="0" lang="en-US" altLang="en-US" sz="36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ctr" defTabSz="914400" rtl="0" eaLnBrk="0" fontAlgn="base" latinLnBrk="0" hangingPunct="0">
              <a:lnSpc>
                <a:spcPct val="90000"/>
              </a:lnSpc>
              <a:spcBef>
                <a:spcPct val="20000"/>
              </a:spcBef>
              <a:spcAft>
                <a:spcPct val="0"/>
              </a:spcAft>
              <a:buClrTx/>
              <a:buSzTx/>
              <a:buFontTx/>
              <a:buNone/>
              <a:defRPr/>
            </a:pPr>
            <a:endParaRPr kumimoji="0" lang="en-US" altLang="en-US" sz="20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90000"/>
              </a:lnSpc>
              <a:spcBef>
                <a:spcPct val="20000"/>
              </a:spcBef>
              <a:spcAft>
                <a:spcPct val="0"/>
              </a:spcAft>
              <a:buClrTx/>
              <a:buSzTx/>
              <a:buFontTx/>
              <a:buNone/>
              <a:defRPr/>
            </a:pPr>
            <a:r>
              <a:rPr kumimoji="0" lang="en-US" altLang="en-US" sz="20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		   	        Chair:	Bo Sun </a:t>
            </a:r>
            <a:r>
              <a:rPr kumimoji="0" lang="en-US" altLang="en-US" sz="2000" b="1" i="0" u="none" strike="noStrike" kern="0" cap="none" spc="0" normalizeH="0" baseline="0" noProof="0" dirty="0" smtClean="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a:t>
            </a:r>
            <a:r>
              <a:rPr kumimoji="0" lang="en-US" altLang="en-US" sz="2000" b="1" i="0" u="none" strike="noStrike" kern="0" cap="none" spc="0" normalizeH="0" baseline="0" noProof="0" dirty="0" err="1" smtClean="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Sanechips</a:t>
            </a:r>
            <a:r>
              <a:rPr kumimoji="0" lang="en-US" altLang="en-US" sz="2000" b="1" i="0" u="none" strike="noStrike" kern="0" cap="none" spc="0" normalizeH="0" baseline="0" noProof="0" dirty="0" smtClean="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a:t>
            </a:r>
            <a:endParaRPr kumimoji="0" lang="en-US" altLang="en-US" sz="2000" b="1" i="0" u="none" strike="noStrike" kern="0" cap="none" spc="0" normalizeH="0" baseline="0" noProof="0" dirty="0" smtClean="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90000"/>
              </a:lnSpc>
              <a:spcBef>
                <a:spcPct val="20000"/>
              </a:spcBef>
              <a:spcAft>
                <a:spcPct val="0"/>
              </a:spcAft>
              <a:buClrTx/>
              <a:buSzTx/>
              <a:buFontTx/>
              <a:buNone/>
              <a:defRPr/>
            </a:pPr>
            <a:r>
              <a:rPr lang="en-US" altLang="en-US" sz="2000" kern="0" dirty="0" smtClean="0">
                <a:latin typeface="Arial" panose="020B0604020202020204" pitchFamily="34" charset="0"/>
              </a:rPr>
              <a:t>			Vice Chair:	Steve Shellhammer (Qualcomm)</a:t>
            </a:r>
            <a:endParaRPr lang="en-US" altLang="en-US" sz="2000" kern="0" dirty="0" smtClean="0">
              <a:latin typeface="Arial" panose="020B0604020202020204" pitchFamily="34" charset="0"/>
            </a:endParaRPr>
          </a:p>
          <a:p>
            <a:pPr marL="3086100" marR="0" lvl="6" indent="457200" algn="l" defTabSz="914400" rtl="0" eaLnBrk="0" fontAlgn="base" latinLnBrk="0" hangingPunct="0">
              <a:lnSpc>
                <a:spcPct val="90000"/>
              </a:lnSpc>
              <a:spcBef>
                <a:spcPct val="20000"/>
              </a:spcBef>
              <a:spcAft>
                <a:spcPct val="0"/>
              </a:spcAft>
              <a:buClrTx/>
              <a:buSzTx/>
              <a:buFontTx/>
              <a:buNone/>
              <a:defRPr/>
            </a:pPr>
            <a:r>
              <a:rPr lang="en-US" altLang="en-US" sz="2000" b="1" kern="0" dirty="0" smtClean="0">
                <a:latin typeface="Arial" panose="020B0604020202020204" pitchFamily="34" charset="0"/>
                <a:cs typeface="MS PGothic" panose="020B0600070205080204" pitchFamily="34" charset="-128"/>
              </a:rPr>
              <a:t>  Rakesh Taori (Infineon) </a:t>
            </a:r>
            <a:endParaRPr kumimoji="0" lang="en-US" altLang="en-US" sz="2000" b="1" i="0" u="none" strike="noStrike" kern="0" cap="none" spc="0" normalizeH="0" baseline="0" dirty="0" smtClean="0">
              <a:solidFill>
                <a:schemeClr val="tx1"/>
              </a:solidFill>
              <a:latin typeface="Arial" panose="020B0604020202020204" pitchFamily="34" charset="0"/>
              <a:ea typeface="MS PGothic" panose="020B0600070205080204" pitchFamily="34" charset="-128"/>
              <a:cs typeface="MS PGothic" panose="020B0600070205080204" pitchFamily="34" charset="-128"/>
            </a:endParaRPr>
          </a:p>
          <a:p>
            <a:pPr lvl="0">
              <a:lnSpc>
                <a:spcPct val="90000"/>
              </a:lnSpc>
              <a:buNone/>
              <a:defRPr/>
            </a:pPr>
            <a:r>
              <a:rPr kumimoji="0" lang="en-US" altLang="en-US" sz="20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	</a:t>
            </a:r>
            <a:r>
              <a:rPr lang="en-US" altLang="en-US" sz="2000" kern="0" dirty="0">
                <a:latin typeface="Arial" panose="020B0604020202020204" pitchFamily="34" charset="0"/>
              </a:rPr>
              <a:t> </a:t>
            </a:r>
            <a:r>
              <a:rPr lang="en-US" altLang="en-US" sz="2000" kern="0" dirty="0" smtClean="0">
                <a:latin typeface="Arial" panose="020B0604020202020204" pitchFamily="34" charset="0"/>
              </a:rPr>
              <a:t>   		Secretary</a:t>
            </a:r>
            <a:r>
              <a:rPr lang="en-US" altLang="en-US" sz="2000" kern="0" dirty="0">
                <a:latin typeface="Arial" panose="020B0604020202020204" pitchFamily="34" charset="0"/>
              </a:rPr>
              <a:t>: 	</a:t>
            </a:r>
            <a:r>
              <a:rPr lang="en-US" altLang="en-US" sz="2000" kern="0" dirty="0" smtClean="0">
                <a:latin typeface="Arial" panose="020B0604020202020204" pitchFamily="34" charset="0"/>
              </a:rPr>
              <a:t>Sebastian Max</a:t>
            </a:r>
            <a:r>
              <a:rPr lang="en-US" altLang="en-US" sz="2000" kern="0" dirty="0">
                <a:latin typeface="Arial" panose="020B0604020202020204" pitchFamily="34" charset="0"/>
              </a:rPr>
              <a:t> (Ericsson)</a:t>
            </a:r>
            <a:endParaRPr lang="en-US" altLang="en-US" sz="2000" kern="0" dirty="0">
              <a:latin typeface="Arial" panose="020B0604020202020204" pitchFamily="34" charset="0"/>
            </a:endParaRPr>
          </a:p>
          <a:p>
            <a:pPr lvl="0" algn="l">
              <a:lnSpc>
                <a:spcPct val="90000"/>
              </a:lnSpc>
              <a:buClrTx/>
              <a:buSzTx/>
              <a:buFontTx/>
              <a:buNone/>
              <a:defRPr/>
            </a:pPr>
            <a:r>
              <a:rPr lang="en-US" altLang="en-US" sz="2000" kern="0" noProof="0" dirty="0">
                <a:ln>
                  <a:noFill/>
                </a:ln>
                <a:effectLst/>
                <a:uLnTx/>
                <a:uFillTx/>
                <a:latin typeface="Arial" panose="020B0604020202020204" pitchFamily="34" charset="0"/>
              </a:rPr>
              <a:t>	                  </a:t>
            </a:r>
            <a:r>
              <a:rPr lang="en-US" altLang="en-US" sz="2000" kern="0" noProof="0" dirty="0">
                <a:ln>
                  <a:noFill/>
                </a:ln>
                <a:effectLst/>
                <a:uLnTx/>
                <a:uFillTx/>
                <a:latin typeface="Arial" panose="020B0604020202020204" pitchFamily="34" charset="0"/>
                <a:sym typeface="+mn-ea"/>
              </a:rPr>
              <a:t>Tech Editor:	Yinan Qi (OPPO)</a:t>
            </a:r>
            <a:endParaRPr lang="en-US" altLang="en-US" sz="2000" kern="0" noProof="0" dirty="0">
              <a:ln>
                <a:noFill/>
              </a:ln>
              <a:effectLst/>
              <a:uLnTx/>
              <a:uFillTx/>
              <a:latin typeface="Arial" panose="020B0604020202020204" pitchFamily="34" charset="0"/>
            </a:endParaRPr>
          </a:p>
        </p:txBody>
      </p:sp>
    </p:spTree>
  </p:cSld>
  <p:clrMapOvr>
    <a:masterClrMapping/>
  </p:clrMapOvr>
  <p:timing>
    <p:tnLst>
      <p:par>
        <p:cTn id="1" dur="indefinite" restart="never" nodeType="tmRoot"/>
      </p:par>
    </p:tnLst>
  </p:timing>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灯片编号占位符 3"/>
          <p:cNvSpPr>
            <a:spLocks noGrp="1"/>
          </p:cNvSpPr>
          <p:nvPr>
            <p:ph type="sldNum" idx="4"/>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3" name="页脚占位符 2"/>
          <p:cNvSpPr>
            <a:spLocks noGrp="1"/>
          </p:cNvSpPr>
          <p:nvPr>
            <p:ph type="ftr" idx="3"/>
          </p:nvPr>
        </p:nvSpPr>
        <p:spPr/>
        <p:txBody>
          <a:bodyPr/>
          <a:lstStyle/>
          <a:p>
            <a:pPr eaLnBrk="0" hangingPunct="0">
              <a:defRPr/>
            </a:pPr>
            <a:r>
              <a:rPr lang="en-US" smtClean="0"/>
              <a:t>Bo Sun (Sanechips)</a:t>
            </a:r>
            <a:endParaRPr lang="en-US" dirty="0"/>
          </a:p>
        </p:txBody>
      </p:sp>
      <p:sp>
        <p:nvSpPr>
          <p:cNvPr id="7" name="日期占位符 3"/>
          <p:cNvSpPr>
            <a:spLocks noGrp="1"/>
          </p:cNvSpPr>
          <p:nvPr>
            <p:ph type="dt" idx="2"/>
          </p:nvPr>
        </p:nvSpPr>
        <p:spPr/>
        <p:txBody>
          <a:bodyPr/>
          <a:lstStyle/>
          <a:p>
            <a:pPr eaLnBrk="0" hangingPunct="0">
              <a:defRPr/>
            </a:pPr>
            <a:r>
              <a:rPr lang="en-US" dirty="0" smtClean="0"/>
              <a:t>Nov 2024</a:t>
            </a:r>
            <a:endParaRPr lang="en-US" dirty="0"/>
          </a:p>
        </p:txBody>
      </p:sp>
      <p:sp>
        <p:nvSpPr>
          <p:cNvPr id="5" name="Rectangle 2"/>
          <p:cNvSpPr txBox="1"/>
          <p:nvPr/>
        </p:nvSpPr>
        <p:spPr>
          <a:xfrm>
            <a:off x="2209800" y="606425"/>
            <a:ext cx="7772400" cy="990600"/>
          </a:xfrm>
          <a:prstGeom prst="rect">
            <a:avLst/>
          </a:prstGeom>
          <a:noFill/>
          <a:ln w="9525">
            <a:noFill/>
          </a:ln>
        </p:spPr>
        <p:txBody>
          <a:bodyPr anchor="ctr" anchorCtr="0"/>
          <a:lstStyle/>
          <a:p>
            <a:pPr algn="ctr" eaLnBrk="0" hangingPunct="0"/>
            <a:r>
              <a:rPr lang="en-US" altLang="en-US" sz="3200" b="1" dirty="0">
                <a:solidFill>
                  <a:schemeClr val="tx2"/>
                </a:solidFill>
                <a:latin typeface="Times New Roman" panose="02020603050405020304" pitchFamily="18" charset="0"/>
              </a:rPr>
              <a:t>Meeting Agenda</a:t>
            </a:r>
            <a:endParaRPr lang="en-US" altLang="en-US" sz="3200" b="1" dirty="0">
              <a:solidFill>
                <a:schemeClr val="tx2"/>
              </a:solidFill>
              <a:latin typeface="Times New Roman" panose="02020603050405020304" pitchFamily="18" charset="0"/>
            </a:endParaRPr>
          </a:p>
        </p:txBody>
      </p:sp>
      <p:sp>
        <p:nvSpPr>
          <p:cNvPr id="6" name="Rectangle 3"/>
          <p:cNvSpPr txBox="1">
            <a:spLocks noChangeArrowheads="1"/>
          </p:cNvSpPr>
          <p:nvPr/>
        </p:nvSpPr>
        <p:spPr bwMode="auto">
          <a:xfrm>
            <a:off x="1014731" y="1878263"/>
            <a:ext cx="10375582" cy="432999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normAutofit lnSpcReduction="20000"/>
          </a:bodyPr>
          <a:lstStyle>
            <a:lvl1pPr marL="342900" indent="-342900">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lvl="0" eaLnBrk="0" hangingPunct="0">
              <a:defRPr/>
            </a:pPr>
            <a:r>
              <a:rPr lang="en-US" altLang="en-GB" dirty="0"/>
              <a:t>Call meeting to order and remind the group to record attendance on imat.ieee.org</a:t>
            </a:r>
            <a:endParaRPr lang="en-US" altLang="en-GB" dirty="0"/>
          </a:p>
          <a:p>
            <a:pPr lvl="0" eaLnBrk="0" hangingPunct="0">
              <a:defRPr/>
            </a:pPr>
            <a:r>
              <a:rPr lang="en-US" altLang="en-GB" dirty="0"/>
              <a:t>IEEE-SA IPR policies and meeting rules</a:t>
            </a:r>
            <a:endParaRPr lang="en-US" altLang="en-GB" dirty="0"/>
          </a:p>
          <a:p>
            <a:pPr lvl="0" eaLnBrk="0" hangingPunct="0">
              <a:defRPr/>
            </a:pPr>
            <a:r>
              <a:rPr lang="en-US" altLang="en-GB" dirty="0"/>
              <a:t>Approval of agenda</a:t>
            </a:r>
            <a:endParaRPr lang="en-US" altLang="en-GB" dirty="0"/>
          </a:p>
          <a:p>
            <a:pPr eaLnBrk="0" hangingPunct="0">
              <a:defRPr/>
            </a:pPr>
            <a:r>
              <a:rPr lang="en-US" altLang="en-GB" dirty="0"/>
              <a:t>Contribution </a:t>
            </a:r>
            <a:r>
              <a:rPr lang="en-US" altLang="en-GB" dirty="0" smtClean="0"/>
              <a:t>discussion (MAC&amp;Sec.) </a:t>
            </a:r>
            <a:r>
              <a:rPr lang="en-GB" altLang="en-US" dirty="0">
                <a:sym typeface="+mn-ea"/>
              </a:rPr>
              <a:t>[25 </a:t>
            </a:r>
            <a:r>
              <a:rPr lang="en-GB" altLang="en-US" dirty="0" err="1">
                <a:sym typeface="+mn-ea"/>
              </a:rPr>
              <a:t>mins</a:t>
            </a:r>
            <a:r>
              <a:rPr lang="en-GB" altLang="en-US" dirty="0">
                <a:sym typeface="+mn-ea"/>
              </a:rPr>
              <a:t> for each]</a:t>
            </a:r>
            <a:endParaRPr lang="en-US" altLang="en-GB" dirty="0"/>
          </a:p>
          <a:p>
            <a:pPr lvl="1" algn="l" eaLnBrk="0" hangingPunct="0">
              <a:buClrTx/>
              <a:buSzTx/>
              <a:buFontTx/>
              <a:buChar char="–"/>
              <a:defRPr/>
            </a:pPr>
            <a:r>
              <a:rPr lang="en-US" altLang="en-GB" sz="2000" dirty="0" smtClean="0">
                <a:solidFill>
                  <a:schemeClr val="tx1"/>
                </a:solidFill>
                <a:sym typeface="+mn-ea"/>
              </a:rPr>
              <a:t>11-24/1805, AMP time-based channel access discussions, Rojan Chitrakar (Huawei)</a:t>
            </a:r>
            <a:endParaRPr lang="en-US" altLang="en-GB" sz="2000" b="0" dirty="0" smtClean="0">
              <a:solidFill>
                <a:schemeClr val="tx1"/>
              </a:solidFill>
            </a:endParaRPr>
          </a:p>
          <a:p>
            <a:pPr lvl="1" algn="l" eaLnBrk="0" hangingPunct="0">
              <a:buClrTx/>
              <a:buSzTx/>
              <a:buFontTx/>
              <a:buChar char="–"/>
              <a:defRPr/>
            </a:pPr>
            <a:r>
              <a:rPr lang="en-US" altLang="en-GB" sz="2000" dirty="0" smtClean="0">
                <a:solidFill>
                  <a:schemeClr val="tx1"/>
                </a:solidFill>
                <a:sym typeface="+mn-ea"/>
              </a:rPr>
              <a:t>11-24/1806, AMP time-based channel access for Active tags, Rojan Chitrakar (Huawei)</a:t>
            </a:r>
            <a:endParaRPr lang="en-US" altLang="en-GB" sz="2000" b="0" dirty="0" smtClean="0">
              <a:solidFill>
                <a:schemeClr val="tx1"/>
              </a:solidFill>
            </a:endParaRPr>
          </a:p>
          <a:p>
            <a:pPr lvl="1" algn="l" eaLnBrk="0" hangingPunct="0">
              <a:buClrTx/>
              <a:buSzTx/>
              <a:buFontTx/>
              <a:buChar char="–"/>
              <a:defRPr/>
            </a:pPr>
            <a:r>
              <a:rPr lang="en-US" altLang="en-GB" sz="2000" dirty="0" smtClean="0">
                <a:solidFill>
                  <a:schemeClr val="tx1"/>
                </a:solidFill>
                <a:sym typeface="+mn-ea"/>
              </a:rPr>
              <a:t>11-24/1811, Frame format discussion, Liwen Chu (NXP)</a:t>
            </a:r>
            <a:endParaRPr lang="en-US" altLang="en-GB" sz="2000" dirty="0" smtClean="0">
              <a:solidFill>
                <a:schemeClr val="tx1"/>
              </a:solidFill>
              <a:sym typeface="+mn-ea"/>
            </a:endParaRPr>
          </a:p>
          <a:p>
            <a:pPr lvl="1" algn="l" eaLnBrk="0" hangingPunct="0">
              <a:buClrTx/>
              <a:buSzTx/>
              <a:buFontTx/>
              <a:buChar char="–"/>
              <a:defRPr/>
            </a:pPr>
            <a:r>
              <a:rPr lang="en-US" altLang="en-GB" dirty="0" smtClean="0">
                <a:sym typeface="+mn-ea"/>
              </a:rPr>
              <a:t>11-24/1548, Thoughts on Security for AMP, Rojan Chitrakar (Huawei)</a:t>
            </a:r>
            <a:r>
              <a:rPr lang="en-US" altLang="en-GB" sz="2000" i="1" dirty="0">
                <a:solidFill>
                  <a:schemeClr val="tx1"/>
                </a:solidFill>
              </a:rPr>
              <a:t>	</a:t>
            </a:r>
            <a:endParaRPr lang="en-US" altLang="en-GB" sz="2000" i="1" dirty="0">
              <a:solidFill>
                <a:schemeClr val="tx1"/>
              </a:solidFill>
            </a:endParaRPr>
          </a:p>
          <a:p>
            <a:pPr algn="l" eaLnBrk="0" hangingPunct="0">
              <a:buClrTx/>
              <a:buSzTx/>
              <a:buFontTx/>
              <a:defRPr/>
            </a:pPr>
            <a:r>
              <a:rPr lang="en-US" altLang="en-GB" dirty="0"/>
              <a:t>Any other business?</a:t>
            </a:r>
            <a:endParaRPr lang="en-US" altLang="en-GB" dirty="0"/>
          </a:p>
          <a:p>
            <a:pPr lvl="0" eaLnBrk="0" hangingPunct="0">
              <a:defRPr/>
            </a:pPr>
            <a:r>
              <a:rPr lang="en-US" altLang="en-GB" dirty="0">
                <a:sym typeface="+mn-ea"/>
              </a:rPr>
              <a:t>Recess</a:t>
            </a:r>
            <a:endParaRPr lang="en-US" altLang="en-GB" dirty="0"/>
          </a:p>
        </p:txBody>
      </p:sp>
    </p:spTree>
  </p:cSld>
  <p:clrMapOvr>
    <a:masterClrMapping/>
  </p:clrMapOvr>
  <p:timing>
    <p:tnLst>
      <p:par>
        <p:cTn id="1" dur="indefinite" restart="never" nodeType="tmRoot"/>
      </p:par>
    </p:tnLst>
  </p:timing>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Title 1"/>
          <p:cNvSpPr txBox="1"/>
          <p:nvPr/>
        </p:nvSpPr>
        <p:spPr>
          <a:xfrm>
            <a:off x="1757045" y="685800"/>
            <a:ext cx="8573135" cy="1827530"/>
          </a:xfrm>
          <a:prstGeom prst="rect">
            <a:avLst/>
          </a:prstGeom>
        </p:spPr>
        <p:txBody>
          <a:bodyPr vert="horz" wrap="square" lIns="92160" tIns="46080" rIns="92160" bIns="46080" anchor="ctr" anchorCtr="0"/>
          <a:lstStyle>
            <a:lvl1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mj-lt"/>
                <a:ea typeface="+mj-ea"/>
                <a:cs typeface="+mj-cs"/>
              </a:defRPr>
            </a:lvl1pPr>
            <a:lvl2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2pPr>
            <a:lvl3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3pPr>
            <a:lvl4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4pPr>
            <a:lvl5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5pPr>
            <a:lvl6pPr marL="18859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6pPr>
            <a:lvl7pPr marL="22288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7pPr>
            <a:lvl8pPr marL="25717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8pPr>
            <a:lvl9pPr marL="29146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9pPr>
          </a:lstStyle>
          <a:p>
            <a:pPr eaLnBrk="1" hangingPunct="1"/>
            <a:r>
              <a:rPr lang="en-US" altLang="en-US" sz="3200" kern="0" dirty="0" smtClean="0">
                <a:solidFill>
                  <a:srgbClr val="0000FF"/>
                </a:solidFill>
                <a:latin typeface="Arial Black" panose="020B0A04020102020204" pitchFamily="34" charset="0"/>
              </a:rPr>
              <a:t>IEEE 802.11 TGbp </a:t>
            </a:r>
            <a:r>
              <a:rPr lang="en-US" sz="3200" kern="0" dirty="0" smtClean="0">
                <a:solidFill>
                  <a:srgbClr val="0000FF"/>
                </a:solidFill>
                <a:latin typeface="Arial Black" panose="020B0A04020102020204" pitchFamily="34" charset="0"/>
              </a:rPr>
              <a:t>Meeting</a:t>
            </a:r>
            <a:br>
              <a:rPr lang="en-US" sz="3200" kern="0" dirty="0" smtClean="0">
                <a:solidFill>
                  <a:srgbClr val="0000FF"/>
                </a:solidFill>
                <a:latin typeface="Arial Black" panose="020B0A04020102020204" pitchFamily="34" charset="0"/>
              </a:rPr>
            </a:br>
            <a:r>
              <a:rPr lang="en-US" sz="3200" kern="0" dirty="0" smtClean="0">
                <a:solidFill>
                  <a:srgbClr val="0000FF"/>
                </a:solidFill>
                <a:latin typeface="Arial Black" panose="020B0A04020102020204" pitchFamily="34" charset="0"/>
              </a:rPr>
              <a:t>During IEEE 802.11 Nov Plenary 2024</a:t>
            </a:r>
            <a:endParaRPr lang="en-US" sz="3200" kern="0" dirty="0">
              <a:solidFill>
                <a:srgbClr val="0000FF"/>
              </a:solidFill>
              <a:latin typeface="Arial Black" panose="020B0A04020102020204" pitchFamily="34" charset="0"/>
            </a:endParaRPr>
          </a:p>
        </p:txBody>
      </p:sp>
      <p:sp>
        <p:nvSpPr>
          <p:cNvPr id="6" name="Content Placeholder 2"/>
          <p:cNvSpPr txBox="1"/>
          <p:nvPr/>
        </p:nvSpPr>
        <p:spPr>
          <a:xfrm>
            <a:off x="1219200" y="2133600"/>
            <a:ext cx="9829800" cy="4124960"/>
          </a:xfrm>
          <a:prstGeom prst="rect">
            <a:avLst/>
          </a:prstGeom>
        </p:spPr>
        <p:txBody>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L="342900" marR="0" lvl="0" indent="-342900" algn="ctr" defTabSz="914400" rtl="0" eaLnBrk="0" fontAlgn="base" latinLnBrk="0" hangingPunct="0">
              <a:lnSpc>
                <a:spcPct val="90000"/>
              </a:lnSpc>
              <a:spcBef>
                <a:spcPct val="20000"/>
              </a:spcBef>
              <a:spcAft>
                <a:spcPct val="0"/>
              </a:spcAft>
              <a:buClrTx/>
              <a:buSzTx/>
              <a:buFontTx/>
              <a:buNone/>
              <a:defRPr/>
            </a:pPr>
            <a:endParaRPr kumimoji="0" lang="en-US" altLang="en-US" sz="20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ctr" defTabSz="914400" rtl="0" eaLnBrk="0" fontAlgn="base" latinLnBrk="0" hangingPunct="0">
              <a:lnSpc>
                <a:spcPct val="90000"/>
              </a:lnSpc>
              <a:spcBef>
                <a:spcPct val="20000"/>
              </a:spcBef>
              <a:spcAft>
                <a:spcPct val="0"/>
              </a:spcAft>
              <a:buClrTx/>
              <a:buSzTx/>
              <a:buFontTx/>
              <a:buNone/>
              <a:defRPr/>
            </a:pPr>
            <a:r>
              <a:rPr lang="en-US" altLang="en-US" sz="3600" kern="0" dirty="0" smtClean="0">
                <a:latin typeface="Arial" panose="020B0604020202020204" pitchFamily="34" charset="0"/>
              </a:rPr>
              <a:t>Nov 14</a:t>
            </a:r>
            <a:r>
              <a:rPr lang="en-US" altLang="en-US" sz="3600" kern="0" baseline="30000" dirty="0" smtClean="0">
                <a:latin typeface="Arial" panose="020B0604020202020204" pitchFamily="34" charset="0"/>
              </a:rPr>
              <a:t>th </a:t>
            </a:r>
            <a:r>
              <a:rPr lang="en-US" altLang="en-US" sz="3600" kern="0" dirty="0" smtClean="0">
                <a:latin typeface="Arial" panose="020B0604020202020204" pitchFamily="34" charset="0"/>
              </a:rPr>
              <a:t>PM2,  </a:t>
            </a:r>
            <a:r>
              <a:rPr kumimoji="0" lang="en-US" altLang="en-US" sz="3600" b="1" i="0" u="none" strike="noStrike" kern="0" cap="none" spc="0" normalizeH="0" baseline="0" noProof="0" dirty="0" smtClean="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2024</a:t>
            </a:r>
            <a:endParaRPr kumimoji="0" lang="en-US" altLang="en-US" sz="36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ctr" defTabSz="914400" rtl="0" eaLnBrk="0" fontAlgn="base" latinLnBrk="0" hangingPunct="0">
              <a:lnSpc>
                <a:spcPct val="90000"/>
              </a:lnSpc>
              <a:spcBef>
                <a:spcPct val="20000"/>
              </a:spcBef>
              <a:spcAft>
                <a:spcPct val="0"/>
              </a:spcAft>
              <a:buClrTx/>
              <a:buSzTx/>
              <a:buFontTx/>
              <a:buNone/>
              <a:defRPr/>
            </a:pPr>
            <a:endParaRPr kumimoji="0" lang="en-US" altLang="en-US" sz="36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ctr" defTabSz="914400" rtl="0" eaLnBrk="0" fontAlgn="base" latinLnBrk="0" hangingPunct="0">
              <a:lnSpc>
                <a:spcPct val="90000"/>
              </a:lnSpc>
              <a:spcBef>
                <a:spcPct val="20000"/>
              </a:spcBef>
              <a:spcAft>
                <a:spcPct val="0"/>
              </a:spcAft>
              <a:buClrTx/>
              <a:buSzTx/>
              <a:buFontTx/>
              <a:buNone/>
              <a:defRPr/>
            </a:pPr>
            <a:endParaRPr kumimoji="0" lang="en-US" altLang="en-US" sz="20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90000"/>
              </a:lnSpc>
              <a:spcBef>
                <a:spcPct val="20000"/>
              </a:spcBef>
              <a:spcAft>
                <a:spcPct val="0"/>
              </a:spcAft>
              <a:buClrTx/>
              <a:buSzTx/>
              <a:buFontTx/>
              <a:buNone/>
              <a:defRPr/>
            </a:pPr>
            <a:r>
              <a:rPr kumimoji="0" lang="en-US" altLang="en-US" sz="20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		   	        Chair:	Bo Sun </a:t>
            </a:r>
            <a:r>
              <a:rPr kumimoji="0" lang="en-US" altLang="en-US" sz="2000" b="1" i="0" u="none" strike="noStrike" kern="0" cap="none" spc="0" normalizeH="0" baseline="0" noProof="0" dirty="0" smtClean="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a:t>
            </a:r>
            <a:r>
              <a:rPr kumimoji="0" lang="en-US" altLang="en-US" sz="2000" b="1" i="0" u="none" strike="noStrike" kern="0" cap="none" spc="0" normalizeH="0" baseline="0" noProof="0" dirty="0" err="1" smtClean="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Sanechips</a:t>
            </a:r>
            <a:r>
              <a:rPr kumimoji="0" lang="en-US" altLang="en-US" sz="2000" b="1" i="0" u="none" strike="noStrike" kern="0" cap="none" spc="0" normalizeH="0" baseline="0" noProof="0" dirty="0" smtClean="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a:t>
            </a:r>
            <a:endParaRPr kumimoji="0" lang="en-US" altLang="en-US" sz="2000" b="1" i="0" u="none" strike="noStrike" kern="0" cap="none" spc="0" normalizeH="0" baseline="0" noProof="0" dirty="0" smtClean="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90000"/>
              </a:lnSpc>
              <a:spcBef>
                <a:spcPct val="20000"/>
              </a:spcBef>
              <a:spcAft>
                <a:spcPct val="0"/>
              </a:spcAft>
              <a:buClrTx/>
              <a:buSzTx/>
              <a:buFontTx/>
              <a:buNone/>
              <a:defRPr/>
            </a:pPr>
            <a:r>
              <a:rPr lang="en-US" altLang="en-US" sz="2000" kern="0" dirty="0" smtClean="0">
                <a:latin typeface="Arial" panose="020B0604020202020204" pitchFamily="34" charset="0"/>
              </a:rPr>
              <a:t>			Vice Chair:	Steve Shellhammer (Qualcomm)</a:t>
            </a:r>
            <a:endParaRPr lang="en-US" altLang="en-US" sz="2000" kern="0" dirty="0" smtClean="0">
              <a:latin typeface="Arial" panose="020B0604020202020204" pitchFamily="34" charset="0"/>
            </a:endParaRPr>
          </a:p>
          <a:p>
            <a:pPr marL="3086100" marR="0" lvl="6" indent="457200" algn="l" defTabSz="914400" rtl="0" eaLnBrk="0" fontAlgn="base" latinLnBrk="0" hangingPunct="0">
              <a:lnSpc>
                <a:spcPct val="90000"/>
              </a:lnSpc>
              <a:spcBef>
                <a:spcPct val="20000"/>
              </a:spcBef>
              <a:spcAft>
                <a:spcPct val="0"/>
              </a:spcAft>
              <a:buClrTx/>
              <a:buSzTx/>
              <a:buFontTx/>
              <a:buNone/>
              <a:defRPr/>
            </a:pPr>
            <a:r>
              <a:rPr lang="en-US" altLang="en-US" sz="2000" b="1" kern="0" dirty="0" smtClean="0">
                <a:latin typeface="Arial" panose="020B0604020202020204" pitchFamily="34" charset="0"/>
                <a:cs typeface="MS PGothic" panose="020B0600070205080204" pitchFamily="34" charset="-128"/>
              </a:rPr>
              <a:t>  Rakesh Taori (Infineon) </a:t>
            </a:r>
            <a:endParaRPr kumimoji="0" lang="en-US" altLang="en-US" sz="2000" b="1" i="0" u="none" strike="noStrike" kern="0" cap="none" spc="0" normalizeH="0" baseline="0" dirty="0" smtClean="0">
              <a:solidFill>
                <a:schemeClr val="tx1"/>
              </a:solidFill>
              <a:latin typeface="Arial" panose="020B0604020202020204" pitchFamily="34" charset="0"/>
              <a:ea typeface="MS PGothic" panose="020B0600070205080204" pitchFamily="34" charset="-128"/>
              <a:cs typeface="MS PGothic" panose="020B0600070205080204" pitchFamily="34" charset="-128"/>
            </a:endParaRPr>
          </a:p>
          <a:p>
            <a:pPr lvl="0">
              <a:lnSpc>
                <a:spcPct val="90000"/>
              </a:lnSpc>
              <a:buNone/>
              <a:defRPr/>
            </a:pPr>
            <a:r>
              <a:rPr kumimoji="0" lang="en-US" altLang="en-US" sz="20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	</a:t>
            </a:r>
            <a:r>
              <a:rPr lang="en-US" altLang="en-US" sz="2000" kern="0" dirty="0">
                <a:latin typeface="Arial" panose="020B0604020202020204" pitchFamily="34" charset="0"/>
              </a:rPr>
              <a:t> </a:t>
            </a:r>
            <a:r>
              <a:rPr lang="en-US" altLang="en-US" sz="2000" kern="0" dirty="0" smtClean="0">
                <a:latin typeface="Arial" panose="020B0604020202020204" pitchFamily="34" charset="0"/>
              </a:rPr>
              <a:t>   		Secretary</a:t>
            </a:r>
            <a:r>
              <a:rPr lang="en-US" altLang="en-US" sz="2000" kern="0" dirty="0">
                <a:latin typeface="Arial" panose="020B0604020202020204" pitchFamily="34" charset="0"/>
              </a:rPr>
              <a:t>: 	</a:t>
            </a:r>
            <a:r>
              <a:rPr lang="en-US" altLang="en-US" sz="2000" kern="0" dirty="0" smtClean="0">
                <a:latin typeface="Arial" panose="020B0604020202020204" pitchFamily="34" charset="0"/>
              </a:rPr>
              <a:t>Sebastian Max</a:t>
            </a:r>
            <a:r>
              <a:rPr lang="en-US" altLang="en-US" sz="2000" kern="0" dirty="0">
                <a:latin typeface="Arial" panose="020B0604020202020204" pitchFamily="34" charset="0"/>
              </a:rPr>
              <a:t> (Ericsson)</a:t>
            </a:r>
            <a:endParaRPr lang="en-US" altLang="en-US" sz="2000" kern="0" dirty="0">
              <a:latin typeface="Arial" panose="020B0604020202020204" pitchFamily="34" charset="0"/>
            </a:endParaRPr>
          </a:p>
          <a:p>
            <a:pPr lvl="0" indent="457200" algn="l">
              <a:lnSpc>
                <a:spcPct val="90000"/>
              </a:lnSpc>
              <a:buClrTx/>
              <a:buSzTx/>
              <a:buFontTx/>
              <a:buNone/>
              <a:defRPr/>
            </a:pPr>
            <a:r>
              <a:rPr lang="en-US" altLang="en-US" sz="2000" kern="0" noProof="0" dirty="0">
                <a:ln>
                  <a:noFill/>
                </a:ln>
                <a:effectLst/>
                <a:uLnTx/>
                <a:uFillTx/>
                <a:latin typeface="Arial" panose="020B0604020202020204" pitchFamily="34" charset="0"/>
                <a:sym typeface="+mn-ea"/>
              </a:rPr>
              <a:t>           Tech Editor:	Yinan Qi (OPPO)</a:t>
            </a:r>
            <a:endParaRPr lang="en-US" altLang="en-US" sz="2000" kern="0" noProof="0" dirty="0">
              <a:ln>
                <a:noFill/>
              </a:ln>
              <a:effectLst/>
              <a:uLnTx/>
              <a:uFillTx/>
              <a:latin typeface="Arial" panose="020B0604020202020204" pitchFamily="34" charset="0"/>
            </a:endParaRPr>
          </a:p>
          <a:p>
            <a:pPr lvl="0">
              <a:lnSpc>
                <a:spcPct val="90000"/>
              </a:lnSpc>
              <a:buNone/>
              <a:defRPr/>
            </a:pPr>
            <a:endParaRPr lang="en-US" altLang="en-US" sz="2000" kern="0" dirty="0">
              <a:latin typeface="Arial" panose="020B0604020202020204" pitchFamily="34" charset="0"/>
            </a:endParaRPr>
          </a:p>
        </p:txBody>
      </p:sp>
      <p:sp>
        <p:nvSpPr>
          <p:cNvPr id="7" name="日期占位符 3"/>
          <p:cNvSpPr>
            <a:spLocks noGrp="1"/>
          </p:cNvSpPr>
          <p:nvPr>
            <p:ph type="dt" idx="10"/>
          </p:nvPr>
        </p:nvSpPr>
        <p:spPr>
          <a:xfrm>
            <a:off x="928688" y="333375"/>
            <a:ext cx="2500313" cy="273050"/>
          </a:xfrm>
        </p:spPr>
        <p:txBody>
          <a:bodyPr/>
          <a:lstStyle/>
          <a:p>
            <a:pPr eaLnBrk="0" hangingPunct="0">
              <a:defRPr/>
            </a:pPr>
            <a:r>
              <a:rPr lang="en-US" dirty="0" smtClean="0"/>
              <a:t>Nov 2024</a:t>
            </a:r>
            <a:endParaRPr lang="en-US" dirty="0"/>
          </a:p>
        </p:txBody>
      </p:sp>
    </p:spTree>
  </p:cSld>
  <p:clrMapOvr>
    <a:masterClrMapping/>
  </p:clrMapOvr>
  <p:timing>
    <p:tnLst>
      <p:par>
        <p:cTn id="1" dur="indefinite" restart="never" nodeType="tmRoot"/>
      </p:par>
    </p:tnLst>
  </p:timing>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Rectangle 2"/>
          <p:cNvSpPr txBox="1"/>
          <p:nvPr/>
        </p:nvSpPr>
        <p:spPr>
          <a:xfrm>
            <a:off x="2209800" y="606425"/>
            <a:ext cx="7772400" cy="990600"/>
          </a:xfrm>
          <a:prstGeom prst="rect">
            <a:avLst/>
          </a:prstGeom>
          <a:noFill/>
          <a:ln w="9525">
            <a:noFill/>
          </a:ln>
        </p:spPr>
        <p:txBody>
          <a:bodyPr anchor="ctr" anchorCtr="0"/>
          <a:lstStyle/>
          <a:p>
            <a:pPr algn="ctr" eaLnBrk="0" hangingPunct="0"/>
            <a:r>
              <a:rPr lang="en-US" altLang="en-US" sz="3200" b="1" dirty="0">
                <a:solidFill>
                  <a:schemeClr val="tx2"/>
                </a:solidFill>
                <a:latin typeface="Times New Roman" panose="02020603050405020304" pitchFamily="18" charset="0"/>
              </a:rPr>
              <a:t>Meeting Agenda</a:t>
            </a:r>
            <a:endParaRPr lang="en-US" altLang="en-US" sz="3200" b="1" dirty="0">
              <a:solidFill>
                <a:schemeClr val="tx2"/>
              </a:solidFill>
              <a:latin typeface="Times New Roman" panose="02020603050405020304" pitchFamily="18" charset="0"/>
            </a:endParaRPr>
          </a:p>
        </p:txBody>
      </p:sp>
      <p:sp>
        <p:nvSpPr>
          <p:cNvPr id="6" name="Rectangle 3"/>
          <p:cNvSpPr txBox="1">
            <a:spLocks noChangeArrowheads="1"/>
          </p:cNvSpPr>
          <p:nvPr/>
        </p:nvSpPr>
        <p:spPr bwMode="auto">
          <a:xfrm>
            <a:off x="929005" y="1994535"/>
            <a:ext cx="10375265" cy="450469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normAutofit fontScale="77500"/>
          </a:bodyPr>
          <a:lstStyle>
            <a:lvl1pPr marL="342900" indent="-342900">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lvl="0" eaLnBrk="0" hangingPunct="0">
              <a:defRPr/>
            </a:pPr>
            <a:r>
              <a:rPr lang="en-GB" altLang="en-US" dirty="0"/>
              <a:t>Call </a:t>
            </a:r>
            <a:r>
              <a:rPr lang="en-US" altLang="en-GB" dirty="0"/>
              <a:t>meeting to order and remind the group to record </a:t>
            </a:r>
            <a:r>
              <a:rPr lang="en-US" altLang="en-GB" dirty="0" smtClean="0"/>
              <a:t>attendance </a:t>
            </a:r>
            <a:r>
              <a:rPr lang="en-US" altLang="en-GB" dirty="0"/>
              <a:t>on imat.ieee.org</a:t>
            </a:r>
            <a:endParaRPr lang="en-GB" altLang="en-US" dirty="0"/>
          </a:p>
          <a:p>
            <a:pPr lvl="0" eaLnBrk="0" hangingPunct="0">
              <a:defRPr/>
            </a:pPr>
            <a:r>
              <a:rPr lang="en-GB" altLang="en-US" dirty="0"/>
              <a:t>IEEE-SA IPR policies </a:t>
            </a:r>
            <a:r>
              <a:rPr lang="en-US" altLang="en-GB" dirty="0"/>
              <a:t>and meeting rules</a:t>
            </a:r>
            <a:endParaRPr lang="en-US" altLang="en-GB" dirty="0"/>
          </a:p>
          <a:p>
            <a:pPr lvl="0" eaLnBrk="0" hangingPunct="0">
              <a:defRPr/>
            </a:pPr>
            <a:r>
              <a:rPr lang="en-US" altLang="en-GB" dirty="0"/>
              <a:t>Approval of </a:t>
            </a:r>
            <a:r>
              <a:rPr lang="en-GB" altLang="en-US" dirty="0" smtClean="0"/>
              <a:t>agenda</a:t>
            </a:r>
            <a:endParaRPr lang="en-GB" altLang="en-US" dirty="0" smtClean="0"/>
          </a:p>
          <a:p>
            <a:pPr eaLnBrk="0" hangingPunct="0">
              <a:defRPr/>
            </a:pPr>
            <a:r>
              <a:rPr lang="en-US" altLang="en-GB" sz="2400" dirty="0" smtClean="0">
                <a:sym typeface="+mn-ea"/>
              </a:rPr>
              <a:t>Contribution discussion (</a:t>
            </a:r>
            <a:r>
              <a:rPr lang="en-US" altLang="en-GB" sz="2400" dirty="0" err="1" smtClean="0">
                <a:sym typeface="+mn-ea"/>
              </a:rPr>
              <a:t>brief for SP</a:t>
            </a:r>
            <a:r>
              <a:rPr lang="en-US" altLang="en-GB" sz="2400" dirty="0" smtClean="0">
                <a:sym typeface="+mn-ea"/>
              </a:rPr>
              <a:t>)</a:t>
            </a:r>
            <a:endParaRPr lang="en-US" altLang="en-GB" sz="2400" dirty="0" smtClean="0"/>
          </a:p>
          <a:p>
            <a:pPr lvl="1" algn="l" eaLnBrk="0" hangingPunct="0">
              <a:buClrTx/>
              <a:buSzTx/>
              <a:buFontTx/>
              <a:defRPr/>
            </a:pPr>
            <a:r>
              <a:rPr lang="en-US" altLang="zh-CN" sz="2400" dirty="0">
                <a:sym typeface="+mn-ea"/>
              </a:rPr>
              <a:t>11-24/1560, Follow up on capability report and ID allocation for AMP STA, Zhanjing Bao (TCL)</a:t>
            </a:r>
            <a:endParaRPr lang="en-US" altLang="zh-CN" sz="2400" dirty="0"/>
          </a:p>
          <a:p>
            <a:pPr lvl="1" eaLnBrk="0" hangingPunct="0">
              <a:defRPr/>
            </a:pPr>
            <a:r>
              <a:rPr lang="en-US" altLang="zh-CN" sz="2400" dirty="0">
                <a:sym typeface="+mn-ea"/>
              </a:rPr>
              <a:t>11-24/1584, </a:t>
            </a:r>
            <a:r>
              <a:rPr lang="en-US" altLang="zh-CN" sz="2400" dirty="0" err="1">
                <a:sym typeface="+mn-ea"/>
              </a:rPr>
              <a:t>Ascon</a:t>
            </a:r>
            <a:r>
              <a:rPr lang="en-US" altLang="zh-CN" sz="2400" dirty="0">
                <a:sym typeface="+mn-ea"/>
              </a:rPr>
              <a:t>: the lightweight cryptography as a better cipher than AES for 802.11bp, Hui Luo (Infineon) </a:t>
            </a:r>
            <a:endParaRPr lang="en-US" altLang="zh-CN" sz="2400" dirty="0">
              <a:sym typeface="+mn-ea"/>
            </a:endParaRPr>
          </a:p>
          <a:p>
            <a:pPr eaLnBrk="0" hangingPunct="0">
              <a:defRPr/>
            </a:pPr>
            <a:r>
              <a:rPr lang="en-US" altLang="en-GB" dirty="0"/>
              <a:t>SPs and </a:t>
            </a:r>
            <a:r>
              <a:rPr lang="en-US" altLang="en-GB" dirty="0" smtClean="0"/>
              <a:t>Motions (TG motions refer to 11-24/1322)</a:t>
            </a:r>
            <a:endParaRPr lang="en-US" altLang="en-GB" dirty="0"/>
          </a:p>
          <a:p>
            <a:pPr eaLnBrk="0" hangingPunct="0">
              <a:defRPr/>
            </a:pPr>
            <a:r>
              <a:rPr lang="en-US" altLang="en-GB" dirty="0" smtClean="0">
                <a:sym typeface="+mn-ea"/>
              </a:rPr>
              <a:t>Timeline Review</a:t>
            </a:r>
            <a:endParaRPr lang="en-US" altLang="en-GB" dirty="0" smtClean="0"/>
          </a:p>
          <a:p>
            <a:pPr eaLnBrk="0" hangingPunct="0">
              <a:defRPr/>
            </a:pPr>
            <a:r>
              <a:rPr lang="en-US" altLang="en-GB" dirty="0"/>
              <a:t>Teleconference Plan</a:t>
            </a:r>
            <a:endParaRPr lang="en-US" altLang="en-GB" dirty="0"/>
          </a:p>
          <a:p>
            <a:pPr eaLnBrk="0" hangingPunct="0">
              <a:defRPr/>
            </a:pPr>
            <a:r>
              <a:rPr lang="en-US" altLang="en-GB" dirty="0" smtClean="0"/>
              <a:t>Any other business?</a:t>
            </a:r>
            <a:endParaRPr lang="en-US" altLang="en-GB" dirty="0" smtClean="0"/>
          </a:p>
          <a:p>
            <a:pPr lvl="0" eaLnBrk="0" hangingPunct="0">
              <a:defRPr/>
            </a:pPr>
            <a:r>
              <a:rPr lang="en-GB" altLang="en-US" dirty="0" smtClean="0">
                <a:sym typeface="+mn-ea"/>
              </a:rPr>
              <a:t>Adjourn</a:t>
            </a:r>
            <a:endParaRPr lang="en-GB" altLang="en-US" dirty="0"/>
          </a:p>
        </p:txBody>
      </p:sp>
      <p:sp>
        <p:nvSpPr>
          <p:cNvPr id="7" name="日期占位符 3"/>
          <p:cNvSpPr>
            <a:spLocks noGrp="1"/>
          </p:cNvSpPr>
          <p:nvPr>
            <p:ph type="dt" idx="10"/>
          </p:nvPr>
        </p:nvSpPr>
        <p:spPr>
          <a:xfrm>
            <a:off x="928688" y="333375"/>
            <a:ext cx="2500313" cy="273050"/>
          </a:xfrm>
        </p:spPr>
        <p:txBody>
          <a:bodyPr/>
          <a:lstStyle/>
          <a:p>
            <a:pPr eaLnBrk="0" hangingPunct="0">
              <a:defRPr/>
            </a:pPr>
            <a:r>
              <a:rPr lang="en-US" dirty="0" smtClean="0"/>
              <a:t>Nov 2024</a:t>
            </a:r>
            <a:endParaRPr lang="en-US" dirty="0"/>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标题 1"/>
          <p:cNvSpPr txBox="1"/>
          <p:nvPr/>
        </p:nvSpPr>
        <p:spPr>
          <a:xfrm>
            <a:off x="914400" y="685800"/>
            <a:ext cx="10361613" cy="1065213"/>
          </a:xfrm>
          <a:prstGeom prst="rect">
            <a:avLst/>
          </a:prstGeom>
        </p:spPr>
        <p:txBody>
          <a:bodyPr/>
          <a:lstStyle>
            <a:lvl1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mj-lt"/>
                <a:ea typeface="+mj-ea"/>
                <a:cs typeface="+mj-cs"/>
              </a:defRPr>
            </a:lvl1pPr>
            <a:lvl2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2pPr>
            <a:lvl3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3pPr>
            <a:lvl4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4pPr>
            <a:lvl5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5pPr>
            <a:lvl6pPr marL="18859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6pPr>
            <a:lvl7pPr marL="22288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7pPr>
            <a:lvl8pPr marL="25717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8pPr>
            <a:lvl9pPr marL="29146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9pPr>
          </a:lstStyle>
          <a:p>
            <a:r>
              <a:rPr lang="en-US" altLang="en-US" sz="3200" u="sng" kern="0" dirty="0" smtClean="0">
                <a:solidFill>
                  <a:schemeClr val="tx1"/>
                </a:solidFill>
                <a:latin typeface="Calibri" panose="020F0502020204030204" pitchFamily="34" charset="0"/>
                <a:cs typeface="Calibri" panose="020F0502020204030204" pitchFamily="34" charset="0"/>
              </a:rPr>
              <a:t>Instructions for the WG Chair</a:t>
            </a:r>
            <a:endParaRPr lang="zh-CN" altLang="en-US" sz="3200" kern="0" dirty="0"/>
          </a:p>
        </p:txBody>
      </p:sp>
      <p:sp>
        <p:nvSpPr>
          <p:cNvPr id="6" name="内容占位符 2"/>
          <p:cNvSpPr txBox="1"/>
          <p:nvPr/>
        </p:nvSpPr>
        <p:spPr>
          <a:xfrm>
            <a:off x="914400" y="1524050"/>
            <a:ext cx="10361613" cy="4113213"/>
          </a:xfrm>
          <a:prstGeom prst="rect">
            <a:avLst/>
          </a:prstGeom>
        </p:spPr>
        <p:txBody>
          <a:bodyPr/>
          <a:lstStyle>
            <a:lvl1pPr marL="257175" indent="-257175" algn="l" defTabSz="336550" rtl="0" eaLnBrk="0" fontAlgn="base" hangingPunct="0">
              <a:spcBef>
                <a:spcPts val="450"/>
              </a:spcBef>
              <a:spcAft>
                <a:spcPct val="0"/>
              </a:spcAft>
              <a:buClr>
                <a:srgbClr val="000000"/>
              </a:buClr>
              <a:buSzPct val="100000"/>
              <a:buFont typeface="Times New Roman" panose="02020603050405020304" pitchFamily="18" charset="0"/>
              <a:defRPr b="1">
                <a:solidFill>
                  <a:srgbClr val="000000"/>
                </a:solidFill>
                <a:latin typeface="+mn-lt"/>
                <a:ea typeface="+mn-ea"/>
                <a:cs typeface="+mn-cs"/>
              </a:defRPr>
            </a:lvl1pPr>
            <a:lvl2pPr marL="557530" indent="-214630" algn="l" defTabSz="336550" rtl="0" eaLnBrk="0" fontAlgn="base" hangingPunct="0">
              <a:spcBef>
                <a:spcPts val="375"/>
              </a:spcBef>
              <a:spcAft>
                <a:spcPct val="0"/>
              </a:spcAft>
              <a:buClr>
                <a:srgbClr val="000000"/>
              </a:buClr>
              <a:buSzPct val="100000"/>
              <a:buFont typeface="Times New Roman" panose="02020603050405020304" pitchFamily="18" charset="0"/>
              <a:defRPr sz="1500">
                <a:solidFill>
                  <a:srgbClr val="000000"/>
                </a:solidFill>
                <a:latin typeface="+mn-lt"/>
                <a:ea typeface="+mn-ea"/>
              </a:defRPr>
            </a:lvl2pPr>
            <a:lvl3pPr marL="857250" indent="-171450" algn="l" defTabSz="336550" rtl="0" eaLnBrk="0" fontAlgn="base" hangingPunct="0">
              <a:spcBef>
                <a:spcPts val="340"/>
              </a:spcBef>
              <a:spcAft>
                <a:spcPct val="0"/>
              </a:spcAft>
              <a:buClr>
                <a:srgbClr val="000000"/>
              </a:buClr>
              <a:buSzPct val="100000"/>
              <a:buFont typeface="Times New Roman" panose="02020603050405020304" pitchFamily="18" charset="0"/>
              <a:defRPr>
                <a:solidFill>
                  <a:srgbClr val="000000"/>
                </a:solidFill>
                <a:latin typeface="+mn-lt"/>
                <a:ea typeface="+mn-ea"/>
              </a:defRPr>
            </a:lvl3pPr>
            <a:lvl4pPr marL="1200150" indent="-171450" algn="l" defTabSz="336550" rtl="0" eaLnBrk="0" fontAlgn="base" hangingPunct="0">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4pPr>
            <a:lvl5pPr marL="1543050" indent="-171450" algn="l" defTabSz="336550" rtl="0" eaLnBrk="0" fontAlgn="base" hangingPunct="0">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5pPr>
            <a:lvl6pPr marL="18859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6pPr>
            <a:lvl7pPr marL="22288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7pPr>
            <a:lvl8pPr marL="25717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8pPr>
            <a:lvl9pPr marL="29146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9pPr>
          </a:lstStyle>
          <a:p>
            <a:pPr>
              <a:lnSpc>
                <a:spcPct val="80000"/>
              </a:lnSpc>
              <a:spcAft>
                <a:spcPct val="30000"/>
              </a:spcAft>
              <a:buFont typeface="Monotype Sorts"/>
              <a:buNone/>
            </a:pPr>
            <a:r>
              <a:rPr lang="en-US" altLang="en-US" sz="2000" kern="0" dirty="0" smtClean="0">
                <a:solidFill>
                  <a:schemeClr val="tx1"/>
                </a:solidFill>
                <a:latin typeface="Calibri" panose="020F0502020204030204" pitchFamily="34" charset="0"/>
                <a:cs typeface="Calibri" panose="020F0502020204030204" pitchFamily="34" charset="0"/>
              </a:rPr>
              <a:t>The IEEE-SA strongly recommends that at each WG meeting the chair or a designee:</a:t>
            </a:r>
            <a:endParaRPr lang="en-US" altLang="en-US" sz="2000" kern="0" dirty="0" smtClean="0">
              <a:solidFill>
                <a:schemeClr val="tx1"/>
              </a:solidFill>
              <a:latin typeface="Calibri" panose="020F0502020204030204" pitchFamily="34" charset="0"/>
              <a:cs typeface="Calibri" panose="020F0502020204030204" pitchFamily="34" charset="0"/>
            </a:endParaRPr>
          </a:p>
          <a:p>
            <a:pPr lvl="1">
              <a:lnSpc>
                <a:spcPct val="80000"/>
              </a:lnSpc>
              <a:buSzPct val="150000"/>
              <a:buFont typeface="Arial" panose="020B0604020202020204" pitchFamily="34" charset="0"/>
              <a:buChar char="•"/>
            </a:pPr>
            <a:r>
              <a:rPr lang="en-US" altLang="en-US" sz="1600" b="1" kern="0" dirty="0" smtClean="0">
                <a:solidFill>
                  <a:schemeClr val="tx1"/>
                </a:solidFill>
                <a:latin typeface="Calibri" panose="020F0502020204030204" pitchFamily="34" charset="0"/>
                <a:cs typeface="Calibri" panose="020F0502020204030204" pitchFamily="34" charset="0"/>
              </a:rPr>
              <a:t>Show slides 1 through 4 of this presentation</a:t>
            </a:r>
            <a:endParaRPr lang="en-US" altLang="en-US" sz="1600" b="1" kern="0" dirty="0" smtClean="0">
              <a:solidFill>
                <a:schemeClr val="tx1"/>
              </a:solidFill>
              <a:latin typeface="Calibri" panose="020F0502020204030204" pitchFamily="34" charset="0"/>
              <a:cs typeface="Calibri" panose="020F0502020204030204" pitchFamily="34" charset="0"/>
            </a:endParaRPr>
          </a:p>
          <a:p>
            <a:pPr lvl="1">
              <a:lnSpc>
                <a:spcPct val="80000"/>
              </a:lnSpc>
              <a:buSzPct val="150000"/>
              <a:buFont typeface="Arial" panose="020B0604020202020204" pitchFamily="34" charset="0"/>
              <a:buChar char="•"/>
            </a:pPr>
            <a:r>
              <a:rPr lang="en-US" altLang="en-US" sz="1600" b="1" kern="0" dirty="0" smtClean="0">
                <a:solidFill>
                  <a:schemeClr val="tx1"/>
                </a:solidFill>
                <a:latin typeface="Calibri" panose="020F0502020204030204" pitchFamily="34" charset="0"/>
                <a:cs typeface="Calibri" panose="020F0502020204030204" pitchFamily="34" charset="0"/>
              </a:rPr>
              <a:t>Advise the WG attendees that:</a:t>
            </a:r>
            <a:r>
              <a:rPr lang="en-US" altLang="en-US" sz="1600" kern="0" dirty="0" smtClean="0">
                <a:solidFill>
                  <a:schemeClr val="tx1"/>
                </a:solidFill>
                <a:latin typeface="Calibri" panose="020F0502020204030204" pitchFamily="34" charset="0"/>
                <a:cs typeface="Calibri" panose="020F0502020204030204" pitchFamily="34" charset="0"/>
              </a:rPr>
              <a:t> </a:t>
            </a:r>
            <a:endParaRPr lang="en-US" altLang="en-US" sz="1600" kern="0" dirty="0" smtClean="0">
              <a:solidFill>
                <a:schemeClr val="tx1"/>
              </a:solidFill>
              <a:latin typeface="Calibri" panose="020F0502020204030204" pitchFamily="34" charset="0"/>
              <a:cs typeface="Calibri" panose="020F0502020204030204" pitchFamily="34" charset="0"/>
            </a:endParaRPr>
          </a:p>
          <a:p>
            <a:pPr lvl="2">
              <a:lnSpc>
                <a:spcPct val="80000"/>
              </a:lnSpc>
              <a:buSzPct val="150000"/>
              <a:buFont typeface="Arial" panose="020B0604020202020204" pitchFamily="34" charset="0"/>
              <a:buChar char="•"/>
            </a:pPr>
            <a:r>
              <a:rPr lang="en-US" altLang="en-US" sz="1400" kern="0" dirty="0" smtClean="0">
                <a:solidFill>
                  <a:schemeClr val="tx1"/>
                </a:solidFill>
                <a:latin typeface="Calibri" panose="020F0502020204030204" pitchFamily="34" charset="0"/>
                <a:cs typeface="Calibri" panose="020F0502020204030204" pitchFamily="34" charset="0"/>
              </a:rPr>
              <a:t>IEEE’s patent policy is described in Clause 6 of the </a:t>
            </a:r>
            <a:r>
              <a:rPr lang="en-US" altLang="en-US" sz="1400" i="1" kern="0" dirty="0" smtClean="0">
                <a:solidFill>
                  <a:schemeClr val="tx1"/>
                </a:solidFill>
                <a:latin typeface="Calibri" panose="020F0502020204030204" pitchFamily="34" charset="0"/>
                <a:cs typeface="Calibri" panose="020F0502020204030204" pitchFamily="34" charset="0"/>
              </a:rPr>
              <a:t>IEEE SA Standards Board Bylaws</a:t>
            </a:r>
            <a:r>
              <a:rPr lang="en-US" altLang="en-US" sz="1400" kern="0" dirty="0" smtClean="0">
                <a:solidFill>
                  <a:schemeClr val="tx1"/>
                </a:solidFill>
                <a:latin typeface="Calibri" panose="020F0502020204030204" pitchFamily="34" charset="0"/>
                <a:cs typeface="Calibri" panose="020F0502020204030204" pitchFamily="34" charset="0"/>
              </a:rPr>
              <a:t>;</a:t>
            </a:r>
            <a:endParaRPr lang="en-US" altLang="en-US" sz="1400" kern="0" dirty="0" smtClean="0">
              <a:solidFill>
                <a:schemeClr val="tx1"/>
              </a:solidFill>
              <a:latin typeface="Calibri" panose="020F0502020204030204" pitchFamily="34" charset="0"/>
              <a:cs typeface="Calibri" panose="020F0502020204030204" pitchFamily="34" charset="0"/>
            </a:endParaRPr>
          </a:p>
          <a:p>
            <a:pPr lvl="2">
              <a:lnSpc>
                <a:spcPct val="80000"/>
              </a:lnSpc>
              <a:buSzPct val="150000"/>
              <a:buFont typeface="Arial" panose="020B0604020202020204" pitchFamily="34" charset="0"/>
              <a:buChar char="•"/>
            </a:pPr>
            <a:r>
              <a:rPr lang="en-US" altLang="en-US" sz="1400" kern="0" dirty="0" smtClean="0">
                <a:solidFill>
                  <a:schemeClr val="tx1"/>
                </a:solidFill>
                <a:latin typeface="Calibri" panose="020F0502020204030204" pitchFamily="34" charset="0"/>
                <a:cs typeface="Calibri" panose="020F0502020204030204" pitchFamily="34" charset="0"/>
              </a:rPr>
              <a:t>Early identification of patent claims which may be essential for the use of standards under development is strongly encouraged; </a:t>
            </a:r>
            <a:endParaRPr lang="en-US" altLang="en-US" sz="1400" kern="0" dirty="0" smtClean="0">
              <a:solidFill>
                <a:schemeClr val="tx1"/>
              </a:solidFill>
              <a:latin typeface="Calibri" panose="020F0502020204030204" pitchFamily="34" charset="0"/>
              <a:cs typeface="Calibri" panose="020F0502020204030204" pitchFamily="34" charset="0"/>
            </a:endParaRPr>
          </a:p>
          <a:p>
            <a:pPr lvl="2">
              <a:lnSpc>
                <a:spcPct val="80000"/>
              </a:lnSpc>
              <a:buSzPct val="150000"/>
              <a:buFont typeface="Arial" panose="020B0604020202020204" pitchFamily="34" charset="0"/>
              <a:buChar char="•"/>
            </a:pPr>
            <a:r>
              <a:rPr lang="en-US" altLang="en-US" sz="1400" kern="0" dirty="0" smtClean="0">
                <a:solidFill>
                  <a:schemeClr val="tx1"/>
                </a:solidFill>
                <a:latin typeface="Calibri" panose="020F0502020204030204" pitchFamily="34" charset="0"/>
                <a:cs typeface="Calibri" panose="020F0502020204030204" pitchFamily="34" charset="0"/>
              </a:rPr>
              <a:t>There may be Essential Patent Claims of which IEEE is not aware. Additionally, neither IEEE, the WG, nor the WG Chair can ensure the accuracy or completeness of any assurance or whether any such assurance is, in fact, of a Patent Claim that is essential for the use of the standard under development.</a:t>
            </a:r>
            <a:br>
              <a:rPr lang="en-US" altLang="en-US" sz="1400" kern="0" dirty="0" smtClean="0">
                <a:solidFill>
                  <a:schemeClr val="tx1"/>
                </a:solidFill>
                <a:latin typeface="Calibri" panose="020F0502020204030204" pitchFamily="34" charset="0"/>
                <a:cs typeface="Calibri" panose="020F0502020204030204" pitchFamily="34" charset="0"/>
              </a:rPr>
            </a:br>
            <a:endParaRPr lang="en-US" altLang="en-US" sz="1600" kern="0" dirty="0" smtClean="0">
              <a:solidFill>
                <a:schemeClr val="tx1"/>
              </a:solidFill>
              <a:latin typeface="Calibri" panose="020F0502020204030204" pitchFamily="34" charset="0"/>
              <a:cs typeface="Calibri" panose="020F0502020204030204" pitchFamily="34" charset="0"/>
            </a:endParaRPr>
          </a:p>
          <a:p>
            <a:pPr lvl="1">
              <a:lnSpc>
                <a:spcPct val="20000"/>
              </a:lnSpc>
              <a:buSzPct val="150000"/>
              <a:buFont typeface="Arial" panose="020B0604020202020204" pitchFamily="34" charset="0"/>
              <a:buChar char="•"/>
            </a:pPr>
            <a:r>
              <a:rPr lang="en-US" altLang="en-US" sz="1600" b="1" kern="0" dirty="0" smtClean="0">
                <a:solidFill>
                  <a:schemeClr val="tx1"/>
                </a:solidFill>
                <a:latin typeface="Calibri" panose="020F0502020204030204" pitchFamily="34" charset="0"/>
                <a:cs typeface="Calibri" panose="020F0502020204030204" pitchFamily="34" charset="0"/>
              </a:rPr>
              <a:t>Instruct the WG Secretary to record in the minutes of the relevant WG meeting:</a:t>
            </a:r>
            <a:r>
              <a:rPr lang="en-US" altLang="en-US" sz="1600" kern="0" dirty="0" smtClean="0">
                <a:solidFill>
                  <a:schemeClr val="tx1"/>
                </a:solidFill>
                <a:latin typeface="Calibri" panose="020F0502020204030204" pitchFamily="34" charset="0"/>
                <a:cs typeface="Calibri" panose="020F0502020204030204" pitchFamily="34" charset="0"/>
              </a:rPr>
              <a:t> </a:t>
            </a:r>
            <a:endParaRPr lang="en-US" altLang="en-US" sz="1600" kern="0" dirty="0" smtClean="0">
              <a:solidFill>
                <a:schemeClr val="tx1"/>
              </a:solidFill>
              <a:latin typeface="Calibri" panose="020F0502020204030204" pitchFamily="34" charset="0"/>
              <a:cs typeface="Calibri" panose="020F0502020204030204" pitchFamily="34" charset="0"/>
            </a:endParaRPr>
          </a:p>
          <a:p>
            <a:pPr lvl="2">
              <a:lnSpc>
                <a:spcPct val="80000"/>
              </a:lnSpc>
              <a:buSzPct val="150000"/>
              <a:buFont typeface="Arial" panose="020B0604020202020204" pitchFamily="34" charset="0"/>
              <a:buChar char="•"/>
            </a:pPr>
            <a:r>
              <a:rPr lang="en-US" altLang="en-US" sz="1400" kern="0" dirty="0" smtClean="0">
                <a:solidFill>
                  <a:schemeClr val="tx1"/>
                </a:solidFill>
                <a:latin typeface="Calibri" panose="020F0502020204030204" pitchFamily="34" charset="0"/>
                <a:cs typeface="Calibri" panose="020F0502020204030204" pitchFamily="34" charset="0"/>
              </a:rPr>
              <a:t>That the foregoing information was provided and that slides 1 through 4 (and this slide 0, if applicable) were shown; </a:t>
            </a:r>
            <a:endParaRPr lang="en-US" altLang="en-US" sz="1400" kern="0" dirty="0" smtClean="0">
              <a:solidFill>
                <a:schemeClr val="tx1"/>
              </a:solidFill>
              <a:latin typeface="Calibri" panose="020F0502020204030204" pitchFamily="34" charset="0"/>
              <a:cs typeface="Calibri" panose="020F0502020204030204" pitchFamily="34" charset="0"/>
            </a:endParaRPr>
          </a:p>
          <a:p>
            <a:pPr lvl="2">
              <a:lnSpc>
                <a:spcPct val="80000"/>
              </a:lnSpc>
              <a:buSzPct val="150000"/>
              <a:buFont typeface="Arial" panose="020B0604020202020204" pitchFamily="34" charset="0"/>
              <a:buChar char="•"/>
            </a:pPr>
            <a:r>
              <a:rPr lang="en-US" altLang="en-US" sz="1400" kern="0" dirty="0" smtClean="0">
                <a:solidFill>
                  <a:schemeClr val="tx1"/>
                </a:solidFill>
                <a:latin typeface="Calibri" panose="020F0502020204030204" pitchFamily="34" charset="0"/>
                <a:cs typeface="Calibri" panose="020F0502020204030204" pitchFamily="34" charset="0"/>
              </a:rPr>
              <a:t>That the chair or designee provided an opportunity for participants to identify patent claim(s)/patent application claim(s) and/or the holder of patent claim(s)/patent application claim(s) of which the participant is personally aware and that may be essential for the use of that standard </a:t>
            </a:r>
            <a:endParaRPr lang="en-US" altLang="en-US" sz="1400" kern="0" dirty="0" smtClean="0">
              <a:solidFill>
                <a:schemeClr val="tx1"/>
              </a:solidFill>
              <a:latin typeface="Calibri" panose="020F0502020204030204" pitchFamily="34" charset="0"/>
              <a:cs typeface="Calibri" panose="020F0502020204030204" pitchFamily="34" charset="0"/>
            </a:endParaRPr>
          </a:p>
          <a:p>
            <a:pPr lvl="2">
              <a:lnSpc>
                <a:spcPct val="80000"/>
              </a:lnSpc>
              <a:buSzPct val="150000"/>
              <a:buFont typeface="Arial" panose="020B0604020202020204" pitchFamily="34" charset="0"/>
              <a:buChar char="•"/>
            </a:pPr>
            <a:r>
              <a:rPr lang="en-US" altLang="en-US" sz="1400" kern="0" dirty="0" smtClean="0">
                <a:solidFill>
                  <a:schemeClr val="tx1"/>
                </a:solidFill>
                <a:latin typeface="Calibri" panose="020F0502020204030204" pitchFamily="34" charset="0"/>
                <a:cs typeface="Calibri" panose="020F0502020204030204" pitchFamily="34" charset="0"/>
              </a:rPr>
              <a:t>Any responses that were given, specifically the patent claim(s)/patent application claim(s) and/or the holder of the patent claim(s)/patent application claim(s) that were identified (if any) and by whom.</a:t>
            </a:r>
            <a:endParaRPr lang="en-US" altLang="en-US" sz="1400" kern="0" dirty="0" smtClean="0">
              <a:solidFill>
                <a:schemeClr val="tx1"/>
              </a:solidFill>
              <a:latin typeface="Calibri" panose="020F0502020204030204" pitchFamily="34" charset="0"/>
              <a:cs typeface="Calibri" panose="020F0502020204030204" pitchFamily="34" charset="0"/>
            </a:endParaRPr>
          </a:p>
          <a:p>
            <a:pPr lvl="2">
              <a:lnSpc>
                <a:spcPct val="80000"/>
              </a:lnSpc>
              <a:buSzPct val="150000"/>
              <a:buFont typeface="Arial" panose="020B0604020202020204" pitchFamily="34" charset="0"/>
              <a:buChar char="•"/>
            </a:pPr>
            <a:endParaRPr lang="en-US" altLang="en-US" sz="1400" kern="0" dirty="0" smtClean="0">
              <a:solidFill>
                <a:schemeClr val="tx1"/>
              </a:solidFill>
              <a:latin typeface="Calibri" panose="020F0502020204030204" pitchFamily="34" charset="0"/>
              <a:cs typeface="Calibri" panose="020F0502020204030204" pitchFamily="34" charset="0"/>
            </a:endParaRPr>
          </a:p>
          <a:p>
            <a:pPr lvl="1">
              <a:lnSpc>
                <a:spcPct val="80000"/>
              </a:lnSpc>
              <a:spcBef>
                <a:spcPct val="5000"/>
              </a:spcBef>
              <a:buSzPct val="150000"/>
              <a:buFont typeface="Arial" panose="020B0604020202020204" pitchFamily="34" charset="0"/>
              <a:buChar char="•"/>
            </a:pPr>
            <a:r>
              <a:rPr lang="en-US" altLang="en-US" sz="1400" kern="0" dirty="0" smtClean="0">
                <a:solidFill>
                  <a:schemeClr val="tx1"/>
                </a:solidFill>
                <a:latin typeface="Calibri" panose="020F0502020204030204" pitchFamily="34" charset="0"/>
                <a:cs typeface="Calibri" panose="020F0502020204030204" pitchFamily="34" charset="0"/>
              </a:rPr>
              <a:t>The WG Chair shall ensure that a request is made to any identified holders of potential essential patent claim(s) to complete and submit a Letter of Assurance.</a:t>
            </a:r>
            <a:endParaRPr lang="en-US" altLang="en-US" sz="1400" kern="0" dirty="0" smtClean="0">
              <a:solidFill>
                <a:schemeClr val="tx1"/>
              </a:solidFill>
              <a:latin typeface="Calibri" panose="020F0502020204030204" pitchFamily="34" charset="0"/>
              <a:cs typeface="Calibri" panose="020F0502020204030204" pitchFamily="34" charset="0"/>
            </a:endParaRPr>
          </a:p>
          <a:p>
            <a:pPr lvl="1">
              <a:lnSpc>
                <a:spcPct val="80000"/>
              </a:lnSpc>
              <a:spcBef>
                <a:spcPct val="5000"/>
              </a:spcBef>
              <a:buSzPct val="150000"/>
              <a:buFont typeface="Arial" panose="020B0604020202020204" pitchFamily="34" charset="0"/>
              <a:buChar char="•"/>
            </a:pPr>
            <a:r>
              <a:rPr lang="en-US" altLang="en-US" sz="1400" kern="0" dirty="0" smtClean="0">
                <a:solidFill>
                  <a:schemeClr val="tx1"/>
                </a:solidFill>
                <a:latin typeface="Calibri" panose="020F0502020204030204" pitchFamily="34" charset="0"/>
                <a:cs typeface="Calibri" panose="020F0502020204030204" pitchFamily="34" charset="0"/>
              </a:rPr>
              <a:t>It is recommended that the WG Chair review the guidance in </a:t>
            </a:r>
            <a:r>
              <a:rPr lang="en-US" altLang="en-US" sz="1400" i="1" kern="0" dirty="0" smtClean="0">
                <a:solidFill>
                  <a:schemeClr val="tx1"/>
                </a:solidFill>
                <a:latin typeface="Calibri" panose="020F0502020204030204" pitchFamily="34" charset="0"/>
                <a:cs typeface="Calibri" panose="020F0502020204030204" pitchFamily="34" charset="0"/>
              </a:rPr>
              <a:t>IEEE-SA Standards Board Operations Manual</a:t>
            </a:r>
            <a:r>
              <a:rPr lang="en-US" altLang="en-US" sz="1400" kern="0" dirty="0" smtClean="0">
                <a:solidFill>
                  <a:schemeClr val="tx1"/>
                </a:solidFill>
                <a:latin typeface="Calibri" panose="020F0502020204030204" pitchFamily="34" charset="0"/>
                <a:cs typeface="Calibri" panose="020F0502020204030204" pitchFamily="34" charset="0"/>
              </a:rPr>
              <a:t> 6.3.5 and in FAQs 14 and 15 on inclusion of potential Essential Patent Claims by incorporation or by reference. </a:t>
            </a:r>
            <a:endParaRPr lang="en-US" altLang="en-US" sz="1400" kern="0" dirty="0" smtClean="0">
              <a:solidFill>
                <a:schemeClr val="tx1"/>
              </a:solidFill>
              <a:latin typeface="Calibri" panose="020F0502020204030204" pitchFamily="34" charset="0"/>
              <a:cs typeface="Calibri" panose="020F0502020204030204" pitchFamily="34" charset="0"/>
            </a:endParaRPr>
          </a:p>
          <a:p>
            <a:pPr lvl="1">
              <a:lnSpc>
                <a:spcPct val="80000"/>
              </a:lnSpc>
              <a:spcBef>
                <a:spcPct val="5000"/>
              </a:spcBef>
              <a:buFont typeface="Monotype Sorts"/>
              <a:buNone/>
            </a:pPr>
            <a:endParaRPr lang="en-US" altLang="en-US" sz="1400" kern="0" dirty="0" smtClean="0">
              <a:solidFill>
                <a:schemeClr val="tx1"/>
              </a:solidFill>
              <a:latin typeface="Calibri" panose="020F0502020204030204" pitchFamily="34" charset="0"/>
              <a:cs typeface="Calibri" panose="020F0502020204030204" pitchFamily="34" charset="0"/>
            </a:endParaRPr>
          </a:p>
          <a:p>
            <a:pPr lvl="1">
              <a:lnSpc>
                <a:spcPct val="80000"/>
              </a:lnSpc>
              <a:spcBef>
                <a:spcPct val="5000"/>
              </a:spcBef>
              <a:buFont typeface="Monotype Sorts"/>
              <a:buNone/>
            </a:pPr>
            <a:r>
              <a:rPr lang="en-US" altLang="en-US" sz="1400" kern="0" dirty="0" smtClean="0">
                <a:solidFill>
                  <a:schemeClr val="tx1"/>
                </a:solidFill>
                <a:latin typeface="Calibri" panose="020F0502020204030204" pitchFamily="34" charset="0"/>
                <a:cs typeface="Calibri" panose="020F0502020204030204" pitchFamily="34" charset="0"/>
              </a:rPr>
              <a:t>	Note: </a:t>
            </a:r>
            <a:r>
              <a:rPr lang="en-US" altLang="en-US" sz="1400" b="1" kern="0" dirty="0" smtClean="0">
                <a:solidFill>
                  <a:schemeClr val="tx1"/>
                </a:solidFill>
                <a:latin typeface="Calibri" panose="020F0502020204030204" pitchFamily="34" charset="0"/>
                <a:cs typeface="Calibri" panose="020F0502020204030204" pitchFamily="34" charset="0"/>
              </a:rPr>
              <a:t>WG</a:t>
            </a:r>
            <a:r>
              <a:rPr lang="en-US" altLang="en-US" sz="1400" kern="0" dirty="0" smtClean="0">
                <a:solidFill>
                  <a:schemeClr val="tx1"/>
                </a:solidFill>
                <a:latin typeface="Calibri" panose="020F0502020204030204" pitchFamily="34" charset="0"/>
                <a:cs typeface="Calibri" panose="020F0502020204030204" pitchFamily="34" charset="0"/>
              </a:rPr>
              <a:t> includes Working Groups, Task Groups, and other standards-developing committees with a PAR approved by the IEEE-SA Standards Board.</a:t>
            </a:r>
            <a:endParaRPr lang="en-US" altLang="en-US" sz="1400" kern="0" dirty="0" smtClean="0">
              <a:solidFill>
                <a:schemeClr val="tx1"/>
              </a:solidFill>
              <a:latin typeface="Calibri" panose="020F0502020204030204" pitchFamily="34" charset="0"/>
              <a:cs typeface="Calibri" panose="020F0502020204030204" pitchFamily="34" charset="0"/>
            </a:endParaRPr>
          </a:p>
          <a:p>
            <a:endParaRPr lang="zh-CN" altLang="en-US" sz="1800" kern="0" dirty="0"/>
          </a:p>
        </p:txBody>
      </p:sp>
      <p:sp>
        <p:nvSpPr>
          <p:cNvPr id="7" name="Text Box 1030"/>
          <p:cNvSpPr txBox="1">
            <a:spLocks noChangeArrowheads="1"/>
          </p:cNvSpPr>
          <p:nvPr/>
        </p:nvSpPr>
        <p:spPr bwMode="auto">
          <a:xfrm>
            <a:off x="928688" y="6223776"/>
            <a:ext cx="2534668"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spcBef>
                <a:spcPct val="20000"/>
              </a:spcBef>
              <a:buClr>
                <a:srgbClr val="CC3300"/>
              </a:buClr>
              <a:buSzPct val="50000"/>
              <a:buFont typeface="Monotype Sorts"/>
              <a:buChar char="l"/>
              <a:defRPr sz="3200">
                <a:solidFill>
                  <a:srgbClr val="000099"/>
                </a:solidFill>
                <a:latin typeface="Arial" panose="020B0604020202020204" pitchFamily="34" charset="0"/>
              </a:defRPr>
            </a:lvl1pPr>
            <a:lvl2pPr marL="742950" indent="-285750" eaLnBrk="0" hangingPunct="0">
              <a:spcBef>
                <a:spcPct val="20000"/>
              </a:spcBef>
              <a:buClr>
                <a:srgbClr val="CC3300"/>
              </a:buClr>
              <a:buSzPct val="50000"/>
              <a:buFont typeface="Monotype Sorts"/>
              <a:buChar char="l"/>
              <a:defRPr sz="2800">
                <a:solidFill>
                  <a:srgbClr val="000099"/>
                </a:solidFill>
                <a:latin typeface="Arial" panose="020B0604020202020204" pitchFamily="34" charset="0"/>
              </a:defRPr>
            </a:lvl2pPr>
            <a:lvl3pPr marL="1143000" indent="-228600" eaLnBrk="0" hangingPunct="0">
              <a:spcBef>
                <a:spcPct val="20000"/>
              </a:spcBef>
              <a:buClr>
                <a:srgbClr val="CC3300"/>
              </a:buClr>
              <a:buSzPct val="50000"/>
              <a:buFont typeface="Monotype Sorts"/>
              <a:buChar char="l"/>
              <a:defRPr sz="2400">
                <a:solidFill>
                  <a:srgbClr val="000099"/>
                </a:solidFill>
                <a:latin typeface="Arial" panose="020B0604020202020204" pitchFamily="34" charset="0"/>
              </a:defRPr>
            </a:lvl3pPr>
            <a:lvl4pPr marL="1600200" indent="-228600" eaLnBrk="0" hangingPunct="0">
              <a:spcBef>
                <a:spcPct val="20000"/>
              </a:spcBef>
              <a:buClr>
                <a:srgbClr val="CC3300"/>
              </a:buClr>
              <a:buSzPct val="50000"/>
              <a:buFont typeface="Monotype Sorts"/>
              <a:buChar char="l"/>
              <a:defRPr sz="2000">
                <a:solidFill>
                  <a:srgbClr val="000099"/>
                </a:solidFill>
                <a:latin typeface="Arial" panose="020B0604020202020204" pitchFamily="34" charset="0"/>
              </a:defRPr>
            </a:lvl4pPr>
            <a:lvl5pPr marL="2057400" indent="-228600" eaLnBrk="0" hangingPunct="0">
              <a:spcBef>
                <a:spcPct val="20000"/>
              </a:spcBef>
              <a:buClr>
                <a:srgbClr val="CC3300"/>
              </a:buClr>
              <a:buSzPct val="50000"/>
              <a:buFont typeface="Monotype Sorts"/>
              <a:buChar char="l"/>
              <a:defRPr sz="2000">
                <a:solidFill>
                  <a:srgbClr val="000099"/>
                </a:solidFill>
                <a:latin typeface="Arial" panose="020B0604020202020204" pitchFamily="34" charset="0"/>
              </a:defRPr>
            </a:lvl5pPr>
            <a:lvl6pPr marL="25146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6pPr>
            <a:lvl7pPr marL="29718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7pPr>
            <a:lvl8pPr marL="34290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8pPr>
            <a:lvl9pPr marL="38862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9pPr>
          </a:lstStyle>
          <a:p>
            <a:pPr>
              <a:spcBef>
                <a:spcPct val="0"/>
              </a:spcBef>
              <a:buClrTx/>
              <a:buSzTx/>
              <a:buFontTx/>
              <a:buNone/>
            </a:pPr>
            <a:r>
              <a:rPr lang="en-US" altLang="en-US" sz="1400" b="1" dirty="0" smtClean="0">
                <a:solidFill>
                  <a:schemeClr val="tx1"/>
                </a:solidFill>
                <a:latin typeface="Times New Roman" panose="02020603050405020304" pitchFamily="18" charset="0"/>
              </a:rPr>
              <a:t>(Slide 0, Optional </a:t>
            </a:r>
            <a:r>
              <a:rPr lang="en-US" altLang="en-US" sz="1400" b="1" dirty="0">
                <a:solidFill>
                  <a:schemeClr val="tx1"/>
                </a:solidFill>
                <a:latin typeface="Times New Roman" panose="02020603050405020304" pitchFamily="18" charset="0"/>
              </a:rPr>
              <a:t>to be shown)</a:t>
            </a:r>
            <a:endParaRPr lang="en-US" altLang="en-US" sz="1400" b="1" dirty="0">
              <a:solidFill>
                <a:schemeClr val="tx1"/>
              </a:solidFill>
              <a:latin typeface="Times New Roman" panose="02020603050405020304" pitchFamily="18" charset="0"/>
            </a:endParaRPr>
          </a:p>
        </p:txBody>
      </p:sp>
      <p:sp>
        <p:nvSpPr>
          <p:cNvPr id="8" name="日期占位符 3"/>
          <p:cNvSpPr>
            <a:spLocks noGrp="1"/>
          </p:cNvSpPr>
          <p:nvPr>
            <p:ph type="dt" idx="10"/>
          </p:nvPr>
        </p:nvSpPr>
        <p:spPr>
          <a:xfrm>
            <a:off x="928688" y="333375"/>
            <a:ext cx="2500313" cy="273050"/>
          </a:xfrm>
        </p:spPr>
        <p:txBody>
          <a:bodyPr/>
          <a:lstStyle/>
          <a:p>
            <a:pPr eaLnBrk="0" hangingPunct="0">
              <a:defRPr/>
            </a:pPr>
            <a:r>
              <a:rPr lang="en-US" dirty="0" smtClean="0"/>
              <a:t>Nov 2024</a:t>
            </a:r>
            <a:endParaRPr lang="en-US" dirty="0"/>
          </a:p>
        </p:txBody>
      </p:sp>
    </p:spTree>
  </p:cSld>
  <p:clrMapOvr>
    <a:masterClrMapping/>
  </p:clrMapOvr>
  <p:timing>
    <p:tnLst>
      <p:par>
        <p:cTn id="1" dur="indefinite" restart="never" nodeType="tmRoot"/>
      </p:par>
    </p:tnLst>
  </p:timing>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日期占位符 1"/>
          <p:cNvSpPr>
            <a:spLocks noGrp="1"/>
          </p:cNvSpPr>
          <p:nvPr>
            <p:ph type="dt" idx="10"/>
          </p:nvPr>
        </p:nvSpPr>
        <p:spPr/>
        <p:txBody>
          <a:bodyPr/>
          <a:lstStyle/>
          <a:p>
            <a:pPr eaLnBrk="0" hangingPunct="0">
              <a:defRPr/>
            </a:pPr>
            <a:r>
              <a:rPr lang="en-US" dirty="0" smtClean="0"/>
              <a:t>Nov 2024</a:t>
            </a:r>
            <a:endParaRPr lang="en-US" dirty="0"/>
          </a:p>
        </p:txBody>
      </p:sp>
      <p:sp>
        <p:nvSpPr>
          <p:cNvPr id="3" name="页脚占位符 2"/>
          <p:cNvSpPr>
            <a:spLocks noGrp="1"/>
          </p:cNvSpPr>
          <p:nvPr>
            <p:ph type="ftr" idx="11"/>
          </p:nvPr>
        </p:nvSpPr>
        <p:spPr/>
        <p:txBody>
          <a:bodyPr/>
          <a:lstStyle/>
          <a:p>
            <a:pPr eaLnBrk="0" hangingPunct="0">
              <a:defRPr/>
            </a:pPr>
            <a:r>
              <a:rPr lang="en-US" dirty="0" smtClean="0"/>
              <a:t>Bo Sun (</a:t>
            </a:r>
            <a:r>
              <a:rPr lang="en-US" dirty="0" err="1" smtClean="0"/>
              <a:t>Sanechips</a:t>
            </a:r>
            <a:r>
              <a:rPr lang="en-US" dirty="0" smtClean="0"/>
              <a:t>)</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6" name="文本占位符 2"/>
          <p:cNvSpPr txBox="1"/>
          <p:nvPr/>
        </p:nvSpPr>
        <p:spPr>
          <a:xfrm>
            <a:off x="2630769" y="1903650"/>
            <a:ext cx="7656121" cy="4573270"/>
          </a:xfrm>
          <a:prstGeom prst="rect">
            <a:avLst/>
          </a:prstGeom>
          <a:noFill/>
          <a:ln w="9525">
            <a:noFill/>
          </a:ln>
        </p:spPr>
        <p:txBody>
          <a:bodyPr lIns="92160" tIns="46080" rIns="92160" bIns="46080" anchor="t" anchorCtr="0">
            <a:normAutofit/>
          </a:bodyPr>
          <a:lstStyle>
            <a:lvl1pPr marL="257175" indent="-257175" algn="l" defTabSz="336550" rtl="0" eaLnBrk="0" fontAlgn="base" hangingPunct="0">
              <a:spcBef>
                <a:spcPts val="450"/>
              </a:spcBef>
              <a:spcAft>
                <a:spcPct val="0"/>
              </a:spcAft>
              <a:buClr>
                <a:srgbClr val="000000"/>
              </a:buClr>
              <a:buSzPct val="100000"/>
              <a:buFont typeface="Times New Roman" panose="02020603050405020304" pitchFamily="18" charset="0"/>
              <a:defRPr b="1">
                <a:solidFill>
                  <a:srgbClr val="000000"/>
                </a:solidFill>
                <a:latin typeface="+mn-lt"/>
                <a:ea typeface="+mn-ea"/>
                <a:cs typeface="+mn-cs"/>
              </a:defRPr>
            </a:lvl1pPr>
            <a:lvl2pPr marL="557530" indent="-214630" algn="l" defTabSz="336550" rtl="0" eaLnBrk="0" fontAlgn="base" hangingPunct="0">
              <a:spcBef>
                <a:spcPts val="375"/>
              </a:spcBef>
              <a:spcAft>
                <a:spcPct val="0"/>
              </a:spcAft>
              <a:buClr>
                <a:srgbClr val="000000"/>
              </a:buClr>
              <a:buSzPct val="100000"/>
              <a:buFont typeface="Times New Roman" panose="02020603050405020304" pitchFamily="18" charset="0"/>
              <a:defRPr sz="1500">
                <a:solidFill>
                  <a:srgbClr val="000000"/>
                </a:solidFill>
                <a:latin typeface="+mn-lt"/>
                <a:ea typeface="+mn-ea"/>
              </a:defRPr>
            </a:lvl2pPr>
            <a:lvl3pPr marL="857250" indent="-171450" algn="l" defTabSz="336550" rtl="0" eaLnBrk="0" fontAlgn="base" hangingPunct="0">
              <a:spcBef>
                <a:spcPts val="340"/>
              </a:spcBef>
              <a:spcAft>
                <a:spcPct val="0"/>
              </a:spcAft>
              <a:buClr>
                <a:srgbClr val="000000"/>
              </a:buClr>
              <a:buSzPct val="100000"/>
              <a:buFont typeface="Times New Roman" panose="02020603050405020304" pitchFamily="18" charset="0"/>
              <a:defRPr>
                <a:solidFill>
                  <a:srgbClr val="000000"/>
                </a:solidFill>
                <a:latin typeface="+mn-lt"/>
                <a:ea typeface="+mn-ea"/>
              </a:defRPr>
            </a:lvl3pPr>
            <a:lvl4pPr marL="1200150" indent="-171450" algn="l" defTabSz="336550" rtl="0" eaLnBrk="0" fontAlgn="base" hangingPunct="0">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4pPr>
            <a:lvl5pPr marL="1543050" indent="-171450" algn="l" defTabSz="336550" rtl="0" eaLnBrk="0" fontAlgn="base" hangingPunct="0">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5pPr>
            <a:lvl6pPr marL="18859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6pPr>
            <a:lvl7pPr marL="22288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7pPr>
            <a:lvl8pPr marL="25717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8pPr>
            <a:lvl9pPr marL="29146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9pPr>
          </a:lstStyle>
          <a:p>
            <a:pPr lvl="1" defTabSz="337185">
              <a:lnSpc>
                <a:spcPct val="120000"/>
              </a:lnSpc>
              <a:spcBef>
                <a:spcPts val="0"/>
              </a:spcBef>
              <a:spcAft>
                <a:spcPts val="600"/>
              </a:spcAft>
              <a:buFont typeface="Arial" panose="020B0604020202020204" pitchFamily="34" charset="0"/>
              <a:buChar char="•"/>
              <a:defRPr/>
            </a:pPr>
            <a:r>
              <a:rPr lang="en-US" altLang="en-US" sz="2000" kern="0" dirty="0">
                <a:solidFill>
                  <a:srgbClr val="00B050"/>
                </a:solidFill>
                <a:sym typeface="+mn-ea"/>
              </a:rPr>
              <a:t>PAR approved							Mar </a:t>
            </a:r>
            <a:r>
              <a:rPr lang="en-US" altLang="en-US" sz="2000" kern="0" dirty="0" smtClean="0">
                <a:solidFill>
                  <a:srgbClr val="00B050"/>
                </a:solidFill>
                <a:sym typeface="+mn-ea"/>
              </a:rPr>
              <a:t>2024</a:t>
            </a:r>
            <a:endParaRPr lang="en-US" altLang="en-US" sz="2000" kern="0" dirty="0">
              <a:solidFill>
                <a:srgbClr val="00B050"/>
              </a:solidFill>
            </a:endParaRPr>
          </a:p>
          <a:p>
            <a:pPr lvl="1" defTabSz="337185">
              <a:lnSpc>
                <a:spcPct val="120000"/>
              </a:lnSpc>
              <a:spcBef>
                <a:spcPts val="0"/>
              </a:spcBef>
              <a:spcAft>
                <a:spcPts val="600"/>
              </a:spcAft>
              <a:buFont typeface="Arial" panose="020B0604020202020204" pitchFamily="34" charset="0"/>
              <a:buChar char="•"/>
              <a:defRPr/>
            </a:pPr>
            <a:r>
              <a:rPr lang="en-US" altLang="en-US" sz="2000" kern="0" dirty="0">
                <a:solidFill>
                  <a:srgbClr val="00B050"/>
                </a:solidFill>
                <a:sym typeface="+mn-ea"/>
              </a:rPr>
              <a:t>First TG meeting							May </a:t>
            </a:r>
            <a:r>
              <a:rPr lang="en-US" altLang="en-US" sz="2000" kern="0" dirty="0" smtClean="0">
                <a:solidFill>
                  <a:srgbClr val="00B050"/>
                </a:solidFill>
                <a:sym typeface="+mn-ea"/>
              </a:rPr>
              <a:t>2024</a:t>
            </a:r>
            <a:endParaRPr lang="en-US" altLang="en-US" sz="2000" kern="0" dirty="0">
              <a:solidFill>
                <a:srgbClr val="00B050"/>
              </a:solidFill>
            </a:endParaRPr>
          </a:p>
          <a:p>
            <a:pPr lvl="1" defTabSz="337185">
              <a:lnSpc>
                <a:spcPct val="120000"/>
              </a:lnSpc>
              <a:spcBef>
                <a:spcPts val="0"/>
              </a:spcBef>
              <a:spcAft>
                <a:spcPts val="600"/>
              </a:spcAft>
              <a:buFont typeface="Arial" panose="020B0604020202020204" pitchFamily="34" charset="0"/>
              <a:buChar char="•"/>
              <a:defRPr/>
            </a:pPr>
            <a:r>
              <a:rPr lang="en-US" altLang="en-US" sz="2000" kern="0" dirty="0" smtClean="0">
                <a:solidFill>
                  <a:schemeClr val="tx1"/>
                </a:solidFill>
                <a:sym typeface="+mn-ea"/>
              </a:rPr>
              <a:t>D0.1 (ready for CC)</a:t>
            </a:r>
            <a:r>
              <a:rPr lang="en-US" altLang="en-US" sz="2000" kern="0" dirty="0">
                <a:solidFill>
                  <a:schemeClr val="tx1"/>
                </a:solidFill>
                <a:sym typeface="+mn-ea"/>
              </a:rPr>
              <a:t>						Mar, </a:t>
            </a:r>
            <a:r>
              <a:rPr lang="en-US" altLang="en-US" sz="2000" kern="0" dirty="0" smtClean="0">
                <a:solidFill>
                  <a:schemeClr val="tx1"/>
                </a:solidFill>
                <a:sym typeface="+mn-ea"/>
              </a:rPr>
              <a:t>2025</a:t>
            </a:r>
            <a:endParaRPr lang="en-US" altLang="en-US" sz="2000" kern="0" dirty="0">
              <a:solidFill>
                <a:schemeClr val="tx1"/>
              </a:solidFill>
            </a:endParaRPr>
          </a:p>
          <a:p>
            <a:pPr lvl="1" defTabSz="337185">
              <a:lnSpc>
                <a:spcPct val="120000"/>
              </a:lnSpc>
              <a:spcBef>
                <a:spcPts val="0"/>
              </a:spcBef>
              <a:spcAft>
                <a:spcPts val="600"/>
              </a:spcAft>
              <a:buFont typeface="Arial" panose="020B0604020202020204" pitchFamily="34" charset="0"/>
              <a:buChar char="•"/>
              <a:defRPr/>
            </a:pPr>
            <a:r>
              <a:rPr lang="en-US" altLang="en-US" sz="2000" kern="0" dirty="0">
                <a:solidFill>
                  <a:schemeClr val="tx1"/>
                </a:solidFill>
                <a:sym typeface="+mn-ea"/>
              </a:rPr>
              <a:t>D1.0 Letter Ballot						Feb, </a:t>
            </a:r>
            <a:r>
              <a:rPr lang="en-US" altLang="en-US" sz="2000" kern="0" dirty="0" smtClean="0">
                <a:solidFill>
                  <a:schemeClr val="tx1"/>
                </a:solidFill>
                <a:sym typeface="+mn-ea"/>
              </a:rPr>
              <a:t>2026</a:t>
            </a:r>
            <a:r>
              <a:rPr lang="en-US" altLang="en-US" sz="2000" kern="0" dirty="0" smtClean="0">
                <a:solidFill>
                  <a:schemeClr val="tx1"/>
                </a:solidFill>
                <a:cs typeface="+mn-ea"/>
                <a:sym typeface="Wingdings" panose="05000000000000000000" pitchFamily="2" charset="2"/>
              </a:rPr>
              <a:t> </a:t>
            </a:r>
            <a:endParaRPr lang="en-US" altLang="en-US" sz="2000" kern="0" dirty="0">
              <a:solidFill>
                <a:schemeClr val="tx1"/>
              </a:solidFill>
              <a:cs typeface="+mn-ea"/>
            </a:endParaRPr>
          </a:p>
          <a:p>
            <a:pPr lvl="1" defTabSz="337185">
              <a:lnSpc>
                <a:spcPct val="120000"/>
              </a:lnSpc>
              <a:spcBef>
                <a:spcPts val="0"/>
              </a:spcBef>
              <a:spcAft>
                <a:spcPts val="600"/>
              </a:spcAft>
              <a:buFont typeface="Arial" panose="020B0604020202020204" pitchFamily="34" charset="0"/>
              <a:buChar char="•"/>
              <a:defRPr/>
            </a:pPr>
            <a:r>
              <a:rPr lang="en-US" altLang="en-US" sz="2000" kern="0" dirty="0">
                <a:solidFill>
                  <a:schemeClr val="tx1"/>
                </a:solidFill>
                <a:sym typeface="+mn-ea"/>
              </a:rPr>
              <a:t>D2.0 LB recirculation					Nov, </a:t>
            </a:r>
            <a:r>
              <a:rPr lang="en-US" altLang="en-US" sz="2000" kern="0" dirty="0" smtClean="0">
                <a:solidFill>
                  <a:schemeClr val="tx1"/>
                </a:solidFill>
                <a:sym typeface="+mn-ea"/>
              </a:rPr>
              <a:t>2026</a:t>
            </a:r>
            <a:endParaRPr lang="en-US" altLang="en-US" sz="2000" kern="0" dirty="0">
              <a:solidFill>
                <a:schemeClr val="tx1"/>
              </a:solidFill>
            </a:endParaRPr>
          </a:p>
          <a:p>
            <a:pPr lvl="1" defTabSz="337185">
              <a:lnSpc>
                <a:spcPct val="120000"/>
              </a:lnSpc>
              <a:spcBef>
                <a:spcPts val="0"/>
              </a:spcBef>
              <a:spcAft>
                <a:spcPts val="600"/>
              </a:spcAft>
              <a:buFont typeface="Arial" panose="020B0604020202020204" pitchFamily="34" charset="0"/>
              <a:buChar char="•"/>
              <a:defRPr/>
            </a:pPr>
            <a:r>
              <a:rPr lang="en-US" altLang="en-US" sz="2000" kern="0" dirty="0">
                <a:solidFill>
                  <a:schemeClr val="tx1"/>
                </a:solidFill>
                <a:sym typeface="+mn-ea"/>
              </a:rPr>
              <a:t>Form SA Ballot Pool					Mar</a:t>
            </a:r>
            <a:r>
              <a:rPr lang="en-US" altLang="en-US" sz="2000" kern="0" dirty="0">
                <a:solidFill>
                  <a:schemeClr val="tx1"/>
                </a:solidFill>
                <a:cs typeface="+mn-ea"/>
                <a:sym typeface="Wingdings" panose="05000000000000000000" pitchFamily="2" charset="2"/>
              </a:rPr>
              <a:t> 1 to Mar 31, </a:t>
            </a:r>
            <a:r>
              <a:rPr lang="en-US" altLang="en-US" sz="2000" kern="0" dirty="0" smtClean="0">
                <a:solidFill>
                  <a:schemeClr val="tx1"/>
                </a:solidFill>
                <a:cs typeface="+mn-ea"/>
                <a:sym typeface="Wingdings" panose="05000000000000000000" pitchFamily="2" charset="2"/>
              </a:rPr>
              <a:t>2027</a:t>
            </a:r>
            <a:endParaRPr lang="en-US" altLang="en-US" sz="2000" kern="0" dirty="0">
              <a:solidFill>
                <a:schemeClr val="tx1"/>
              </a:solidFill>
            </a:endParaRPr>
          </a:p>
          <a:p>
            <a:pPr lvl="1" defTabSz="337185">
              <a:lnSpc>
                <a:spcPct val="120000"/>
              </a:lnSpc>
              <a:spcBef>
                <a:spcPts val="0"/>
              </a:spcBef>
              <a:spcAft>
                <a:spcPts val="600"/>
              </a:spcAft>
              <a:buFont typeface="Arial" panose="020B0604020202020204" pitchFamily="34" charset="0"/>
              <a:buChar char="•"/>
              <a:defRPr/>
            </a:pPr>
            <a:r>
              <a:rPr lang="en-US" altLang="en-US" sz="2000" kern="0" dirty="0" smtClean="0">
                <a:solidFill>
                  <a:schemeClr val="tx1"/>
                </a:solidFill>
                <a:sym typeface="+mn-ea"/>
              </a:rPr>
              <a:t>Initial </a:t>
            </a:r>
            <a:r>
              <a:rPr lang="en-US" altLang="en-US" sz="2000" kern="0" dirty="0">
                <a:solidFill>
                  <a:schemeClr val="tx1"/>
                </a:solidFill>
                <a:sym typeface="+mn-ea"/>
              </a:rPr>
              <a:t>SA Ballot (D4.0)					Aug, </a:t>
            </a:r>
            <a:r>
              <a:rPr lang="en-US" altLang="en-US" sz="2000" kern="0" dirty="0" smtClean="0">
                <a:solidFill>
                  <a:schemeClr val="tx1"/>
                </a:solidFill>
                <a:sym typeface="+mn-ea"/>
              </a:rPr>
              <a:t>2027</a:t>
            </a:r>
            <a:endParaRPr lang="en-US" altLang="en-US" sz="2000" kern="0" dirty="0">
              <a:solidFill>
                <a:schemeClr val="tx1"/>
              </a:solidFill>
            </a:endParaRPr>
          </a:p>
          <a:p>
            <a:pPr lvl="1" defTabSz="337185">
              <a:lnSpc>
                <a:spcPct val="120000"/>
              </a:lnSpc>
              <a:spcBef>
                <a:spcPts val="0"/>
              </a:spcBef>
              <a:spcAft>
                <a:spcPts val="600"/>
              </a:spcAft>
              <a:buFont typeface="Arial" panose="020B0604020202020204" pitchFamily="34" charset="0"/>
              <a:buChar char="•"/>
              <a:defRPr/>
            </a:pPr>
            <a:r>
              <a:rPr lang="en-US" altLang="en-US" sz="2000" kern="0" dirty="0">
                <a:solidFill>
                  <a:schemeClr val="tx1"/>
                </a:solidFill>
                <a:sym typeface="+mn-ea"/>
              </a:rPr>
              <a:t>Final 802.11 WG approval				Jan </a:t>
            </a:r>
            <a:r>
              <a:rPr lang="en-US" altLang="en-US" sz="2000" kern="0" dirty="0" smtClean="0">
                <a:solidFill>
                  <a:schemeClr val="tx1"/>
                </a:solidFill>
                <a:sym typeface="+mn-ea"/>
              </a:rPr>
              <a:t>2028</a:t>
            </a:r>
            <a:endParaRPr lang="en-US" altLang="en-US" sz="2000" kern="0" dirty="0">
              <a:solidFill>
                <a:schemeClr val="tx1"/>
              </a:solidFill>
            </a:endParaRPr>
          </a:p>
          <a:p>
            <a:pPr lvl="1" defTabSz="337185">
              <a:lnSpc>
                <a:spcPct val="120000"/>
              </a:lnSpc>
              <a:spcBef>
                <a:spcPts val="0"/>
              </a:spcBef>
              <a:spcAft>
                <a:spcPts val="600"/>
              </a:spcAft>
              <a:buFont typeface="Arial" panose="020B0604020202020204" pitchFamily="34" charset="0"/>
              <a:buChar char="•"/>
              <a:defRPr/>
            </a:pPr>
            <a:r>
              <a:rPr lang="en-US" altLang="en-US" sz="2000" kern="0" dirty="0">
                <a:solidFill>
                  <a:schemeClr val="tx1"/>
                </a:solidFill>
                <a:sym typeface="+mn-ea"/>
              </a:rPr>
              <a:t>802 EC approval							Mar </a:t>
            </a:r>
            <a:r>
              <a:rPr lang="en-US" altLang="en-US" sz="2000" kern="0" dirty="0" smtClean="0">
                <a:solidFill>
                  <a:schemeClr val="tx1"/>
                </a:solidFill>
                <a:sym typeface="+mn-ea"/>
              </a:rPr>
              <a:t>2028</a:t>
            </a:r>
            <a:endParaRPr lang="en-US" altLang="en-US" sz="2000" kern="0" dirty="0">
              <a:solidFill>
                <a:schemeClr val="tx1"/>
              </a:solidFill>
            </a:endParaRPr>
          </a:p>
          <a:p>
            <a:pPr lvl="1" defTabSz="337185">
              <a:lnSpc>
                <a:spcPct val="120000"/>
              </a:lnSpc>
              <a:spcBef>
                <a:spcPts val="0"/>
              </a:spcBef>
              <a:spcAft>
                <a:spcPts val="600"/>
              </a:spcAft>
              <a:buFont typeface="Arial" panose="020B0604020202020204" pitchFamily="34" charset="0"/>
              <a:buChar char="•"/>
              <a:defRPr/>
            </a:pPr>
            <a:r>
              <a:rPr lang="en-US" altLang="en-US" sz="2000" kern="0" dirty="0" err="1">
                <a:solidFill>
                  <a:schemeClr val="tx1"/>
                </a:solidFill>
                <a:sym typeface="+mn-ea"/>
              </a:rPr>
              <a:t>RevCom</a:t>
            </a:r>
            <a:r>
              <a:rPr lang="en-US" altLang="en-US" sz="2000" kern="0" dirty="0">
                <a:solidFill>
                  <a:schemeClr val="tx1"/>
                </a:solidFill>
                <a:sym typeface="+mn-ea"/>
              </a:rPr>
              <a:t> and SASB approval			May </a:t>
            </a:r>
            <a:r>
              <a:rPr lang="en-US" altLang="en-US" sz="2000" kern="0" dirty="0" smtClean="0">
                <a:solidFill>
                  <a:schemeClr val="tx1"/>
                </a:solidFill>
                <a:sym typeface="+mn-ea"/>
              </a:rPr>
              <a:t>2028</a:t>
            </a:r>
            <a:endParaRPr lang="en-US" altLang="en-US" sz="2000" kern="0" dirty="0">
              <a:solidFill>
                <a:schemeClr val="tx1"/>
              </a:solidFill>
              <a:cs typeface="+mn-ea"/>
              <a:sym typeface="Wingdings" panose="05000000000000000000" pitchFamily="2" charset="2"/>
            </a:endParaRPr>
          </a:p>
        </p:txBody>
      </p:sp>
      <p:sp>
        <p:nvSpPr>
          <p:cNvPr id="7" name="标题 1"/>
          <p:cNvSpPr txBox="1"/>
          <p:nvPr/>
        </p:nvSpPr>
        <p:spPr>
          <a:xfrm>
            <a:off x="914400" y="685800"/>
            <a:ext cx="10361613" cy="1065213"/>
          </a:xfrm>
          <a:prstGeom prst="rect">
            <a:avLst/>
          </a:prstGeom>
        </p:spPr>
        <p:txBody>
          <a:bodyPr/>
          <a:lstStyle>
            <a:lvl1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mj-lt"/>
                <a:ea typeface="+mj-ea"/>
                <a:cs typeface="+mj-cs"/>
              </a:defRPr>
            </a:lvl1pPr>
            <a:lvl2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2pPr>
            <a:lvl3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3pPr>
            <a:lvl4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4pPr>
            <a:lvl5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5pPr>
            <a:lvl6pPr marL="18859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6pPr>
            <a:lvl7pPr marL="22288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7pPr>
            <a:lvl8pPr marL="25717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8pPr>
            <a:lvl9pPr marL="29146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9pPr>
          </a:lstStyle>
          <a:p>
            <a:r>
              <a:rPr lang="en-US" altLang="zh-CN" sz="2800" kern="0" dirty="0" smtClean="0"/>
              <a:t>TGbp Timeline Plan</a:t>
            </a:r>
            <a:endParaRPr lang="en-US" altLang="zh-CN" sz="2800" kern="0" dirty="0" smtClean="0"/>
          </a:p>
          <a:p>
            <a:r>
              <a:rPr lang="en-US" altLang="zh-CN" sz="2800" kern="0" dirty="0" smtClean="0"/>
              <a:t>(Subject to change based on development progress) </a:t>
            </a:r>
            <a:endParaRPr lang="zh-CN" altLang="en-US" sz="2800" kern="0" dirty="0"/>
          </a:p>
        </p:txBody>
      </p:sp>
    </p:spTree>
  </p:cSld>
  <p:clrMapOvr>
    <a:masterClrMapping/>
  </p:clrMapOvr>
  <p:timing>
    <p:tnLst>
      <p:par>
        <p:cTn id="1" dur="indefinite" restart="never" nodeType="tmRoot"/>
      </p:par>
    </p:tnLst>
  </p:timing>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日期占位符 1"/>
          <p:cNvSpPr>
            <a:spLocks noGrp="1"/>
          </p:cNvSpPr>
          <p:nvPr>
            <p:ph type="dt" idx="10"/>
          </p:nvPr>
        </p:nvSpPr>
        <p:spPr/>
        <p:txBody>
          <a:bodyPr/>
          <a:lstStyle/>
          <a:p>
            <a:pPr eaLnBrk="0" hangingPunct="0">
              <a:defRPr/>
            </a:pPr>
            <a:r>
              <a:rPr lang="en-US" dirty="0" smtClean="0"/>
              <a:t>Nov 2024</a:t>
            </a:r>
            <a:endParaRPr lang="en-US" dirty="0"/>
          </a:p>
        </p:txBody>
      </p:sp>
      <p:sp>
        <p:nvSpPr>
          <p:cNvPr id="3" name="页脚占位符 2"/>
          <p:cNvSpPr>
            <a:spLocks noGrp="1"/>
          </p:cNvSpPr>
          <p:nvPr>
            <p:ph type="ftr" idx="11"/>
          </p:nvPr>
        </p:nvSpPr>
        <p:spPr/>
        <p:txBody>
          <a:bodyPr/>
          <a:lstStyle/>
          <a:p>
            <a:pPr eaLnBrk="0" hangingPunct="0">
              <a:defRPr/>
            </a:pPr>
            <a:r>
              <a:rPr lang="en-US" dirty="0" smtClean="0"/>
              <a:t>Bo Sun (</a:t>
            </a:r>
            <a:r>
              <a:rPr lang="en-US" dirty="0" err="1" smtClean="0"/>
              <a:t>Sanechips</a:t>
            </a:r>
            <a:r>
              <a:rPr lang="en-US" dirty="0" smtClean="0"/>
              <a:t>)</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6" name="文本占位符 2"/>
          <p:cNvSpPr txBox="1"/>
          <p:nvPr/>
        </p:nvSpPr>
        <p:spPr>
          <a:xfrm>
            <a:off x="2286100" y="2437036"/>
            <a:ext cx="7656121" cy="3354102"/>
          </a:xfrm>
          <a:prstGeom prst="rect">
            <a:avLst/>
          </a:prstGeom>
          <a:noFill/>
          <a:ln w="9525">
            <a:noFill/>
          </a:ln>
        </p:spPr>
        <p:txBody>
          <a:bodyPr lIns="92160" tIns="46080" rIns="92160" bIns="46080" anchor="t" anchorCtr="0">
            <a:normAutofit/>
          </a:bodyPr>
          <a:lstStyle>
            <a:lvl1pPr marL="257175" indent="-257175" algn="l" defTabSz="336550" rtl="0" eaLnBrk="0" fontAlgn="base" hangingPunct="0">
              <a:spcBef>
                <a:spcPts val="450"/>
              </a:spcBef>
              <a:spcAft>
                <a:spcPct val="0"/>
              </a:spcAft>
              <a:buClr>
                <a:srgbClr val="000000"/>
              </a:buClr>
              <a:buSzPct val="100000"/>
              <a:buFont typeface="Times New Roman" panose="02020603050405020304" pitchFamily="18" charset="0"/>
              <a:defRPr b="1">
                <a:solidFill>
                  <a:srgbClr val="000000"/>
                </a:solidFill>
                <a:latin typeface="+mn-lt"/>
                <a:ea typeface="+mn-ea"/>
                <a:cs typeface="+mn-cs"/>
              </a:defRPr>
            </a:lvl1pPr>
            <a:lvl2pPr marL="557530" indent="-214630" algn="l" defTabSz="336550" rtl="0" eaLnBrk="0" fontAlgn="base" hangingPunct="0">
              <a:spcBef>
                <a:spcPts val="375"/>
              </a:spcBef>
              <a:spcAft>
                <a:spcPct val="0"/>
              </a:spcAft>
              <a:buClr>
                <a:srgbClr val="000000"/>
              </a:buClr>
              <a:buSzPct val="100000"/>
              <a:buFont typeface="Times New Roman" panose="02020603050405020304" pitchFamily="18" charset="0"/>
              <a:defRPr sz="1500">
                <a:solidFill>
                  <a:srgbClr val="000000"/>
                </a:solidFill>
                <a:latin typeface="+mn-lt"/>
                <a:ea typeface="+mn-ea"/>
              </a:defRPr>
            </a:lvl2pPr>
            <a:lvl3pPr marL="857250" indent="-171450" algn="l" defTabSz="336550" rtl="0" eaLnBrk="0" fontAlgn="base" hangingPunct="0">
              <a:spcBef>
                <a:spcPts val="340"/>
              </a:spcBef>
              <a:spcAft>
                <a:spcPct val="0"/>
              </a:spcAft>
              <a:buClr>
                <a:srgbClr val="000000"/>
              </a:buClr>
              <a:buSzPct val="100000"/>
              <a:buFont typeface="Times New Roman" panose="02020603050405020304" pitchFamily="18" charset="0"/>
              <a:defRPr>
                <a:solidFill>
                  <a:srgbClr val="000000"/>
                </a:solidFill>
                <a:latin typeface="+mn-lt"/>
                <a:ea typeface="+mn-ea"/>
              </a:defRPr>
            </a:lvl3pPr>
            <a:lvl4pPr marL="1200150" indent="-171450" algn="l" defTabSz="336550" rtl="0" eaLnBrk="0" fontAlgn="base" hangingPunct="0">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4pPr>
            <a:lvl5pPr marL="1543050" indent="-171450" algn="l" defTabSz="336550" rtl="0" eaLnBrk="0" fontAlgn="base" hangingPunct="0">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5pPr>
            <a:lvl6pPr marL="18859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6pPr>
            <a:lvl7pPr marL="22288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7pPr>
            <a:lvl8pPr marL="25717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8pPr>
            <a:lvl9pPr marL="29146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9pPr>
          </a:lstStyle>
          <a:p>
            <a:pPr lvl="1" defTabSz="337185">
              <a:lnSpc>
                <a:spcPct val="120000"/>
              </a:lnSpc>
              <a:spcBef>
                <a:spcPts val="0"/>
              </a:spcBef>
              <a:spcAft>
                <a:spcPts val="600"/>
              </a:spcAft>
              <a:buFont typeface="Arial" panose="020B0604020202020204" pitchFamily="34" charset="0"/>
              <a:buChar char="•"/>
              <a:defRPr/>
            </a:pPr>
            <a:r>
              <a:rPr lang="en-US" altLang="en-US" sz="2400" kern="0" dirty="0" smtClean="0">
                <a:solidFill>
                  <a:schemeClr val="tx1"/>
                </a:solidFill>
                <a:sym typeface="+mn-ea"/>
              </a:rPr>
              <a:t>Oct 15</a:t>
            </a:r>
            <a:r>
              <a:rPr lang="en-US" altLang="en-US" sz="2400" kern="0" baseline="30000" dirty="0" smtClean="0">
                <a:solidFill>
                  <a:schemeClr val="tx1"/>
                </a:solidFill>
                <a:sym typeface="+mn-ea"/>
              </a:rPr>
              <a:t>th</a:t>
            </a:r>
            <a:r>
              <a:rPr lang="en-US" altLang="en-US" sz="2400" kern="0" dirty="0" smtClean="0">
                <a:solidFill>
                  <a:schemeClr val="tx1"/>
                </a:solidFill>
                <a:sym typeface="+mn-ea"/>
              </a:rPr>
              <a:t> (Tuesday), 10:00am, ET, 2 hours; </a:t>
            </a:r>
            <a:r>
              <a:rPr lang="en-US" altLang="en-US" sz="2400" kern="0" dirty="0" err="1" smtClean="0">
                <a:solidFill>
                  <a:schemeClr val="tx1"/>
                </a:solidFill>
                <a:sym typeface="+mn-ea"/>
              </a:rPr>
              <a:t>Webex</a:t>
            </a:r>
            <a:endParaRPr lang="en-US" altLang="en-US" sz="2400" kern="0" dirty="0" smtClean="0">
              <a:solidFill>
                <a:schemeClr val="tx1"/>
              </a:solidFill>
              <a:sym typeface="+mn-ea"/>
            </a:endParaRPr>
          </a:p>
          <a:p>
            <a:pPr lvl="1" defTabSz="337185">
              <a:lnSpc>
                <a:spcPct val="120000"/>
              </a:lnSpc>
              <a:spcBef>
                <a:spcPts val="0"/>
              </a:spcBef>
              <a:spcAft>
                <a:spcPts val="600"/>
              </a:spcAft>
              <a:buFont typeface="Arial" panose="020B0604020202020204" pitchFamily="34" charset="0"/>
              <a:buChar char="•"/>
              <a:defRPr/>
            </a:pPr>
            <a:endParaRPr lang="en-US" altLang="en-US" sz="2400" kern="0" dirty="0">
              <a:solidFill>
                <a:schemeClr val="tx1"/>
              </a:solidFill>
            </a:endParaRPr>
          </a:p>
          <a:p>
            <a:pPr lvl="1" defTabSz="337185">
              <a:lnSpc>
                <a:spcPct val="120000"/>
              </a:lnSpc>
              <a:spcBef>
                <a:spcPts val="0"/>
              </a:spcBef>
              <a:spcAft>
                <a:spcPts val="600"/>
              </a:spcAft>
              <a:buFont typeface="Arial" panose="020B0604020202020204" pitchFamily="34" charset="0"/>
              <a:buChar char="•"/>
              <a:defRPr/>
            </a:pPr>
            <a:r>
              <a:rPr lang="en-US" altLang="en-US" sz="2400" kern="0" dirty="0" smtClean="0">
                <a:solidFill>
                  <a:schemeClr val="tx1"/>
                </a:solidFill>
                <a:sym typeface="+mn-ea"/>
              </a:rPr>
              <a:t>Nov 5</a:t>
            </a:r>
            <a:r>
              <a:rPr lang="en-US" altLang="en-US" sz="2400" kern="0" baseline="30000" dirty="0" smtClean="0">
                <a:solidFill>
                  <a:schemeClr val="tx1"/>
                </a:solidFill>
                <a:sym typeface="+mn-ea"/>
              </a:rPr>
              <a:t>th</a:t>
            </a:r>
            <a:r>
              <a:rPr lang="en-US" altLang="en-US" sz="2400" kern="0" dirty="0" smtClean="0">
                <a:solidFill>
                  <a:schemeClr val="tx1"/>
                </a:solidFill>
                <a:sym typeface="+mn-ea"/>
              </a:rPr>
              <a:t> (Tuesday), 9:00am, ET, 2 hours; </a:t>
            </a:r>
            <a:r>
              <a:rPr lang="en-US" altLang="en-US" sz="2400" kern="0" dirty="0" err="1" smtClean="0">
                <a:solidFill>
                  <a:schemeClr val="tx1"/>
                </a:solidFill>
                <a:sym typeface="+mn-ea"/>
              </a:rPr>
              <a:t>Webex</a:t>
            </a:r>
            <a:endParaRPr lang="en-US" altLang="en-US" sz="2400" kern="0" dirty="0">
              <a:solidFill>
                <a:schemeClr val="tx1"/>
              </a:solidFill>
              <a:cs typeface="+mn-ea"/>
              <a:sym typeface="Wingdings" panose="05000000000000000000" pitchFamily="2" charset="2"/>
            </a:endParaRPr>
          </a:p>
        </p:txBody>
      </p:sp>
      <p:sp>
        <p:nvSpPr>
          <p:cNvPr id="7" name="标题 1"/>
          <p:cNvSpPr txBox="1"/>
          <p:nvPr/>
        </p:nvSpPr>
        <p:spPr>
          <a:xfrm>
            <a:off x="914400" y="685800"/>
            <a:ext cx="10361613" cy="1065213"/>
          </a:xfrm>
          <a:prstGeom prst="rect">
            <a:avLst/>
          </a:prstGeom>
        </p:spPr>
        <p:txBody>
          <a:bodyPr anchor="ctr"/>
          <a:lstStyle>
            <a:lvl1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mj-lt"/>
                <a:ea typeface="+mj-ea"/>
                <a:cs typeface="+mj-cs"/>
              </a:defRPr>
            </a:lvl1pPr>
            <a:lvl2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2pPr>
            <a:lvl3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3pPr>
            <a:lvl4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4pPr>
            <a:lvl5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5pPr>
            <a:lvl6pPr marL="18859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6pPr>
            <a:lvl7pPr marL="22288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7pPr>
            <a:lvl8pPr marL="25717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8pPr>
            <a:lvl9pPr marL="29146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9pPr>
          </a:lstStyle>
          <a:p>
            <a:r>
              <a:rPr lang="en-US" altLang="zh-CN" sz="2800" kern="0" dirty="0" err="1" smtClean="0"/>
              <a:t>TGbp</a:t>
            </a:r>
            <a:r>
              <a:rPr lang="en-US" altLang="zh-CN" sz="2800" kern="0" dirty="0" smtClean="0"/>
              <a:t> Teleconference Plan (Tentative) </a:t>
            </a:r>
            <a:endParaRPr lang="zh-CN" altLang="en-US" sz="2800" kern="0" dirty="0"/>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标题 1"/>
          <p:cNvSpPr txBox="1"/>
          <p:nvPr/>
        </p:nvSpPr>
        <p:spPr>
          <a:xfrm>
            <a:off x="2209800" y="610235"/>
            <a:ext cx="77724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lvl="0">
              <a:defRPr/>
            </a:pPr>
            <a:r>
              <a:rPr lang="en-US" altLang="en-US" u="sng" dirty="0">
                <a:solidFill>
                  <a:schemeClr val="tx1"/>
                </a:solidFill>
                <a:latin typeface="Calibri" panose="020F0502020204030204" pitchFamily="34" charset="0"/>
                <a:cs typeface="Calibri" panose="020F0502020204030204" pitchFamily="34" charset="0"/>
              </a:rPr>
              <a:t>Participants have a duty to inform the IEEE</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6" name="内容占位符 2"/>
          <p:cNvSpPr txBox="1"/>
          <p:nvPr/>
        </p:nvSpPr>
        <p:spPr>
          <a:xfrm>
            <a:off x="1219200" y="1771650"/>
            <a:ext cx="9753600" cy="4114800"/>
          </a:xfrm>
          <a:prstGeom prst="rect">
            <a:avLst/>
          </a:prstGeom>
        </p:spPr>
        <p:txBody>
          <a:bodyPr>
            <a:normAutofit fontScale="92500"/>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L="342900" marR="0" lvl="0" indent="-342900" algn="l" defTabSz="914400" rtl="0" eaLnBrk="0" fontAlgn="base" latinLnBrk="0" hangingPunct="0">
              <a:lnSpc>
                <a:spcPct val="100000"/>
              </a:lnSpc>
              <a:spcBef>
                <a:spcPct val="20000"/>
              </a:spcBef>
              <a:spcAft>
                <a:spcPct val="0"/>
              </a:spcAft>
              <a:buClrTx/>
              <a:buSzPct val="150000"/>
              <a:buFont typeface="Arial" panose="020B0604020202020204" pitchFamily="34" charset="0"/>
              <a:buChar char="•"/>
              <a:defRPr/>
            </a:pPr>
            <a:r>
              <a:rPr kumimoji="0" lang="en-US" altLang="en-US" sz="2400" b="1" i="0" u="none" strike="noStrike" kern="0" cap="none" spc="0" normalizeH="0" baseline="0" noProof="0" dirty="0">
                <a:ln>
                  <a:noFill/>
                </a:ln>
                <a:solidFill>
                  <a:schemeClr val="tx1"/>
                </a:solidFill>
                <a:effectLst/>
                <a:uLnTx/>
                <a:uFillTx/>
                <a:latin typeface="Calibri" panose="020F0502020204030204" pitchFamily="34" charset="0"/>
                <a:ea typeface="MS PGothic" panose="020B0600070205080204" pitchFamily="34" charset="-128"/>
                <a:cs typeface="Calibri" panose="020F0502020204030204" pitchFamily="34" charset="0"/>
              </a:rPr>
              <a:t>Participants </a:t>
            </a:r>
            <a:r>
              <a:rPr kumimoji="0" lang="en-US" altLang="en-US" sz="2400" b="1" i="0" u="sng" strike="noStrike" kern="0" cap="none" spc="0" normalizeH="0" baseline="0" noProof="0" dirty="0">
                <a:ln>
                  <a:noFill/>
                </a:ln>
                <a:solidFill>
                  <a:schemeClr val="tx1"/>
                </a:solidFill>
                <a:effectLst/>
                <a:uLnTx/>
                <a:uFillTx/>
                <a:latin typeface="Calibri" panose="020F0502020204030204" pitchFamily="34" charset="0"/>
                <a:ea typeface="MS PGothic" panose="020B0600070205080204" pitchFamily="34" charset="-128"/>
                <a:cs typeface="Calibri" panose="020F0502020204030204" pitchFamily="34" charset="0"/>
              </a:rPr>
              <a:t>shall</a:t>
            </a:r>
            <a:r>
              <a:rPr kumimoji="0" lang="en-US" altLang="en-US" sz="2400" b="1" i="0" u="none" strike="noStrike" kern="0" cap="none" spc="0" normalizeH="0" baseline="0" noProof="0" dirty="0">
                <a:ln>
                  <a:noFill/>
                </a:ln>
                <a:solidFill>
                  <a:schemeClr val="tx1"/>
                </a:solidFill>
                <a:effectLst/>
                <a:uLnTx/>
                <a:uFillTx/>
                <a:latin typeface="Calibri" panose="020F0502020204030204" pitchFamily="34" charset="0"/>
                <a:ea typeface="MS PGothic" panose="020B0600070205080204" pitchFamily="34" charset="-128"/>
                <a:cs typeface="Calibri" panose="020F0502020204030204" pitchFamily="34" charset="0"/>
              </a:rPr>
              <a:t> inform the IEEE (or cause the IEEE to be informed) of the identity of each holder of any potential Essential Patent Claims of which they are personally aware if the claims are owned or controlled by the participant or the entity the participant is from, employed by, or otherwise represents</a:t>
            </a:r>
            <a:endParaRPr kumimoji="0" lang="en-US" altLang="en-US" sz="2400" b="1" i="0" u="none" strike="noStrike" kern="0" cap="none" spc="0" normalizeH="0" baseline="0" noProof="0" dirty="0">
              <a:ln>
                <a:noFill/>
              </a:ln>
              <a:solidFill>
                <a:schemeClr val="tx1"/>
              </a:solidFill>
              <a:effectLst/>
              <a:uLnTx/>
              <a:uFillTx/>
              <a:latin typeface="Calibri" panose="020F0502020204030204" pitchFamily="34" charset="0"/>
              <a:ea typeface="MS PGothic" panose="020B0600070205080204" pitchFamily="34" charset="-128"/>
              <a:cs typeface="Calibri" panose="020F0502020204030204" pitchFamily="34" charset="0"/>
            </a:endParaRPr>
          </a:p>
          <a:p>
            <a:pPr marL="342900" marR="0" lvl="0" indent="-342900" algn="l" defTabSz="914400" rtl="0" eaLnBrk="0" fontAlgn="base" latinLnBrk="0" hangingPunct="0">
              <a:lnSpc>
                <a:spcPct val="100000"/>
              </a:lnSpc>
              <a:spcBef>
                <a:spcPct val="20000"/>
              </a:spcBef>
              <a:spcAft>
                <a:spcPct val="0"/>
              </a:spcAft>
              <a:buClrTx/>
              <a:buSzPct val="150000"/>
              <a:buFont typeface="Arial" panose="020B0604020202020204" pitchFamily="34" charset="0"/>
              <a:buChar char="•"/>
              <a:defRPr/>
            </a:pPr>
            <a:endParaRPr kumimoji="0" lang="en-US" altLang="en-US" sz="2400" b="1" i="0" u="none" strike="noStrike" kern="0" cap="none" spc="0" normalizeH="0" baseline="0" noProof="0" dirty="0">
              <a:ln>
                <a:noFill/>
              </a:ln>
              <a:solidFill>
                <a:schemeClr val="tx1"/>
              </a:solidFill>
              <a:effectLst/>
              <a:uLnTx/>
              <a:uFillTx/>
              <a:latin typeface="Calibri" panose="020F0502020204030204" pitchFamily="34" charset="0"/>
              <a:ea typeface="MS PGothic" panose="020B0600070205080204" pitchFamily="34" charset="-128"/>
              <a:cs typeface="Calibri" panose="020F0502020204030204" pitchFamily="34" charset="0"/>
            </a:endParaRPr>
          </a:p>
          <a:p>
            <a:pPr marL="342900" marR="0" lvl="0" indent="-342900" algn="l" defTabSz="914400" rtl="0" eaLnBrk="0" fontAlgn="base" latinLnBrk="0" hangingPunct="0">
              <a:lnSpc>
                <a:spcPct val="100000"/>
              </a:lnSpc>
              <a:spcBef>
                <a:spcPct val="20000"/>
              </a:spcBef>
              <a:spcAft>
                <a:spcPct val="0"/>
              </a:spcAft>
              <a:buClrTx/>
              <a:buSzPct val="150000"/>
              <a:buFont typeface="Arial" panose="020B0604020202020204" pitchFamily="34" charset="0"/>
              <a:buChar char="•"/>
              <a:defRPr/>
            </a:pPr>
            <a:r>
              <a:rPr kumimoji="0" lang="en-US" altLang="en-US" sz="2400" b="1" i="0" u="none" strike="noStrike" kern="0" cap="none" spc="0" normalizeH="0" baseline="0" noProof="0" dirty="0">
                <a:ln>
                  <a:noFill/>
                </a:ln>
                <a:solidFill>
                  <a:schemeClr val="tx1"/>
                </a:solidFill>
                <a:effectLst/>
                <a:uLnTx/>
                <a:uFillTx/>
                <a:latin typeface="Calibri" panose="020F0502020204030204" pitchFamily="34" charset="0"/>
                <a:ea typeface="MS PGothic" panose="020B0600070205080204" pitchFamily="34" charset="-128"/>
                <a:cs typeface="Calibri" panose="020F0502020204030204" pitchFamily="34" charset="0"/>
              </a:rPr>
              <a:t>Participants </a:t>
            </a:r>
            <a:r>
              <a:rPr kumimoji="0" lang="en-US" altLang="en-US" sz="2400" b="1" i="0" u="sng" strike="noStrike" kern="0" cap="none" spc="0" normalizeH="0" baseline="0" noProof="0" dirty="0">
                <a:ln>
                  <a:noFill/>
                </a:ln>
                <a:solidFill>
                  <a:schemeClr val="tx1"/>
                </a:solidFill>
                <a:effectLst/>
                <a:uLnTx/>
                <a:uFillTx/>
                <a:latin typeface="Calibri" panose="020F0502020204030204" pitchFamily="34" charset="0"/>
                <a:ea typeface="MS PGothic" panose="020B0600070205080204" pitchFamily="34" charset="-128"/>
                <a:cs typeface="Calibri" panose="020F0502020204030204" pitchFamily="34" charset="0"/>
              </a:rPr>
              <a:t>should </a:t>
            </a:r>
            <a:r>
              <a:rPr kumimoji="0" lang="en-US" altLang="en-US" sz="2400" b="1" i="0" u="none" strike="noStrike" kern="0" cap="none" spc="0" normalizeH="0" baseline="0" noProof="0" dirty="0">
                <a:ln>
                  <a:noFill/>
                </a:ln>
                <a:solidFill>
                  <a:schemeClr val="tx1"/>
                </a:solidFill>
                <a:effectLst/>
                <a:uLnTx/>
                <a:uFillTx/>
                <a:latin typeface="Calibri" panose="020F0502020204030204" pitchFamily="34" charset="0"/>
                <a:ea typeface="MS PGothic" panose="020B0600070205080204" pitchFamily="34" charset="-128"/>
                <a:cs typeface="Calibri" panose="020F0502020204030204" pitchFamily="34" charset="0"/>
              </a:rPr>
              <a:t>inform the IEEE (or cause the IEEE to be informed) of the identity of any other holders of potential Essential Patent Claims</a:t>
            </a:r>
            <a:endParaRPr kumimoji="0" lang="en-US" altLang="en-US" sz="2400" b="1" i="0" u="none" strike="noStrike" kern="0" cap="none" spc="0" normalizeH="0" baseline="0" noProof="0" dirty="0">
              <a:ln>
                <a:noFill/>
              </a:ln>
              <a:solidFill>
                <a:schemeClr val="tx1"/>
              </a:solidFill>
              <a:effectLst/>
              <a:uLnTx/>
              <a:uFillTx/>
              <a:latin typeface="Calibri" panose="020F0502020204030204" pitchFamily="34" charset="0"/>
              <a:ea typeface="MS PGothic" panose="020B0600070205080204" pitchFamily="34" charset="-128"/>
              <a:cs typeface="Calibri" panose="020F0502020204030204" pitchFamily="34" charset="0"/>
            </a:endParaRPr>
          </a:p>
          <a:p>
            <a:pPr marL="742950" marR="0" lvl="1" indent="-285750" algn="l" defTabSz="914400" rtl="0" eaLnBrk="0" fontAlgn="base" latinLnBrk="0" hangingPunct="0">
              <a:lnSpc>
                <a:spcPct val="100000"/>
              </a:lnSpc>
              <a:spcBef>
                <a:spcPct val="20000"/>
              </a:spcBef>
              <a:spcAft>
                <a:spcPct val="0"/>
              </a:spcAft>
              <a:buClrTx/>
              <a:buSzPct val="150000"/>
              <a:buFont typeface="Arial" panose="020B0604020202020204" pitchFamily="34" charset="0"/>
              <a:buChar char="•"/>
              <a:defRPr/>
            </a:pPr>
            <a:endParaRPr kumimoji="0" lang="en-US" altLang="en-US" sz="2000" b="1" i="0" u="none" strike="noStrike" kern="0" cap="none" spc="0" normalizeH="0" baseline="0" noProof="0" dirty="0">
              <a:ln>
                <a:noFill/>
              </a:ln>
              <a:solidFill>
                <a:schemeClr val="tx1"/>
              </a:solidFill>
              <a:effectLst/>
              <a:uLnTx/>
              <a:uFillTx/>
              <a:latin typeface="Calibri" panose="020F0502020204030204" pitchFamily="34" charset="0"/>
              <a:ea typeface="MS PGothic" panose="020B0600070205080204" pitchFamily="34" charset="-128"/>
              <a:cs typeface="Calibri" panose="020F0502020204030204" pitchFamily="34" charset="0"/>
            </a:endParaRPr>
          </a:p>
          <a:p>
            <a:pPr marL="457200" marR="0" lvl="1" indent="0" algn="ctr" defTabSz="914400" rtl="0" eaLnBrk="0" fontAlgn="base" latinLnBrk="0" hangingPunct="0">
              <a:lnSpc>
                <a:spcPct val="100000"/>
              </a:lnSpc>
              <a:spcBef>
                <a:spcPct val="20000"/>
              </a:spcBef>
              <a:spcAft>
                <a:spcPct val="0"/>
              </a:spcAft>
              <a:buClrTx/>
              <a:buSzTx/>
              <a:buFontTx/>
              <a:buNone/>
              <a:defRPr/>
            </a:pPr>
            <a:r>
              <a:rPr kumimoji="0" lang="en-US" altLang="en-US" sz="3200" b="1" i="0" u="none" strike="noStrike" kern="0" cap="none" spc="0" normalizeH="0" baseline="0" noProof="0" dirty="0">
                <a:ln>
                  <a:noFill/>
                </a:ln>
                <a:solidFill>
                  <a:schemeClr val="tx1"/>
                </a:solidFill>
                <a:effectLst/>
                <a:uLnTx/>
                <a:uFillTx/>
                <a:latin typeface="Calibri" panose="020F0502020204030204" pitchFamily="34" charset="0"/>
                <a:ea typeface="MS PGothic" panose="020B0600070205080204" pitchFamily="34" charset="-128"/>
                <a:cs typeface="Calibri" panose="020F0502020204030204" pitchFamily="34" charset="0"/>
              </a:rPr>
              <a:t>Early identification of holders of potential Essential Patent Claims is encouraged</a:t>
            </a:r>
            <a:endParaRPr kumimoji="0" lang="en-US" altLang="en-US" sz="3200" b="1" i="0" u="none" strike="noStrike" kern="0" cap="none" spc="0" normalizeH="0" baseline="0" noProof="0" dirty="0">
              <a:ln>
                <a:noFill/>
              </a:ln>
              <a:solidFill>
                <a:schemeClr val="tx1"/>
              </a:solidFill>
              <a:effectLst/>
              <a:uLnTx/>
              <a:uFillTx/>
              <a:latin typeface="Calibri" panose="020F0502020204030204" pitchFamily="34" charset="0"/>
              <a:ea typeface="MS PGothic" panose="020B0600070205080204" pitchFamily="34" charset="-128"/>
              <a:cs typeface="Calibri" panose="020F0502020204030204" pitchFamily="34" charset="0"/>
            </a:endParaRPr>
          </a:p>
          <a:p>
            <a:pPr marL="342900" marR="0" lvl="0" indent="-342900" algn="l" defTabSz="914400" rtl="0" eaLnBrk="0" fontAlgn="base" latinLnBrk="0" hangingPunct="0">
              <a:lnSpc>
                <a:spcPct val="100000"/>
              </a:lnSpc>
              <a:spcBef>
                <a:spcPct val="20000"/>
              </a:spcBef>
              <a:spcAft>
                <a:spcPct val="0"/>
              </a:spcAft>
              <a:buClrTx/>
              <a:buSzTx/>
              <a:buFontTx/>
              <a:buChar char="•"/>
              <a:defRPr/>
            </a:pPr>
            <a:endParaRPr kumimoji="0" lang="zh-CN"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p:txBody>
      </p:sp>
      <p:sp>
        <p:nvSpPr>
          <p:cNvPr id="7" name="Text Box 5"/>
          <p:cNvSpPr txBox="1"/>
          <p:nvPr/>
        </p:nvSpPr>
        <p:spPr>
          <a:xfrm>
            <a:off x="838200" y="6096000"/>
            <a:ext cx="952500" cy="366713"/>
          </a:xfrm>
          <a:prstGeom prst="rect">
            <a:avLst/>
          </a:prstGeom>
          <a:noFill/>
          <a:ln w="9525">
            <a:noFill/>
          </a:ln>
        </p:spPr>
        <p:txBody>
          <a:bodyPr wrap="none" anchor="t" anchorCtr="0">
            <a:spAutoFit/>
          </a:bodyPr>
          <a:lstStyle/>
          <a:p>
            <a:pPr eaLnBrk="0" hangingPunct="0"/>
            <a:r>
              <a:rPr lang="en-US" altLang="en-US" sz="1800" b="1" u="sng" dirty="0">
                <a:latin typeface="Times New Roman" panose="02020603050405020304" pitchFamily="18" charset="0"/>
              </a:rPr>
              <a:t>Slide #1</a:t>
            </a:r>
            <a:endParaRPr lang="en-US" altLang="en-US" sz="2400" dirty="0">
              <a:latin typeface="Times New Roman" panose="02020603050405020304" pitchFamily="18" charset="0"/>
            </a:endParaRPr>
          </a:p>
        </p:txBody>
      </p:sp>
      <p:sp>
        <p:nvSpPr>
          <p:cNvPr id="8" name="日期占位符 3"/>
          <p:cNvSpPr>
            <a:spLocks noGrp="1"/>
          </p:cNvSpPr>
          <p:nvPr>
            <p:ph type="dt" idx="10"/>
          </p:nvPr>
        </p:nvSpPr>
        <p:spPr>
          <a:xfrm>
            <a:off x="928688" y="333375"/>
            <a:ext cx="2500313" cy="273050"/>
          </a:xfrm>
        </p:spPr>
        <p:txBody>
          <a:bodyPr/>
          <a:lstStyle/>
          <a:p>
            <a:pPr eaLnBrk="0" hangingPunct="0">
              <a:defRPr/>
            </a:pPr>
            <a:r>
              <a:rPr lang="en-US" dirty="0" smtClean="0"/>
              <a:t>Nov 2024</a:t>
            </a:r>
            <a:endParaRPr lang="en-US" dirty="0"/>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8" name="标题 1"/>
          <p:cNvSpPr txBox="1"/>
          <p:nvPr/>
        </p:nvSpPr>
        <p:spPr>
          <a:xfrm>
            <a:off x="2209800" y="610235"/>
            <a:ext cx="77724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GB" altLang="en-US" b="1" i="0" u="sng" strike="noStrike" kern="0" cap="none" spc="0" normalizeH="0" baseline="0" noProof="0" dirty="0">
                <a:ln>
                  <a:noFill/>
                </a:ln>
                <a:solidFill>
                  <a:schemeClr val="accent2"/>
                </a:solidFill>
                <a:effectLst/>
                <a:uLnTx/>
                <a:uFillTx/>
                <a:latin typeface="+mj-lt"/>
                <a:ea typeface="MS PGothic" panose="020B0600070205080204" pitchFamily="34" charset="-128"/>
                <a:cs typeface="MS PGothic" panose="020B0600070205080204" pitchFamily="34" charset="-128"/>
              </a:rPr>
              <a:t>Ways to Inform IEEE</a:t>
            </a:r>
            <a:endParaRPr kumimoji="0" lang="en-GB" altLang="en-US" b="1" i="0" u="sng" strike="noStrike" kern="0" cap="none" spc="0" normalizeH="0" baseline="0" noProof="0" dirty="0">
              <a:ln>
                <a:noFill/>
              </a:ln>
              <a:solidFill>
                <a:schemeClr val="accent2"/>
              </a:solidFill>
              <a:effectLst/>
              <a:uLnTx/>
              <a:uFillTx/>
              <a:latin typeface="+mj-lt"/>
              <a:ea typeface="MS PGothic" panose="020B0600070205080204" pitchFamily="34" charset="-128"/>
              <a:cs typeface="MS PGothic" panose="020B0600070205080204" pitchFamily="34" charset="-128"/>
            </a:endParaRPr>
          </a:p>
        </p:txBody>
      </p:sp>
      <p:sp>
        <p:nvSpPr>
          <p:cNvPr id="9" name="内容占位符 2"/>
          <p:cNvSpPr txBox="1"/>
          <p:nvPr/>
        </p:nvSpPr>
        <p:spPr>
          <a:xfrm>
            <a:off x="1219200" y="1676400"/>
            <a:ext cx="9753600" cy="4267200"/>
          </a:xfrm>
          <a:prstGeom prst="rect">
            <a:avLst/>
          </a:prstGeom>
          <a:noFill/>
          <a:ln w="9525">
            <a:noFill/>
          </a:ln>
        </p:spPr>
        <p:txBody>
          <a:bodyPr anchor="t" anchorCtr="0"/>
          <a:lstStyle/>
          <a:p>
            <a:pPr marL="342900" indent="-342900" eaLnBrk="0" hangingPunct="0">
              <a:spcBef>
                <a:spcPct val="20000"/>
              </a:spcBef>
              <a:buSzPct val="150000"/>
              <a:buChar char="•"/>
            </a:pPr>
            <a:r>
              <a:rPr lang="en-US" altLang="en-US" sz="2400" b="1" dirty="0">
                <a:latin typeface="Calibri" panose="020F0502020204030204" pitchFamily="34" charset="0"/>
              </a:rPr>
              <a:t>Cause an LOA to be submitted to the IEEE-SA (patcom@ieee.org); or</a:t>
            </a:r>
            <a:endParaRPr lang="en-US" altLang="en-US" sz="2400" b="1" dirty="0">
              <a:latin typeface="Calibri" panose="020F0502020204030204" pitchFamily="34" charset="0"/>
            </a:endParaRPr>
          </a:p>
          <a:p>
            <a:pPr marL="342900" indent="-342900" eaLnBrk="0" hangingPunct="0">
              <a:spcBef>
                <a:spcPct val="20000"/>
              </a:spcBef>
              <a:buSzPct val="150000"/>
              <a:buChar char="•"/>
            </a:pPr>
            <a:r>
              <a:rPr lang="en-US" altLang="en-US" sz="2400" b="1" dirty="0">
                <a:latin typeface="Calibri" panose="020F0502020204030204" pitchFamily="34" charset="0"/>
              </a:rPr>
              <a:t>Provide the chair of this group with the identity of the holder(s) of any and all such claims as soon as possible; or</a:t>
            </a:r>
            <a:endParaRPr lang="en-US" altLang="en-US" sz="2400" b="1" dirty="0">
              <a:latin typeface="Calibri" panose="020F0502020204030204" pitchFamily="34" charset="0"/>
            </a:endParaRPr>
          </a:p>
          <a:p>
            <a:pPr marL="342900" indent="-342900" eaLnBrk="0" hangingPunct="0">
              <a:spcBef>
                <a:spcPct val="20000"/>
              </a:spcBef>
              <a:buSzPct val="150000"/>
              <a:buChar char="•"/>
            </a:pPr>
            <a:r>
              <a:rPr lang="en-US" altLang="en-US" sz="2400" b="1" dirty="0">
                <a:latin typeface="Calibri" panose="020F0502020204030204" pitchFamily="34" charset="0"/>
              </a:rPr>
              <a:t>Speak up now and respond to this Call for Potentially Essential Patents</a:t>
            </a:r>
            <a:endParaRPr lang="en-US" altLang="en-US" sz="2400" b="1" dirty="0">
              <a:latin typeface="Calibri" panose="020F0502020204030204" pitchFamily="34" charset="0"/>
            </a:endParaRPr>
          </a:p>
          <a:p>
            <a:pPr marL="342900" indent="-342900" eaLnBrk="0" hangingPunct="0">
              <a:spcBef>
                <a:spcPct val="20000"/>
              </a:spcBef>
              <a:buFont typeface="Monotype Sorts" charset="2"/>
            </a:pPr>
            <a:endParaRPr lang="en-US" altLang="en-US" sz="2400" dirty="0">
              <a:latin typeface="Calibri" panose="020F0502020204030204" pitchFamily="34" charset="0"/>
            </a:endParaRPr>
          </a:p>
          <a:p>
            <a:pPr marL="342900" indent="-342900" eaLnBrk="0" hangingPunct="0">
              <a:spcBef>
                <a:spcPct val="20000"/>
              </a:spcBef>
              <a:buFont typeface="Monotype Sorts" charset="2"/>
            </a:pPr>
            <a:r>
              <a:rPr lang="en-US" altLang="en-US" sz="2400" dirty="0">
                <a:latin typeface="Calibri" panose="020F0502020204030204" pitchFamily="34" charset="0"/>
              </a:rPr>
              <a:t>If anyone in this meeting is personally aware of the holder of any patent claims that are potentially essential to implementation of the proposed standard(s) under consideration by this group and that are not already the subject of an Accepted Letter of Assurance, please respond at this time by providing relevant information to the WG Chair.</a:t>
            </a:r>
            <a:endParaRPr lang="en-US" altLang="en-US" sz="2400" dirty="0">
              <a:latin typeface="Calibri" panose="020F0502020204030204" pitchFamily="34" charset="0"/>
            </a:endParaRPr>
          </a:p>
        </p:txBody>
      </p:sp>
      <p:sp>
        <p:nvSpPr>
          <p:cNvPr id="10" name="Text Box 5"/>
          <p:cNvSpPr txBox="1"/>
          <p:nvPr/>
        </p:nvSpPr>
        <p:spPr>
          <a:xfrm>
            <a:off x="838200" y="6105525"/>
            <a:ext cx="960438" cy="369888"/>
          </a:xfrm>
          <a:prstGeom prst="rect">
            <a:avLst/>
          </a:prstGeom>
          <a:noFill/>
          <a:ln w="9525">
            <a:noFill/>
          </a:ln>
        </p:spPr>
        <p:txBody>
          <a:bodyPr wrap="none" anchor="t" anchorCtr="0">
            <a:spAutoFit/>
          </a:bodyPr>
          <a:lstStyle/>
          <a:p>
            <a:pPr eaLnBrk="0" hangingPunct="0"/>
            <a:r>
              <a:rPr lang="en-US" altLang="en-US" sz="1800" b="1" u="sng" dirty="0">
                <a:latin typeface="Times New Roman" panose="02020603050405020304" pitchFamily="18" charset="0"/>
              </a:rPr>
              <a:t>Slide #2</a:t>
            </a:r>
            <a:endParaRPr lang="en-US" altLang="en-US" sz="2400" dirty="0">
              <a:latin typeface="Times New Roman" panose="02020603050405020304" pitchFamily="18" charset="0"/>
            </a:endParaRPr>
          </a:p>
        </p:txBody>
      </p:sp>
      <p:sp>
        <p:nvSpPr>
          <p:cNvPr id="11" name="日期占位符 3"/>
          <p:cNvSpPr>
            <a:spLocks noGrp="1"/>
          </p:cNvSpPr>
          <p:nvPr>
            <p:ph type="dt" idx="10"/>
          </p:nvPr>
        </p:nvSpPr>
        <p:spPr>
          <a:xfrm>
            <a:off x="928688" y="333375"/>
            <a:ext cx="2500313" cy="273050"/>
          </a:xfrm>
        </p:spPr>
        <p:txBody>
          <a:bodyPr/>
          <a:lstStyle/>
          <a:p>
            <a:pPr eaLnBrk="0" hangingPunct="0">
              <a:defRPr/>
            </a:pPr>
            <a:r>
              <a:rPr lang="en-US" dirty="0" smtClean="0"/>
              <a:t>Nov 2024</a:t>
            </a:r>
            <a:endParaRPr lang="en-US" dirty="0"/>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标题 1"/>
          <p:cNvSpPr txBox="1"/>
          <p:nvPr/>
        </p:nvSpPr>
        <p:spPr>
          <a:xfrm>
            <a:off x="2209800" y="610235"/>
            <a:ext cx="77724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zh-CN" sz="3200" b="1" i="0" u="none" strike="noStrike" kern="0" cap="none" spc="0" normalizeH="0" baseline="0" noProof="0" dirty="0">
                <a:ln>
                  <a:noFill/>
                </a:ln>
                <a:solidFill>
                  <a:schemeClr val="accent2">
                    <a:lumMod val="75000"/>
                  </a:schemeClr>
                </a:solidFill>
                <a:effectLst/>
                <a:uLnTx/>
                <a:uFillTx/>
                <a:latin typeface="+mj-lt"/>
                <a:ea typeface="MS PGothic" panose="020B0600070205080204" pitchFamily="34" charset="-128"/>
                <a:cs typeface="MS PGothic" panose="020B0600070205080204" pitchFamily="34" charset="-128"/>
              </a:rPr>
              <a:t>Patent Related Information</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6" name="内容占位符 2"/>
          <p:cNvSpPr txBox="1"/>
          <p:nvPr/>
        </p:nvSpPr>
        <p:spPr>
          <a:xfrm>
            <a:off x="1219200" y="1752600"/>
            <a:ext cx="9753600" cy="4267200"/>
          </a:xfrm>
          <a:prstGeom prst="rect">
            <a:avLst/>
          </a:prstGeom>
          <a:noFill/>
          <a:ln w="9525">
            <a:noFill/>
          </a:ln>
        </p:spPr>
        <p:txBody>
          <a:bodyPr anchor="t" anchorCtr="0"/>
          <a:lstStyle/>
          <a:p>
            <a:pPr marL="342900" indent="-342900" eaLnBrk="0" hangingPunct="0">
              <a:lnSpc>
                <a:spcPct val="90000"/>
              </a:lnSpc>
              <a:buFont typeface="Monotype Sorts" charset="2"/>
            </a:pPr>
            <a:r>
              <a:rPr lang="en-US" altLang="en-US" sz="2400" b="1" noProof="1">
                <a:latin typeface="Calibri" panose="020F0502020204030204" pitchFamily="34" charset="0"/>
                <a:ea typeface="MS PGothic" panose="020B0600070205080204" pitchFamily="34" charset="-128"/>
                <a:cs typeface="+mn-cs"/>
              </a:rPr>
              <a:t>The patent policy and the procedures used to execute that policy are documented in the:</a:t>
            </a:r>
            <a:endParaRPr lang="en-US" altLang="en-US" sz="2400" b="1" noProof="1">
              <a:latin typeface="Calibri" panose="020F0502020204030204" pitchFamily="34" charset="0"/>
            </a:endParaRPr>
          </a:p>
          <a:p>
            <a:pPr marL="742950" lvl="1" indent="-285750" eaLnBrk="0" fontAlgn="base" hangingPunct="0">
              <a:lnSpc>
                <a:spcPct val="90000"/>
              </a:lnSpc>
              <a:buFont typeface="Arial" panose="020B0604020202020204" pitchFamily="34" charset="0"/>
              <a:buChar char="•"/>
            </a:pPr>
            <a:r>
              <a:rPr lang="en-US" altLang="en-US" sz="2000" b="1" i="1" strike="noStrike" noProof="1" smtClean="0">
                <a:latin typeface="Calibri" panose="020F0502020204030204" pitchFamily="34" charset="0"/>
                <a:ea typeface="MS PGothic" panose="020B0600070205080204" pitchFamily="34" charset="-128"/>
                <a:cs typeface="+mn-cs"/>
              </a:rPr>
              <a:t>Clause 6 of the IEEE-SA </a:t>
            </a:r>
            <a:r>
              <a:rPr lang="en-US" altLang="en-US" sz="2000" b="1" i="1" strike="noStrike" noProof="1">
                <a:latin typeface="Calibri" panose="020F0502020204030204" pitchFamily="34" charset="0"/>
                <a:ea typeface="MS PGothic" panose="020B0600070205080204" pitchFamily="34" charset="-128"/>
                <a:cs typeface="+mn-cs"/>
              </a:rPr>
              <a:t>Standards Board Bylaws</a:t>
            </a:r>
            <a:r>
              <a:rPr lang="en-US" altLang="en-US" sz="2000" b="1" strike="noStrike" noProof="1">
                <a:latin typeface="Calibri" panose="020F0502020204030204" pitchFamily="34" charset="0"/>
                <a:ea typeface="MS PGothic" panose="020B0600070205080204" pitchFamily="34" charset="-128"/>
                <a:cs typeface="+mn-cs"/>
              </a:rPr>
              <a:t> (</a:t>
            </a:r>
            <a:r>
              <a:rPr lang="en-US" altLang="en-US" sz="2000" b="1" strike="noStrike" noProof="1">
                <a:latin typeface="Calibri" panose="020F0502020204030204" pitchFamily="34" charset="0"/>
                <a:ea typeface="MS PGothic" panose="020B0600070205080204" pitchFamily="34" charset="-128"/>
                <a:cs typeface="+mn-cs"/>
                <a:hlinkClick r:id="rId1"/>
              </a:rPr>
              <a:t>http://standards.ieee.org/develop/policies/bylaws/sect6-7.html#6</a:t>
            </a:r>
            <a:r>
              <a:rPr lang="en-US" altLang="en-US" sz="2000" b="1" strike="noStrike" noProof="1">
                <a:latin typeface="Calibri" panose="020F0502020204030204" pitchFamily="34" charset="0"/>
                <a:ea typeface="MS PGothic" panose="020B0600070205080204" pitchFamily="34" charset="-128"/>
                <a:cs typeface="+mn-cs"/>
              </a:rPr>
              <a:t>)</a:t>
            </a:r>
            <a:endParaRPr lang="en-US" altLang="en-US" sz="2000" b="1" strike="noStrike" noProof="1">
              <a:latin typeface="Calibri" panose="020F0502020204030204" pitchFamily="34" charset="0"/>
            </a:endParaRPr>
          </a:p>
          <a:p>
            <a:pPr marL="742950" lvl="1" indent="-285750" eaLnBrk="0" fontAlgn="base" hangingPunct="0">
              <a:lnSpc>
                <a:spcPct val="90000"/>
              </a:lnSpc>
              <a:buFont typeface="Arial" panose="020B0604020202020204" pitchFamily="34" charset="0"/>
              <a:buChar char="•"/>
            </a:pPr>
            <a:r>
              <a:rPr lang="en-US" altLang="en-US" sz="2000" b="1" i="1" strike="noStrike" noProof="1" smtClean="0">
                <a:latin typeface="Calibri" panose="020F0502020204030204" pitchFamily="34" charset="0"/>
                <a:ea typeface="MS PGothic" panose="020B0600070205080204" pitchFamily="34" charset="-128"/>
                <a:cs typeface="+mn-cs"/>
              </a:rPr>
              <a:t>Clause 6.3 of the IEEE-SA </a:t>
            </a:r>
            <a:r>
              <a:rPr lang="en-US" altLang="en-US" sz="2000" b="1" i="1" strike="noStrike" noProof="1">
                <a:latin typeface="Calibri" panose="020F0502020204030204" pitchFamily="34" charset="0"/>
                <a:ea typeface="MS PGothic" panose="020B0600070205080204" pitchFamily="34" charset="-128"/>
                <a:cs typeface="+mn-cs"/>
              </a:rPr>
              <a:t>Standards Board Operations Manual</a:t>
            </a:r>
            <a:r>
              <a:rPr lang="en-US" altLang="en-US" sz="2000" b="1" strike="noStrike" noProof="1">
                <a:latin typeface="Calibri" panose="020F0502020204030204" pitchFamily="34" charset="0"/>
                <a:ea typeface="MS PGothic" panose="020B0600070205080204" pitchFamily="34" charset="-128"/>
                <a:cs typeface="+mn-cs"/>
              </a:rPr>
              <a:t> (</a:t>
            </a:r>
            <a:r>
              <a:rPr lang="en-US" altLang="en-US" sz="2000" b="1" strike="noStrike" noProof="1">
                <a:latin typeface="Calibri" panose="020F0502020204030204" pitchFamily="34" charset="0"/>
                <a:ea typeface="MS PGothic" panose="020B0600070205080204" pitchFamily="34" charset="-128"/>
                <a:cs typeface="+mn-cs"/>
                <a:hlinkClick r:id="rId2"/>
              </a:rPr>
              <a:t>http://standards.ieee.org/develop/policies/opman/sect6.html#6.3</a:t>
            </a:r>
            <a:r>
              <a:rPr lang="en-US" altLang="en-US" sz="2000" b="1" strike="noStrike" noProof="1">
                <a:latin typeface="Calibri" panose="020F0502020204030204" pitchFamily="34" charset="0"/>
                <a:ea typeface="MS PGothic" panose="020B0600070205080204" pitchFamily="34" charset="-128"/>
                <a:cs typeface="+mn-cs"/>
              </a:rPr>
              <a:t>)</a:t>
            </a:r>
            <a:endParaRPr lang="en-US" altLang="en-US" sz="2000" b="1" strike="noStrike" noProof="1">
              <a:latin typeface="Calibri" panose="020F0502020204030204" pitchFamily="34" charset="0"/>
            </a:endParaRPr>
          </a:p>
          <a:p>
            <a:pPr marL="342900" indent="-342900" eaLnBrk="0" hangingPunct="0">
              <a:lnSpc>
                <a:spcPct val="90000"/>
              </a:lnSpc>
              <a:spcBef>
                <a:spcPct val="20000"/>
              </a:spcBef>
              <a:buFont typeface="Monotype Sorts" charset="2"/>
            </a:pPr>
            <a:endParaRPr lang="en-US" altLang="en-US" sz="2400" b="1" noProof="1">
              <a:latin typeface="Times New Roman" panose="02020603050405020304" pitchFamily="18" charset="0"/>
            </a:endParaRPr>
          </a:p>
          <a:p>
            <a:pPr marL="342900" indent="-342900" eaLnBrk="0" hangingPunct="0">
              <a:lnSpc>
                <a:spcPct val="90000"/>
              </a:lnSpc>
              <a:buFont typeface="Monotype Sorts" charset="2"/>
            </a:pPr>
            <a:r>
              <a:rPr lang="en-US" altLang="en-US" sz="2400" b="1" noProof="1">
                <a:latin typeface="Calibri" panose="020F0502020204030204" pitchFamily="34" charset="0"/>
                <a:ea typeface="MS PGothic" panose="020B0600070205080204" pitchFamily="34" charset="-128"/>
                <a:cs typeface="+mn-cs"/>
              </a:rPr>
              <a:t>Material about the patent policy is available at</a:t>
            </a:r>
            <a:endParaRPr lang="en-US" altLang="en-US" sz="2400" b="1" noProof="1">
              <a:latin typeface="Calibri" panose="020F0502020204030204" pitchFamily="34" charset="0"/>
            </a:endParaRPr>
          </a:p>
          <a:p>
            <a:pPr marL="742950" lvl="1" indent="-285750" eaLnBrk="0" fontAlgn="base" hangingPunct="0">
              <a:lnSpc>
                <a:spcPct val="90000"/>
              </a:lnSpc>
              <a:buFont typeface="Arial" panose="020B0604020202020204" pitchFamily="34" charset="0"/>
              <a:buChar char="•"/>
            </a:pPr>
            <a:r>
              <a:rPr lang="en-US" altLang="en-US" sz="2000" b="1" i="1" strike="noStrike" noProof="1">
                <a:latin typeface="Calibri" panose="020F0502020204030204" pitchFamily="34" charset="0"/>
                <a:ea typeface="MS PGothic" panose="020B0600070205080204" pitchFamily="34" charset="-128"/>
                <a:cs typeface="+mn-cs"/>
                <a:hlinkClick r:id="rId3"/>
              </a:rPr>
              <a:t>http://standards.ieee.org/about/sasb/patcom/materials.html</a:t>
            </a:r>
            <a:endParaRPr lang="en-US" altLang="en-US" sz="2000" b="1" i="1" strike="noStrike" noProof="1">
              <a:latin typeface="Calibri" panose="020F0502020204030204" pitchFamily="34" charset="0"/>
            </a:endParaRPr>
          </a:p>
          <a:p>
            <a:pPr marL="742950" lvl="1" indent="-285750" eaLnBrk="0" fontAlgn="base" hangingPunct="0">
              <a:lnSpc>
                <a:spcPct val="90000"/>
              </a:lnSpc>
              <a:buFont typeface="Monotype Sorts" charset="2"/>
            </a:pPr>
            <a:endParaRPr lang="en-US" altLang="en-US" sz="3200" b="1" strike="noStrike" noProof="1">
              <a:latin typeface="Calibri" panose="020F0502020204030204" pitchFamily="34" charset="0"/>
            </a:endParaRPr>
          </a:p>
          <a:p>
            <a:pPr marL="285750" indent="-285750" algn="ctr" eaLnBrk="0" hangingPunct="0">
              <a:lnSpc>
                <a:spcPct val="90000"/>
              </a:lnSpc>
              <a:buFont typeface="Monotype Sorts" charset="2"/>
            </a:pPr>
            <a:r>
              <a:rPr lang="en-US" altLang="en-US" sz="2800" b="1" noProof="1">
                <a:latin typeface="Calibri" panose="020F0502020204030204" pitchFamily="34" charset="0"/>
                <a:ea typeface="MS PGothic" panose="020B0600070205080204" pitchFamily="34" charset="-128"/>
                <a:cs typeface="+mn-cs"/>
              </a:rPr>
              <a:t>If you have questions, contact the IEEE-SA Standards Board Patent Committee Administrator at patcom@ieee.org</a:t>
            </a:r>
            <a:endParaRPr lang="en-US" altLang="en-US" sz="2800" b="1" noProof="1">
              <a:latin typeface="Calibri" panose="020F0502020204030204" pitchFamily="34" charset="0"/>
            </a:endParaRPr>
          </a:p>
        </p:txBody>
      </p:sp>
      <p:sp>
        <p:nvSpPr>
          <p:cNvPr id="7" name="Text Box 4"/>
          <p:cNvSpPr txBox="1"/>
          <p:nvPr/>
        </p:nvSpPr>
        <p:spPr>
          <a:xfrm>
            <a:off x="838200" y="6108700"/>
            <a:ext cx="960519" cy="369332"/>
          </a:xfrm>
          <a:prstGeom prst="rect">
            <a:avLst/>
          </a:prstGeom>
          <a:noFill/>
          <a:ln w="9525">
            <a:noFill/>
          </a:ln>
        </p:spPr>
        <p:txBody>
          <a:bodyPr wrap="none" anchor="t" anchorCtr="0">
            <a:spAutoFit/>
          </a:bodyPr>
          <a:lstStyle/>
          <a:p>
            <a:pPr eaLnBrk="0" hangingPunct="0"/>
            <a:r>
              <a:rPr lang="en-US" altLang="en-US" sz="1800" b="1" u="sng" dirty="0">
                <a:latin typeface="Times New Roman" panose="02020603050405020304" pitchFamily="18" charset="0"/>
              </a:rPr>
              <a:t>Slide </a:t>
            </a:r>
            <a:r>
              <a:rPr lang="en-US" altLang="en-US" sz="1800" b="1" u="sng" dirty="0" smtClean="0">
                <a:latin typeface="Times New Roman" panose="02020603050405020304" pitchFamily="18" charset="0"/>
              </a:rPr>
              <a:t>#3</a:t>
            </a:r>
            <a:endParaRPr lang="en-US" altLang="en-US" sz="1800" b="1" u="sng" dirty="0">
              <a:latin typeface="Times New Roman" panose="02020603050405020304" pitchFamily="18" charset="0"/>
            </a:endParaRPr>
          </a:p>
        </p:txBody>
      </p:sp>
      <p:sp>
        <p:nvSpPr>
          <p:cNvPr id="8" name="日期占位符 3"/>
          <p:cNvSpPr>
            <a:spLocks noGrp="1"/>
          </p:cNvSpPr>
          <p:nvPr>
            <p:ph type="dt" idx="10"/>
          </p:nvPr>
        </p:nvSpPr>
        <p:spPr>
          <a:xfrm>
            <a:off x="928688" y="333375"/>
            <a:ext cx="2500313" cy="273050"/>
          </a:xfrm>
        </p:spPr>
        <p:txBody>
          <a:bodyPr/>
          <a:lstStyle/>
          <a:p>
            <a:pPr eaLnBrk="0" hangingPunct="0">
              <a:defRPr/>
            </a:pPr>
            <a:r>
              <a:rPr lang="en-US" dirty="0" smtClean="0"/>
              <a:t>Nov 2024</a:t>
            </a:r>
            <a:endParaRPr lang="en-US" dirty="0"/>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标题 1"/>
          <p:cNvSpPr txBox="1"/>
          <p:nvPr/>
        </p:nvSpPr>
        <p:spPr>
          <a:xfrm>
            <a:off x="1143268" y="607616"/>
            <a:ext cx="990574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lvl="0">
              <a:defRPr/>
            </a:pPr>
            <a:r>
              <a:rPr lang="en-US" altLang="en-US" dirty="0"/>
              <a:t>Instructions for Chairs of </a:t>
            </a:r>
            <a:r>
              <a:rPr lang="en-US" altLang="en-US" dirty="0" smtClean="0"/>
              <a:t>standards </a:t>
            </a:r>
            <a:r>
              <a:rPr lang="en-US" altLang="en-US" dirty="0"/>
              <a:t>development activities</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6" name="内容占位符 2"/>
          <p:cNvSpPr txBox="1"/>
          <p:nvPr/>
        </p:nvSpPr>
        <p:spPr>
          <a:xfrm>
            <a:off x="1219466" y="2131015"/>
            <a:ext cx="9753600" cy="3428954"/>
          </a:xfrm>
          <a:prstGeom prst="rect">
            <a:avLst/>
          </a:prstGeom>
          <a:noFill/>
          <a:ln w="9525">
            <a:noFill/>
          </a:ln>
        </p:spPr>
        <p:txBody>
          <a:bodyPr anchor="t" anchorCtr="0"/>
          <a:lstStyle/>
          <a:p>
            <a:pPr>
              <a:spcBef>
                <a:spcPts val="0"/>
              </a:spcBef>
              <a:spcAft>
                <a:spcPts val="600"/>
              </a:spcAft>
              <a:buClr>
                <a:srgbClr val="CC3300"/>
              </a:buClr>
              <a:buSzPct val="50000"/>
            </a:pPr>
            <a:r>
              <a:rPr lang="en-US" altLang="en-US" sz="2135" b="1" dirty="0">
                <a:latin typeface="Arial" panose="020B0604020202020204" pitchFamily="34" charset="0"/>
                <a:ea typeface="Cambria" panose="02040503050406030204" pitchFamily="18" charset="0"/>
                <a:cs typeface="Arial" panose="020B0604020202020204" pitchFamily="34" charset="0"/>
              </a:rPr>
              <a:t>At the beginning of each standards development meeting the chair or a designee is to</a:t>
            </a:r>
            <a:r>
              <a:rPr lang="en-US" altLang="en-US" sz="2135" b="1" dirty="0" smtClean="0">
                <a:latin typeface="Arial" panose="020B0604020202020204" pitchFamily="34" charset="0"/>
                <a:ea typeface="Cambria" panose="02040503050406030204" pitchFamily="18" charset="0"/>
                <a:cs typeface="Arial" panose="020B0604020202020204" pitchFamily="34" charset="0"/>
              </a:rPr>
              <a:t>:</a:t>
            </a:r>
            <a:endParaRPr lang="en-US" altLang="en-US" sz="2935" dirty="0">
              <a:latin typeface="Arial" panose="020B0604020202020204" pitchFamily="34" charset="0"/>
              <a:cs typeface="Arial" panose="020B0604020202020204" pitchFamily="34" charset="0"/>
            </a:endParaRPr>
          </a:p>
          <a:p>
            <a:pPr marL="800100" lvl="1" indent="-342900">
              <a:buSzPct val="150000"/>
              <a:buFont typeface="Arial" panose="020B0604020202020204" pitchFamily="34" charset="0"/>
              <a:buChar char="•"/>
            </a:pPr>
            <a:r>
              <a:rPr lang="en-US" altLang="en-US" sz="1865" dirty="0">
                <a:latin typeface="Arial" panose="020B0604020202020204" pitchFamily="34" charset="0"/>
                <a:cs typeface="Arial" panose="020B0604020202020204" pitchFamily="34" charset="0"/>
              </a:rPr>
              <a:t>Show the following slides (or provide them beforehand)</a:t>
            </a:r>
            <a:endParaRPr lang="en-US" altLang="en-US" sz="1865" dirty="0">
              <a:latin typeface="Arial" panose="020B0604020202020204" pitchFamily="34" charset="0"/>
              <a:cs typeface="Arial" panose="020B0604020202020204" pitchFamily="34" charset="0"/>
            </a:endParaRPr>
          </a:p>
          <a:p>
            <a:pPr marL="800100" lvl="1" indent="-342900">
              <a:buSzPct val="150000"/>
              <a:buFont typeface="Arial" panose="020B0604020202020204" pitchFamily="34" charset="0"/>
              <a:buChar char="•"/>
            </a:pPr>
            <a:r>
              <a:rPr lang="en-US" altLang="en-US" sz="1865" dirty="0">
                <a:latin typeface="Arial" panose="020B0604020202020204" pitchFamily="34" charset="0"/>
                <a:cs typeface="Arial" panose="020B0604020202020204" pitchFamily="34" charset="0"/>
              </a:rPr>
              <a:t>Advise the standards development group participants that: </a:t>
            </a:r>
            <a:endParaRPr lang="en-US" altLang="en-US" sz="1865" dirty="0">
              <a:latin typeface="Arial" panose="020B0604020202020204" pitchFamily="34" charset="0"/>
              <a:cs typeface="Arial" panose="020B0604020202020204" pitchFamily="34" charset="0"/>
            </a:endParaRPr>
          </a:p>
          <a:p>
            <a:pPr marL="800100" lvl="1" indent="-342900">
              <a:buSzPct val="150000"/>
              <a:buFont typeface="Arial" panose="020B0604020202020204" pitchFamily="34" charset="0"/>
              <a:buChar char="•"/>
            </a:pPr>
            <a:r>
              <a:rPr lang="en-US" altLang="en-US" sz="1865" dirty="0">
                <a:latin typeface="Arial" panose="020B0604020202020204" pitchFamily="34" charset="0"/>
                <a:cs typeface="Arial" panose="020B0604020202020204" pitchFamily="34" charset="0"/>
              </a:rPr>
              <a:t>IEEE SA’s copyright policy is described in Clause 7 of the IEEE SA Standards Board Bylaws and Clause 6.1 of the IEEE SA Standards Board Operations Manual;</a:t>
            </a:r>
            <a:endParaRPr lang="en-US" altLang="en-US" sz="1865" dirty="0">
              <a:latin typeface="Arial" panose="020B0604020202020204" pitchFamily="34" charset="0"/>
              <a:cs typeface="Arial" panose="020B0604020202020204" pitchFamily="34" charset="0"/>
            </a:endParaRPr>
          </a:p>
          <a:p>
            <a:pPr marL="800100" lvl="1" indent="-342900">
              <a:buSzPct val="150000"/>
              <a:buFont typeface="Arial" panose="020B0604020202020204" pitchFamily="34" charset="0"/>
              <a:buChar char="•"/>
            </a:pPr>
            <a:r>
              <a:rPr lang="en-US" altLang="en-US" sz="1865" dirty="0">
                <a:latin typeface="Arial" panose="020B0604020202020204" pitchFamily="34" charset="0"/>
                <a:cs typeface="Arial" panose="020B0604020202020204" pitchFamily="34" charset="0"/>
              </a:rPr>
              <a:t>Any material submitted during standards development, whether verbal, recorded, or in written form, is a Contribution and shall comply with the IEEE SA Copyright Policy; </a:t>
            </a:r>
            <a:endParaRPr lang="en-US" altLang="en-US" sz="1865" dirty="0">
              <a:latin typeface="Arial" panose="020B0604020202020204" pitchFamily="34" charset="0"/>
              <a:cs typeface="Arial" panose="020B0604020202020204" pitchFamily="34" charset="0"/>
            </a:endParaRPr>
          </a:p>
          <a:p>
            <a:pPr marL="800100" lvl="1" indent="-342900">
              <a:buSzPct val="150000"/>
              <a:buFont typeface="Arial" panose="020B0604020202020204" pitchFamily="34" charset="0"/>
              <a:buChar char="•"/>
            </a:pPr>
            <a:r>
              <a:rPr lang="en-US" altLang="en-US" sz="1865" dirty="0">
                <a:latin typeface="Arial" panose="020B0604020202020204" pitchFamily="34" charset="0"/>
                <a:cs typeface="Arial" panose="020B0604020202020204" pitchFamily="34" charset="0"/>
              </a:rPr>
              <a:t>Instruct the Secretary to record in the minutes of the relevant meeting: </a:t>
            </a:r>
            <a:endParaRPr lang="en-US" altLang="en-US" sz="1865" dirty="0">
              <a:latin typeface="Arial" panose="020B0604020202020204" pitchFamily="34" charset="0"/>
              <a:cs typeface="Arial" panose="020B0604020202020204" pitchFamily="34" charset="0"/>
            </a:endParaRPr>
          </a:p>
          <a:p>
            <a:pPr marL="800100" lvl="1" indent="-342900">
              <a:buSzPct val="150000"/>
              <a:buFont typeface="Arial" panose="020B0604020202020204" pitchFamily="34" charset="0"/>
              <a:buChar char="•"/>
            </a:pPr>
            <a:r>
              <a:rPr lang="en-US" altLang="en-US" sz="1865" dirty="0">
                <a:latin typeface="Arial" panose="020B0604020202020204" pitchFamily="34" charset="0"/>
                <a:cs typeface="Arial" panose="020B0604020202020204" pitchFamily="34" charset="0"/>
              </a:rPr>
              <a:t>That the foregoing information was provided and that the copyright slides were shown (or provided beforehand). </a:t>
            </a:r>
            <a:endParaRPr lang="en-US" altLang="en-US" sz="1865" dirty="0">
              <a:latin typeface="Arial" panose="020B0604020202020204" pitchFamily="34" charset="0"/>
              <a:cs typeface="Arial" panose="020B0604020202020204" pitchFamily="34" charset="0"/>
            </a:endParaRPr>
          </a:p>
        </p:txBody>
      </p:sp>
      <p:sp>
        <p:nvSpPr>
          <p:cNvPr id="7" name="Text Box 4"/>
          <p:cNvSpPr txBox="1"/>
          <p:nvPr/>
        </p:nvSpPr>
        <p:spPr>
          <a:xfrm>
            <a:off x="838338" y="6106081"/>
            <a:ext cx="3166251" cy="369332"/>
          </a:xfrm>
          <a:prstGeom prst="rect">
            <a:avLst/>
          </a:prstGeom>
          <a:noFill/>
          <a:ln w="9525">
            <a:noFill/>
          </a:ln>
        </p:spPr>
        <p:txBody>
          <a:bodyPr wrap="none" anchor="t" anchorCtr="0">
            <a:spAutoFit/>
          </a:bodyPr>
          <a:lstStyle/>
          <a:p>
            <a:pPr eaLnBrk="0" hangingPunct="0"/>
            <a:r>
              <a:rPr lang="en-US" altLang="en-US" sz="1800" b="1" u="sng" dirty="0">
                <a:latin typeface="Times New Roman" panose="02020603050405020304" pitchFamily="18" charset="0"/>
              </a:rPr>
              <a:t>Slide </a:t>
            </a:r>
            <a:r>
              <a:rPr lang="en-US" altLang="en-US" sz="1800" b="1" u="sng" dirty="0" smtClean="0">
                <a:latin typeface="Times New Roman" panose="02020603050405020304" pitchFamily="18" charset="0"/>
              </a:rPr>
              <a:t>#4 optional to be shown</a:t>
            </a:r>
            <a:endParaRPr lang="en-US" altLang="en-US" sz="1800" b="1" u="sng" dirty="0">
              <a:latin typeface="Times New Roman" panose="02020603050405020304" pitchFamily="18" charset="0"/>
            </a:endParaRPr>
          </a:p>
        </p:txBody>
      </p:sp>
      <p:sp>
        <p:nvSpPr>
          <p:cNvPr id="8" name="日期占位符 3"/>
          <p:cNvSpPr>
            <a:spLocks noGrp="1"/>
          </p:cNvSpPr>
          <p:nvPr>
            <p:ph type="dt" idx="10"/>
          </p:nvPr>
        </p:nvSpPr>
        <p:spPr>
          <a:xfrm>
            <a:off x="928688" y="333375"/>
            <a:ext cx="2500313" cy="273050"/>
          </a:xfrm>
        </p:spPr>
        <p:txBody>
          <a:bodyPr/>
          <a:lstStyle/>
          <a:p>
            <a:pPr eaLnBrk="0" hangingPunct="0">
              <a:defRPr/>
            </a:pPr>
            <a:r>
              <a:rPr lang="en-US" dirty="0" smtClean="0"/>
              <a:t>Nov 2024</a:t>
            </a:r>
            <a:endParaRPr lang="en-US" dirty="0"/>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标题 1"/>
          <p:cNvSpPr txBox="1"/>
          <p:nvPr/>
        </p:nvSpPr>
        <p:spPr>
          <a:xfrm>
            <a:off x="2209800" y="610235"/>
            <a:ext cx="77724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zh-CN" sz="3200" b="1" i="0" u="none" strike="noStrike" kern="0" cap="none" spc="0" normalizeH="0" baseline="0" noProof="0" dirty="0" smtClean="0">
                <a:ln>
                  <a:noFill/>
                </a:ln>
                <a:solidFill>
                  <a:schemeClr val="accent2">
                    <a:lumMod val="75000"/>
                  </a:schemeClr>
                </a:solidFill>
                <a:effectLst/>
                <a:uLnTx/>
                <a:uFillTx/>
                <a:latin typeface="+mj-lt"/>
                <a:ea typeface="MS PGothic" panose="020B0600070205080204" pitchFamily="34" charset="-128"/>
                <a:cs typeface="MS PGothic" panose="020B0600070205080204" pitchFamily="34" charset="-128"/>
              </a:rPr>
              <a:t>IEEE-SA COPYRIGHT POLICY</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6" name="内容占位符 2"/>
          <p:cNvSpPr txBox="1"/>
          <p:nvPr/>
        </p:nvSpPr>
        <p:spPr>
          <a:xfrm>
            <a:off x="1219200" y="1752600"/>
            <a:ext cx="9753600" cy="4267200"/>
          </a:xfrm>
          <a:prstGeom prst="rect">
            <a:avLst/>
          </a:prstGeom>
          <a:noFill/>
          <a:ln w="9525">
            <a:noFill/>
          </a:ln>
        </p:spPr>
        <p:txBody>
          <a:bodyPr anchor="t" anchorCtr="0">
            <a:normAutofit lnSpcReduction="10000"/>
          </a:bodyPr>
          <a:lstStyle/>
          <a:p>
            <a:pPr marL="342900" indent="-342900" eaLnBrk="0" hangingPunct="0">
              <a:lnSpc>
                <a:spcPct val="90000"/>
              </a:lnSpc>
              <a:spcAft>
                <a:spcPts val="600"/>
              </a:spcAft>
              <a:buFont typeface="Monotype Sorts" charset="2"/>
            </a:pPr>
            <a:r>
              <a:rPr lang="en-US" altLang="en-US" sz="2800" b="1" dirty="0" smtClean="0">
                <a:latin typeface="Calibri" panose="020F0502020204030204" pitchFamily="34" charset="0"/>
              </a:rPr>
              <a:t>By </a:t>
            </a:r>
            <a:r>
              <a:rPr lang="en-US" altLang="en-US" sz="2800" b="1" dirty="0">
                <a:latin typeface="Calibri" panose="020F0502020204030204" pitchFamily="34" charset="0"/>
              </a:rPr>
              <a:t>participating in this activity, you agree to comply with the IEEE Code of Ethics, all applicable laws, and all IEEE policies and procedures including, but not limited to, the IEEE SA Copyright Policy</a:t>
            </a:r>
            <a:endParaRPr lang="en-US" altLang="en-US" sz="2800" b="1" noProof="1">
              <a:latin typeface="Calibri" panose="020F0502020204030204" pitchFamily="34" charset="0"/>
            </a:endParaRPr>
          </a:p>
          <a:p>
            <a:pPr marL="742950" lvl="1" indent="-285750" eaLnBrk="0" hangingPunct="0">
              <a:lnSpc>
                <a:spcPct val="90000"/>
              </a:lnSpc>
              <a:spcAft>
                <a:spcPts val="600"/>
              </a:spcAft>
              <a:buSzPct val="150000"/>
              <a:buFont typeface="Arial" panose="020B0604020202020204" pitchFamily="34" charset="0"/>
              <a:buChar char="•"/>
            </a:pPr>
            <a:r>
              <a:rPr lang="en-US" altLang="en-US" sz="2400" i="1" dirty="0">
                <a:latin typeface="Calibri" panose="020F0502020204030204" pitchFamily="34" charset="0"/>
              </a:rPr>
              <a:t>Previously Published material (copyright assertion indicated) shall not be presented/submitted to the Working Group nor incorporated into a Working Group draft unless permission is granted. </a:t>
            </a:r>
            <a:endParaRPr lang="en-US" altLang="en-US" sz="2400" i="1" dirty="0">
              <a:latin typeface="Calibri" panose="020F0502020204030204" pitchFamily="34" charset="0"/>
            </a:endParaRPr>
          </a:p>
          <a:p>
            <a:pPr marL="742950" lvl="1" indent="-285750" eaLnBrk="0" hangingPunct="0">
              <a:lnSpc>
                <a:spcPct val="90000"/>
              </a:lnSpc>
              <a:spcAft>
                <a:spcPts val="600"/>
              </a:spcAft>
              <a:buSzPct val="150000"/>
              <a:buFont typeface="Arial" panose="020B0604020202020204" pitchFamily="34" charset="0"/>
              <a:buChar char="•"/>
            </a:pPr>
            <a:r>
              <a:rPr lang="en-US" altLang="en-US" sz="2400" i="1" dirty="0">
                <a:latin typeface="Calibri" panose="020F0502020204030204" pitchFamily="34" charset="0"/>
              </a:rPr>
              <a:t>Prior to presentation or submission, you shall notify the Working Group Chair of previously Published material and should assist the Chair in obtaining copyright permission acceptable to IEEE SA.</a:t>
            </a:r>
            <a:endParaRPr lang="en-US" altLang="en-US" sz="2400" i="1" dirty="0">
              <a:latin typeface="Calibri" panose="020F0502020204030204" pitchFamily="34" charset="0"/>
            </a:endParaRPr>
          </a:p>
          <a:p>
            <a:pPr marL="742950" lvl="1" indent="-285750" eaLnBrk="0" hangingPunct="0">
              <a:lnSpc>
                <a:spcPct val="90000"/>
              </a:lnSpc>
              <a:spcAft>
                <a:spcPts val="600"/>
              </a:spcAft>
              <a:buSzPct val="150000"/>
              <a:buFont typeface="Arial" panose="020B0604020202020204" pitchFamily="34" charset="0"/>
              <a:buChar char="•"/>
            </a:pPr>
            <a:r>
              <a:rPr lang="en-US" altLang="en-US" sz="2400" i="1" dirty="0">
                <a:latin typeface="Calibri" panose="020F0502020204030204" pitchFamily="34" charset="0"/>
              </a:rPr>
              <a:t>For material that is not previously Published, IEEE is automatically granted a license to use any material that is presented or submitted</a:t>
            </a:r>
            <a:r>
              <a:rPr lang="en-US" altLang="en-US" sz="2400" i="1" dirty="0" smtClean="0">
                <a:latin typeface="Calibri" panose="020F0502020204030204" pitchFamily="34" charset="0"/>
              </a:rPr>
              <a:t>.</a:t>
            </a:r>
            <a:endParaRPr lang="en-US" altLang="en-US" sz="2400" i="1" dirty="0">
              <a:latin typeface="Calibri" panose="020F0502020204030204" pitchFamily="34" charset="0"/>
            </a:endParaRPr>
          </a:p>
        </p:txBody>
      </p:sp>
      <p:sp>
        <p:nvSpPr>
          <p:cNvPr id="7" name="Text Box 4"/>
          <p:cNvSpPr txBox="1"/>
          <p:nvPr/>
        </p:nvSpPr>
        <p:spPr>
          <a:xfrm>
            <a:off x="838200" y="6108700"/>
            <a:ext cx="960519" cy="369332"/>
          </a:xfrm>
          <a:prstGeom prst="rect">
            <a:avLst/>
          </a:prstGeom>
          <a:noFill/>
          <a:ln w="9525">
            <a:noFill/>
          </a:ln>
        </p:spPr>
        <p:txBody>
          <a:bodyPr wrap="none" anchor="t" anchorCtr="0">
            <a:spAutoFit/>
          </a:bodyPr>
          <a:lstStyle/>
          <a:p>
            <a:pPr eaLnBrk="0" hangingPunct="0"/>
            <a:r>
              <a:rPr lang="en-US" altLang="en-US" sz="1800" b="1" u="sng" dirty="0">
                <a:latin typeface="Times New Roman" panose="02020603050405020304" pitchFamily="18" charset="0"/>
              </a:rPr>
              <a:t>Slide </a:t>
            </a:r>
            <a:r>
              <a:rPr lang="en-US" altLang="en-US" sz="1800" b="1" u="sng" dirty="0" smtClean="0">
                <a:latin typeface="Times New Roman" panose="02020603050405020304" pitchFamily="18" charset="0"/>
              </a:rPr>
              <a:t>#5</a:t>
            </a:r>
            <a:endParaRPr lang="en-US" altLang="en-US" sz="1800" b="1" u="sng" dirty="0">
              <a:latin typeface="Times New Roman" panose="02020603050405020304" pitchFamily="18" charset="0"/>
            </a:endParaRPr>
          </a:p>
        </p:txBody>
      </p:sp>
      <p:sp>
        <p:nvSpPr>
          <p:cNvPr id="8" name="日期占位符 3"/>
          <p:cNvSpPr>
            <a:spLocks noGrp="1"/>
          </p:cNvSpPr>
          <p:nvPr>
            <p:ph type="dt" idx="10"/>
          </p:nvPr>
        </p:nvSpPr>
        <p:spPr>
          <a:xfrm>
            <a:off x="928688" y="333375"/>
            <a:ext cx="2500313" cy="273050"/>
          </a:xfrm>
        </p:spPr>
        <p:txBody>
          <a:bodyPr/>
          <a:lstStyle/>
          <a:p>
            <a:pPr eaLnBrk="0" hangingPunct="0">
              <a:defRPr/>
            </a:pPr>
            <a:r>
              <a:rPr lang="en-US" dirty="0" smtClean="0"/>
              <a:t>Nov 2024</a:t>
            </a:r>
            <a:endParaRPr lang="en-US" dirty="0"/>
          </a:p>
        </p:txBody>
      </p:sp>
    </p:spTree>
  </p:cSld>
  <p:clrMapOvr>
    <a:masterClrMapping/>
  </p:clrMapOvr>
  <p:timing>
    <p:tnLst>
      <p:par>
        <p:cTn id="1" dur="indefinite" restart="never" nodeType="tmRoot"/>
      </p:par>
    </p:tnLst>
  </p:timing>
</p:sld>
</file>

<file path=ppt/tags/tag1.xml><?xml version="1.0" encoding="utf-8"?>
<p:tagLst xmlns:p="http://schemas.openxmlformats.org/presentationml/2006/main">
  <p:tag name="TABLE_ENDDRAG_ORIGIN_RECT" val="822*273"/>
  <p:tag name="TABLE_ENDDRAG_RECT" val="65*156*822*273"/>
</p:tagLst>
</file>

<file path=ppt/theme/theme1.xml><?xml version="1.0" encoding="utf-8"?>
<a:theme xmlns:a="http://schemas.openxmlformats.org/drawingml/2006/main" name="802-11-Submission-16-9">
  <a:themeElements>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主题">
      <a:majorFont>
        <a:latin typeface="Times New Roman"/>
        <a:ea typeface="MS Gothic"/>
        <a:cs typeface=""/>
      </a:majorFont>
      <a:minorFont>
        <a:latin typeface="Times New Roman"/>
        <a:ea typeface="MS Gothic"/>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spPr>
      <a:bodyPr vert="horz" wrap="square" lIns="91440" tIns="45720" rIns="91440" bIns="45720" numCol="1" anchor="t" anchorCtr="0" compatLnSpc="1"/>
      <a:lstStyle>
        <a:defPPr marL="0" marR="0" indent="0" algn="l" defTabSz="449580" rtl="0" eaLnBrk="0" fontAlgn="base" latinLnBrk="0" hangingPunct="0">
          <a:lnSpc>
            <a:spcPct val="100000"/>
          </a:lnSpc>
          <a:spcBef>
            <a:spcPct val="0"/>
          </a:spcBef>
          <a:spcAft>
            <a:spcPct val="0"/>
          </a:spcAft>
          <a:buClr>
            <a:srgbClr val="000000"/>
          </a:buClr>
          <a:buSzPct val="100000"/>
          <a:buFont typeface="Times New Roman" panose="02020603050405020304" pitchFamily="18" charset="0"/>
          <a:buNone/>
          <a:defRPr kumimoji="0" lang="en-GB" sz="2400" b="0" i="0" u="none" strike="noStrike" cap="none" normalizeH="0" baseline="0" smtClean="0">
            <a:ln>
              <a:noFill/>
            </a:ln>
            <a:solidFill>
              <a:schemeClr val="bg1"/>
            </a:solidFill>
            <a:effectLst/>
            <a:latin typeface="Times New Roman" panose="02020603050405020304" pitchFamily="18" charset="0"/>
            <a:ea typeface="MS Gothic" panose="020B0609070205080204" pitchFamily="49" charset="-128"/>
          </a:defRPr>
        </a:defPPr>
      </a:lstStyle>
    </a:spDef>
    <a:ln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spPr>
      <a:bodyPr vert="horz" wrap="square" lIns="91440" tIns="45720" rIns="91440" bIns="45720" numCol="1" anchor="t" anchorCtr="0" compatLnSpc="1"/>
      <a:lstStyle>
        <a:defPPr marL="0" marR="0" indent="0" algn="l" defTabSz="449580" rtl="0" eaLnBrk="0" fontAlgn="base" latinLnBrk="0" hangingPunct="0">
          <a:lnSpc>
            <a:spcPct val="100000"/>
          </a:lnSpc>
          <a:spcBef>
            <a:spcPct val="0"/>
          </a:spcBef>
          <a:spcAft>
            <a:spcPct val="0"/>
          </a:spcAft>
          <a:buClr>
            <a:srgbClr val="000000"/>
          </a:buClr>
          <a:buSzPct val="100000"/>
          <a:buFont typeface="Times New Roman" panose="02020603050405020304" pitchFamily="18" charset="0"/>
          <a:buNone/>
          <a:defRPr kumimoji="0" lang="en-GB" sz="2400" b="0" i="0" u="none" strike="noStrike" cap="none" normalizeH="0" baseline="0" smtClean="0">
            <a:ln>
              <a:noFill/>
            </a:ln>
            <a:solidFill>
              <a:schemeClr val="bg1"/>
            </a:solidFill>
            <a:effectLst/>
            <a:latin typeface="Times New Roman" panose="02020603050405020304" pitchFamily="18" charset="0"/>
            <a:ea typeface="MS Gothic" panose="020B0609070205080204" pitchFamily="49" charset="-128"/>
          </a:defRPr>
        </a:defPPr>
      </a:lstStyle>
    </a:lnDef>
  </a:objectDefaults>
  <a:extraClrSchemeLst>
    <a:extraClrScheme>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Office Theme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Office Theme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Office Theme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Office Theme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Office Theme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Office Theme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1_802-11-Submission-16-9">
  <a:themeElements>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主题">
      <a:majorFont>
        <a:latin typeface="Times New Roman"/>
        <a:ea typeface="MS Gothic"/>
        <a:cs typeface=""/>
      </a:majorFont>
      <a:minorFont>
        <a:latin typeface="Times New Roman"/>
        <a:ea typeface="MS Gothic"/>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spPr>
      <a:bodyPr vert="horz" wrap="square" lIns="91440" tIns="45720" rIns="91440" bIns="45720" numCol="1" anchor="t" anchorCtr="0" compatLnSpc="1"/>
      <a:lstStyle>
        <a:defPPr marL="0" marR="0" indent="0" algn="l" defTabSz="449580" rtl="0" eaLnBrk="0" fontAlgn="base" latinLnBrk="0" hangingPunct="0">
          <a:lnSpc>
            <a:spcPct val="100000"/>
          </a:lnSpc>
          <a:spcBef>
            <a:spcPct val="0"/>
          </a:spcBef>
          <a:spcAft>
            <a:spcPct val="0"/>
          </a:spcAft>
          <a:buClr>
            <a:srgbClr val="000000"/>
          </a:buClr>
          <a:buSzPct val="100000"/>
          <a:buFont typeface="Times New Roman" panose="02020603050405020304" pitchFamily="18" charset="0"/>
          <a:buNone/>
          <a:defRPr kumimoji="0" lang="en-GB" sz="2400" b="0" i="0" u="none" strike="noStrike" cap="none" normalizeH="0" baseline="0" smtClean="0">
            <a:ln>
              <a:noFill/>
            </a:ln>
            <a:solidFill>
              <a:schemeClr val="bg1"/>
            </a:solidFill>
            <a:effectLst/>
            <a:latin typeface="Times New Roman" panose="02020603050405020304" pitchFamily="18" charset="0"/>
            <a:ea typeface="MS Gothic" panose="020B0609070205080204" pitchFamily="49" charset="-128"/>
          </a:defRPr>
        </a:defPPr>
      </a:lstStyle>
    </a:spDef>
    <a:ln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spPr>
      <a:bodyPr vert="horz" wrap="square" lIns="91440" tIns="45720" rIns="91440" bIns="45720" numCol="1" anchor="t" anchorCtr="0" compatLnSpc="1"/>
      <a:lstStyle>
        <a:defPPr marL="0" marR="0" indent="0" algn="l" defTabSz="449580" rtl="0" eaLnBrk="0" fontAlgn="base" latinLnBrk="0" hangingPunct="0">
          <a:lnSpc>
            <a:spcPct val="100000"/>
          </a:lnSpc>
          <a:spcBef>
            <a:spcPct val="0"/>
          </a:spcBef>
          <a:spcAft>
            <a:spcPct val="0"/>
          </a:spcAft>
          <a:buClr>
            <a:srgbClr val="000000"/>
          </a:buClr>
          <a:buSzPct val="100000"/>
          <a:buFont typeface="Times New Roman" panose="02020603050405020304" pitchFamily="18" charset="0"/>
          <a:buNone/>
          <a:defRPr kumimoji="0" lang="en-GB" sz="2400" b="0" i="0" u="none" strike="noStrike" cap="none" normalizeH="0" baseline="0" smtClean="0">
            <a:ln>
              <a:noFill/>
            </a:ln>
            <a:solidFill>
              <a:schemeClr val="bg1"/>
            </a:solidFill>
            <a:effectLst/>
            <a:latin typeface="Times New Roman" panose="02020603050405020304" pitchFamily="18" charset="0"/>
            <a:ea typeface="MS Gothic" panose="020B0609070205080204" pitchFamily="49" charset="-128"/>
          </a:defRPr>
        </a:defPPr>
      </a:lstStyle>
    </a:lnDef>
  </a:objectDefaults>
  <a:extraClrSchemeLst>
    <a:extraClrScheme>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Office Theme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Office Theme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Office Theme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Office Theme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Office Theme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Office Theme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4.xml><?xml version="1.0" encoding="utf-8"?>
<a:theme xmlns:a="http://schemas.openxmlformats.org/drawingml/2006/main" name="Office Theme">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802-11-Submission-16-9</Template>
  <TotalTime>0</TotalTime>
  <Words>23227</Words>
  <Application>WPS 演示</Application>
  <PresentationFormat>宽屏</PresentationFormat>
  <Paragraphs>822</Paragraphs>
  <Slides>41</Slides>
  <Notes>0</Notes>
  <HiddenSlides>0</HiddenSlides>
  <MMClips>0</MMClips>
  <ScaleCrop>false</ScaleCrop>
  <HeadingPairs>
    <vt:vector size="8" baseType="variant">
      <vt:variant>
        <vt:lpstr>已用的字体</vt:lpstr>
      </vt:variant>
      <vt:variant>
        <vt:i4>15</vt:i4>
      </vt:variant>
      <vt:variant>
        <vt:lpstr>主题</vt:lpstr>
      </vt:variant>
      <vt:variant>
        <vt:i4>2</vt:i4>
      </vt:variant>
      <vt:variant>
        <vt:lpstr>嵌入 OLE 服务器</vt:lpstr>
      </vt:variant>
      <vt:variant>
        <vt:i4>1</vt:i4>
      </vt:variant>
      <vt:variant>
        <vt:lpstr>幻灯片标题</vt:lpstr>
      </vt:variant>
      <vt:variant>
        <vt:i4>41</vt:i4>
      </vt:variant>
    </vt:vector>
  </HeadingPairs>
  <TitlesOfParts>
    <vt:vector size="59" baseType="lpstr">
      <vt:lpstr>Arial</vt:lpstr>
      <vt:lpstr>宋体</vt:lpstr>
      <vt:lpstr>Wingdings</vt:lpstr>
      <vt:lpstr>Times New Roman</vt:lpstr>
      <vt:lpstr>MS PGothic</vt:lpstr>
      <vt:lpstr>MS Gothic</vt:lpstr>
      <vt:lpstr>Arial Unicode MS</vt:lpstr>
      <vt:lpstr>Arial Unicode MS</vt:lpstr>
      <vt:lpstr>Calibri</vt:lpstr>
      <vt:lpstr>Monotype Sorts</vt:lpstr>
      <vt:lpstr>Monotype Sorts</vt:lpstr>
      <vt:lpstr>Cambria</vt:lpstr>
      <vt:lpstr>微软雅黑</vt:lpstr>
      <vt:lpstr>Arial Black</vt:lpstr>
      <vt:lpstr>Wingdings</vt:lpstr>
      <vt:lpstr>802-11-Submission-16-9</vt:lpstr>
      <vt:lpstr>1_802-11-Submission-16-9</vt:lpstr>
      <vt:lpstr>Word.Document.8</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Meeting agenda for the week</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vector>
  </TitlesOfParts>
  <Company>Sanechips</Company>
  <LinksUpToDate>false</LinksUpToDate>
  <SharedDoc>false</SharedDoc>
  <HyperlinksChanged>false</HyperlinksChanged>
  <AppVersion>14.0000</AppVersion>
  <Manager>Mr. Bo Sun</Manager>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TGbp Meeting Agenda</dc:title>
  <dc:creator>Mr. Bo Sun</dc:creator>
  <cp:keywords>Sep 2023</cp:keywords>
  <dc:subject>IEEE 802.11TGbp Meeting Agenda</dc:subject>
  <cp:lastModifiedBy>Bo Sun</cp:lastModifiedBy>
  <cp:revision>355</cp:revision>
  <cp:lastPrinted>2014-11-04T15:04:00Z</cp:lastPrinted>
  <dcterms:created xsi:type="dcterms:W3CDTF">2007-04-17T18:10:00Z</dcterms:created>
  <dcterms:modified xsi:type="dcterms:W3CDTF">2024-11-07T02:39:11Z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_ms_pID_725343">
    <vt:lpwstr>(12)O48q+nWDiKNAVXoAwq58w7ATF5BZpxUzus1FEuepahc6BRLUWdfXeHQFTCUY0LJynFgfmRNUPZlAVy+j0r6pbTTT4EXTIDQn++fDAJzW+wNWbLiJe8Z4f4WxdeblmkwEZYVIjqjQH/zBS5y6b9GoioXTXjFlVZ7xPu5xRU0WiDXzU0e3oG78RYbPZ2aHX/hl9SFYOtYdUMQjNw+W6g45GYePd7oGmr8CiOcEr8o5DLsyXdeT</vt:lpwstr>
  </property>
  <property fmtid="{D5CDD505-2E9C-101B-9397-08002B2CF9AE}" pid="3" name="_ms_pID_7253431">
    <vt:lpwstr>hBtTL66MZvP2f/KaV3adKT94KHNJID0xypYHmm25hGzk/ETif8Sj8xBGFsYnZVfYQOQ/wAyM9jGI1mxvLrml8FSLl4bDbfLtpebXgH+6bsglE2sjb5/6PLqZ6vrPMuq4xHCeAFploXk9GR4pqeBSsTI3ryAIkLOeZIHu3OlyhiIUHAYFFjusCknP+OLaVPfpnqpJjopJQHwudTzey6vtimu1b8SZqaoMzXoWNM8jqNR1+tnd</vt:lpwstr>
  </property>
  <property fmtid="{D5CDD505-2E9C-101B-9397-08002B2CF9AE}" pid="4" name="_ms_pID_7253432">
    <vt:lpwstr>x8ME0DQ2PpRh3avrRbfrZv56P6DdLEWGgiSMf+uDB4pq8mzhbhG6zPVPz3X1HS7rV0q5VF4keEsOSPp/KUMahD6kIQ6nI8qma02y7yusddScuZyMKuYK7AFTacu2BRKKxw82Xzx/b9m828jjjbhdYp08I8L82pMlPMiTjrFCpVp1AC8y6wfo3GM3bJVjc7D4DG5rJI1R0MXpzIiQOzKrXn0tHb6SOvbzeZuVqelsG00qCwte</vt:lpwstr>
  </property>
  <property fmtid="{D5CDD505-2E9C-101B-9397-08002B2CF9AE}" pid="5" name="_ms_pID_7253433">
    <vt:lpwstr>DeUnBJ7jXkhDFSfx2mbaZLiRTmabchORs5UcQM7t6iy9W9V5x0aJrpdekEha9ev1v7ztBtDiSNiz0nb5TnbmoOjSO9dSTPtxKJtkBk0VOT8v8uSIsc13cQc0DfmbMnZDCw/73NT8fGNvpvuxnOABvrA90Ua7RN1L2t9H8pOjEZKxCOmcGK2xRY5PojaZXHShwppauFNrvLHwrK2A1xMWv2Hy/8UBtsBI7RPOw+pkMh3CoR5h</vt:lpwstr>
  </property>
  <property fmtid="{D5CDD505-2E9C-101B-9397-08002B2CF9AE}" pid="6" name="_ms_pID_725343_00">
    <vt:lpwstr>_ms_pID_725343</vt:lpwstr>
  </property>
  <property fmtid="{D5CDD505-2E9C-101B-9397-08002B2CF9AE}" pid="7" name="_ms_pID_7253431_00">
    <vt:lpwstr>_ms_pID_7253431</vt:lpwstr>
  </property>
  <property fmtid="{D5CDD505-2E9C-101B-9397-08002B2CF9AE}" pid="8" name="_ms_pID_7253432_00">
    <vt:lpwstr>_ms_pID_7253432</vt:lpwstr>
  </property>
  <property fmtid="{D5CDD505-2E9C-101B-9397-08002B2CF9AE}" pid="9" name="_ms_pID_7253433_00">
    <vt:lpwstr>_ms_pID_7253433</vt:lpwstr>
  </property>
  <property fmtid="{D5CDD505-2E9C-101B-9397-08002B2CF9AE}" pid="10" name="_ms_pID_7253434">
    <vt:lpwstr>9t84MRtTx6Thnshgwp5BWq4UiuH84Eiujfe39Icajo8bMu+OO+aJRKLepkNrNUE99MU7YuJd+fFCg3aweaBTnq2fGfvMW7Ut/bQu8RC1FTVvRRLGOQlyb7hYMxC9aIRdVBZ6p18/5pQrL2cu4rhCKSpebJkgn8YLAtFbLQvYKXu93YKEYLjKpDwJeP+CyI8vT062JGalwlQ3Yvee3IDqJW1yqOBg24U7zWL0L3MKhhrvO8f0</vt:lpwstr>
  </property>
  <property fmtid="{D5CDD505-2E9C-101B-9397-08002B2CF9AE}" pid="11" name="_ms_pID_7253434_00">
    <vt:lpwstr>_ms_pID_7253434</vt:lpwstr>
  </property>
  <property fmtid="{D5CDD505-2E9C-101B-9397-08002B2CF9AE}" pid="12" name="_ms_pID_7253435">
    <vt:lpwstr>6GWTJDqz29S7smRvZQ2d6O2tevCrNSUYcO/TE5kl465CI3u3agCbKz/IqAI6BCDNXFzeHpTc0L65mbokTOrPcULOX23R2vtnlJnGDo1mTjdsWF4b4qPHz0R58sXuSVXhknyPvskulsySMkLGliq6rC8WkcO5aBCH/kRw9eAT1jvX2qCdNVwm1UhsJZec74rp824gmFvr6KutP18IGVz5uhur7VnixQSUGNWBIVj552MkbME6</vt:lpwstr>
  </property>
  <property fmtid="{D5CDD505-2E9C-101B-9397-08002B2CF9AE}" pid="13" name="_ms_pID_7253435_00">
    <vt:lpwstr>_ms_pID_7253435</vt:lpwstr>
  </property>
  <property fmtid="{D5CDD505-2E9C-101B-9397-08002B2CF9AE}" pid="14" name="_ms_pID_7253436">
    <vt:lpwstr>sTeVGnCQ0WCLcu3MQHuO0TFinWdHluh2Vf6zXtBjuRebL8xr6suQUaNHGWcf621zJRFmh33DmaFN7MhZOreGlD6ucG2hrcCFhIUw1L/vg/10yQu6cia0ltRDyoV9ZARFiNAqXnGHWnwNjirxWaWwRuMcte7s5PAnIc7KUTz33edbdJXdaI39osewTu48zvXD5Ap8Q0zJ809EcnCIXc+WtGKSzpnNNWwFyVUPx3CFyuEpL4Pj</vt:lpwstr>
  </property>
  <property fmtid="{D5CDD505-2E9C-101B-9397-08002B2CF9AE}" pid="15" name="_ms_pID_7253436_00">
    <vt:lpwstr>_ms_pID_7253436</vt:lpwstr>
  </property>
  <property fmtid="{D5CDD505-2E9C-101B-9397-08002B2CF9AE}" pid="16" name="_ms_pID_7253437">
    <vt:lpwstr>Dm3MIKDygnrlJgGYaKT7hvJiY3AsvZDFcRpNIqaF2iH+3iYHuJDWGNqjQFQTnPnIW4L7Ph3g4wZJ6lvGXdrp7GMSeF0/HbFbONKSiB6fo3sjR58WECrD3iyflR3pBaDoQwN398Hqp9MUjYgpTKwoV9UJBG1HMAxflrQaAv6/QXkRlJDGoKn90YQTAs+RxuWobh62wp6uacyFPhO3dxEgde63/NbE/BFnXQtf45PCGNa3KvlH</vt:lpwstr>
  </property>
  <property fmtid="{D5CDD505-2E9C-101B-9397-08002B2CF9AE}" pid="17" name="_ms_pID_7253437_00">
    <vt:lpwstr>_ms_pID_7253437</vt:lpwstr>
  </property>
  <property fmtid="{D5CDD505-2E9C-101B-9397-08002B2CF9AE}" pid="18" name="_ms_pID_7253438">
    <vt:lpwstr>2TW/xbkhJGEaCFDDLT5IDAVYF7wCtVb86KgY7RouYgbTiiRUOUZdvQgYasRYQjRRQHq3j7PEJ5m9aiErVUdxB14eSEqi39a6X/0IWvo/Tl6lOouA5yKfuJr+AnxG9iCUEzuOlA5YtCxXAL38I3f/xKvhMKnXvJsA3IDAAIj0TdpHkqeEjGqdZaLJun9BFA8ui4iGfsGtGbd83Tu9xvBJhy61UCXLzIC1/3e8A7uQIj70Y9vE</vt:lpwstr>
  </property>
  <property fmtid="{D5CDD505-2E9C-101B-9397-08002B2CF9AE}" pid="19" name="_ms_pID_7253438_00">
    <vt:lpwstr>_ms_pID_7253438</vt:lpwstr>
  </property>
  <property fmtid="{D5CDD505-2E9C-101B-9397-08002B2CF9AE}" pid="20" name="_ms_pID_7253439">
    <vt:lpwstr>y6kFNTjsH2mE8f1UM95zogrbUuwzLzv11JqPEndS5UH5Lo8hJp1y9mBWg137eLLAXkxWIT1wLg0+p/ZEkq2ar/3u10yNvrddGtCMOn+Mik/A6YEfsGhiacDa6gq2VTnIhFya5g2Un2Qd5eq5mxnZth6Wic1AwgAKLTlzgAodJEMyHfuT91df79HCc/2kG/biuHnoxtPvJnwn+VOSQPxc/3X08hy+h9J1u9JNx0xL2/GBk3Jq</vt:lpwstr>
  </property>
  <property fmtid="{D5CDD505-2E9C-101B-9397-08002B2CF9AE}" pid="21" name="_ms_pID_7253439_00">
    <vt:lpwstr>_ms_pID_7253439</vt:lpwstr>
  </property>
  <property fmtid="{D5CDD505-2E9C-101B-9397-08002B2CF9AE}" pid="22" name="_ms_pID_72534310">
    <vt:lpwstr>kiAeZ3SViGiZnriBbU58KYt1RpZ8eBinUdFbRfYxQXRkzDWwNQewHtw75pcA6cREPLuI2SAbxHVYSR3ZUQ5zzjYwte9tx/Sz0XORHKyOcmsIT5gncnPVLYLsDnTA2iOGX/DUw8XNZoQ9LYZzW9Y+ux8R1UZoLQv4XUK12L129g9SBWNmAOm2sZnFbfrpXSC/kozVB/gOTHDLzacdjMJ1j+FvpemlYvFkaW2xdXn6gHIjaUtI</vt:lpwstr>
  </property>
  <property fmtid="{D5CDD505-2E9C-101B-9397-08002B2CF9AE}" pid="23" name="_ms_pID_72534310_00">
    <vt:lpwstr>_ms_pID_72534310</vt:lpwstr>
  </property>
  <property fmtid="{D5CDD505-2E9C-101B-9397-08002B2CF9AE}" pid="24" name="_ms_pID_72534311">
    <vt:lpwstr>w8PjNg==</vt:lpwstr>
  </property>
  <property fmtid="{D5CDD505-2E9C-101B-9397-08002B2CF9AE}" pid="25" name="_ms_pID_72534311_00">
    <vt:lpwstr>_ms_pID_72534311</vt:lpwstr>
  </property>
  <property fmtid="{D5CDD505-2E9C-101B-9397-08002B2CF9AE}" pid="26" name="sflag">
    <vt:lpwstr>1431634268</vt:lpwstr>
  </property>
  <property fmtid="{D5CDD505-2E9C-101B-9397-08002B2CF9AE}" pid="27" name="KSOProductBuildVer">
    <vt:lpwstr>2052-11.8.2.12085</vt:lpwstr>
  </property>
  <property fmtid="{D5CDD505-2E9C-101B-9397-08002B2CF9AE}" pid="28" name="ICV">
    <vt:lpwstr>74412E5E3A414694A6E1E2AFBA2FB34A</vt:lpwstr>
  </property>
</Properties>
</file>