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294" r:id="rId89"/>
    <p:sldId id="1382" r:id="rId90"/>
    <p:sldId id="1359" r:id="rId91"/>
    <p:sldId id="1365" r:id="rId92"/>
    <p:sldId id="1384" r:id="rId93"/>
    <p:sldId id="1385" r:id="rId94"/>
    <p:sldId id="1295" r:id="rId95"/>
    <p:sldId id="1341" r:id="rId96"/>
    <p:sldId id="1296" r:id="rId97"/>
    <p:sldId id="1343" r:id="rId98"/>
    <p:sldId id="1376" r:id="rId99"/>
    <p:sldId id="1377" r:id="rId100"/>
    <p:sldId id="1386" r:id="rId101"/>
    <p:sldId id="1389" r:id="rId102"/>
    <p:sldId id="1387" r:id="rId103"/>
    <p:sldId id="1388" r:id="rId104"/>
    <p:sldId id="1325" r:id="rId105"/>
    <p:sldId id="1326" r:id="rId106"/>
    <p:sldId id="356" r:id="rId107"/>
    <p:sldId id="1256" r:id="rId108"/>
    <p:sldId id="1345" r:id="rId109"/>
    <p:sldId id="1390" r:id="rId110"/>
    <p:sldId id="997" r:id="rId111"/>
    <p:sldId id="362" r:id="rId112"/>
    <p:sldId id="1034" r:id="rId113"/>
    <p:sldId id="323"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75" dt="2024-11-13T23:01:03.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3T23:02:03.102" v="853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3T21:31:09.909" v="7834"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3T21:31:09.909" v="7834"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3T21:19:45.629" v="7826" actId="13926"/>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3T21:19:45.629" v="7826" actId="13926"/>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3T21:21:12.744" v="7833"/>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3T21:21:12.744" v="7833"/>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3T01:48:03.732" v="6892"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3T01:48:03.732" v="6892"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21:17:17.676" v="7788" actId="2057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21:17:17.676" v="7788" actId="2057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22:06:53.644" v="7894" actId="6549"/>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22:06:53.644" v="7894" actId="6549"/>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3T21:21:06.018" v="7832" actId="21"/>
        <pc:sldMkLst>
          <pc:docMk/>
          <pc:sldMk cId="1153233998" sldId="1325"/>
        </pc:sldMkLst>
        <pc:spChg chg="mod">
          <ac:chgData name="Alfred Asterjadhi" userId="39de57b9-85c0-4fd1-aaac-8ca2b6560ad0" providerId="ADAL" clId="{3AF8E451-6A10-4DC6-8F4C-767DBD326839}" dt="2024-11-13T21:21:06.018" v="7832"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21:18:42.928" v="7808" actId="6549"/>
        <pc:sldMkLst>
          <pc:docMk/>
          <pc:sldMk cId="208823206" sldId="1326"/>
        </pc:sldMkLst>
        <pc:spChg chg="mod">
          <ac:chgData name="Alfred Asterjadhi" userId="39de57b9-85c0-4fd1-aaac-8ca2b6560ad0" providerId="ADAL" clId="{3AF8E451-6A10-4DC6-8F4C-767DBD326839}" dt="2024-11-13T21:18:42.928" v="7808" actId="6549"/>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3T20:02:13.616" v="7545" actId="2057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3T20:02:13.616" v="7545"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3T22:54:21.047" v="83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3T22:54:21.047" v="8386" actId="20577"/>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3T20:04:23.376" v="7575" actId="20577"/>
        <pc:sldMkLst>
          <pc:docMk/>
          <pc:sldMk cId="2272134483" sldId="1359"/>
        </pc:sldMkLst>
        <pc:spChg chg="mod">
          <ac:chgData name="Alfred Asterjadhi" userId="39de57b9-85c0-4fd1-aaac-8ca2b6560ad0" providerId="ADAL" clId="{3AF8E451-6A10-4DC6-8F4C-767DBD326839}" dt="2024-11-13T20:04:23.376" v="7575" actId="2057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3T22:18:56.356" v="8105" actId="20577"/>
        <pc:sldMkLst>
          <pc:docMk/>
          <pc:sldMk cId="4016917965" sldId="1365"/>
        </pc:sldMkLst>
        <pc:spChg chg="mod">
          <ac:chgData name="Alfred Asterjadhi" userId="39de57b9-85c0-4fd1-aaac-8ca2b6560ad0" providerId="ADAL" clId="{3AF8E451-6A10-4DC6-8F4C-767DBD326839}" dt="2024-11-13T22:18:56.356" v="8105" actId="20577"/>
          <ac:spMkLst>
            <pc:docMk/>
            <pc:sldMk cId="4016917965"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3T20:39:14.711" v="7597"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3T20:39:14.711" v="7597"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3T20:03:02.019" v="7563"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3T20:03:02.019" v="7563"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3T22:54:13.247" v="8374"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3T22:54:13.247" v="8374"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3T22:53:52.424" v="8358"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3T22:53:52.424" v="8358"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3T20:39:29.933" v="7602" actId="2057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3T20:39:29.933" v="7602" actId="2057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3T20:04:18.702" v="757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3T20:04:18.702" v="757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3T21:18:54.418" v="7812" actId="20577"/>
        <pc:sldMkLst>
          <pc:docMk/>
          <pc:sldMk cId="2239628208" sldId="1383"/>
        </pc:sldMkLst>
        <pc:spChg chg="mod">
          <ac:chgData name="Alfred Asterjadhi" userId="39de57b9-85c0-4fd1-aaac-8ca2b6560ad0" providerId="ADAL" clId="{3AF8E451-6A10-4DC6-8F4C-767DBD326839}" dt="2024-11-13T21:18:54.418" v="7812" actId="20577"/>
          <ac:spMkLst>
            <pc:docMk/>
            <pc:sldMk cId="2239628208" sldId="1383"/>
            <ac:spMk id="2" creationId="{4B5F0D0E-8BB7-48AB-9160-728B8B3399A2}"/>
          </ac:spMkLst>
        </pc:spChg>
        <pc:spChg chg="mod">
          <ac:chgData name="Alfred Asterjadhi" userId="39de57b9-85c0-4fd1-aaac-8ca2b6560ad0" providerId="ADAL" clId="{3AF8E451-6A10-4DC6-8F4C-767DBD326839}" dt="2024-11-13T21:16:48.235" v="7784" actId="2057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mod">
        <pc:chgData name="Alfred Asterjadhi" userId="39de57b9-85c0-4fd1-aaac-8ca2b6560ad0" providerId="ADAL" clId="{3AF8E451-6A10-4DC6-8F4C-767DBD326839}" dt="2024-11-13T22:41:58.738" v="8171" actId="2057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3T22:19:50.053" v="8141" actId="20577"/>
          <ac:spMkLst>
            <pc:docMk/>
            <pc:sldMk cId="2022037031" sldId="1384"/>
            <ac:spMk id="3" creationId="{0E25DE57-2085-E64A-FD26-86EA014AE0AA}"/>
          </ac:spMkLst>
        </pc:spChg>
      </pc:sldChg>
      <pc:sldChg chg="modSp add mod">
        <pc:chgData name="Alfred Asterjadhi" userId="39de57b9-85c0-4fd1-aaac-8ca2b6560ad0" providerId="ADAL" clId="{3AF8E451-6A10-4DC6-8F4C-767DBD326839}" dt="2024-11-13T22:42:01.928" v="8172" actId="20577"/>
        <pc:sldMkLst>
          <pc:docMk/>
          <pc:sldMk cId="984508935" sldId="1385"/>
        </pc:sldMkLst>
        <pc:spChg chg="mod">
          <ac:chgData name="Alfred Asterjadhi" userId="39de57b9-85c0-4fd1-aaac-8ca2b6560ad0" providerId="ADAL" clId="{3AF8E451-6A10-4DC6-8F4C-767DBD326839}" dt="2024-11-13T22:42:01.928" v="8172"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3T22:41:41.715" v="8170" actId="404"/>
          <ac:spMkLst>
            <pc:docMk/>
            <pc:sldMk cId="984508935" sldId="1385"/>
            <ac:spMk id="3" creationId="{0E25DE57-2085-E64A-FD26-86EA014AE0AA}"/>
          </ac:spMkLst>
        </pc:spChg>
      </pc:sldChg>
      <pc:sldChg chg="modSp add mod">
        <pc:chgData name="Alfred Asterjadhi" userId="39de57b9-85c0-4fd1-aaac-8ca2b6560ad0" providerId="ADAL" clId="{3AF8E451-6A10-4DC6-8F4C-767DBD326839}" dt="2024-11-13T23:00:23.604" v="8505" actId="20577"/>
        <pc:sldMkLst>
          <pc:docMk/>
          <pc:sldMk cId="97856396" sldId="1386"/>
        </pc:sldMkLst>
        <pc:spChg chg="mod">
          <ac:chgData name="Alfred Asterjadhi" userId="39de57b9-85c0-4fd1-aaac-8ca2b6560ad0" providerId="ADAL" clId="{3AF8E451-6A10-4DC6-8F4C-767DBD326839}" dt="2024-11-13T22:55:13.629" v="8389" actId="20577"/>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add">
        <pc:chgData name="Alfred Asterjadhi" userId="39de57b9-85c0-4fd1-aaac-8ca2b6560ad0" providerId="ADAL" clId="{3AF8E451-6A10-4DC6-8F4C-767DBD326839}" dt="2024-11-13T22:56:35.625" v="8438"/>
        <pc:sldMkLst>
          <pc:docMk/>
          <pc:sldMk cId="4035791045" sldId="1387"/>
        </pc:sldMkLst>
      </pc:sldChg>
      <pc:sldChg chg="add">
        <pc:chgData name="Alfred Asterjadhi" userId="39de57b9-85c0-4fd1-aaac-8ca2b6560ad0" providerId="ADAL" clId="{3AF8E451-6A10-4DC6-8F4C-767DBD326839}" dt="2024-11-13T22:56:35.625" v="8438"/>
        <pc:sldMkLst>
          <pc:docMk/>
          <pc:sldMk cId="2398377453" sldId="1388"/>
        </pc:sldMkLst>
      </pc:sldChg>
      <pc:sldChg chg="addSp delSp modSp add mod chgLayout">
        <pc:chgData name="Alfred Asterjadhi" userId="39de57b9-85c0-4fd1-aaac-8ca2b6560ad0" providerId="ADAL" clId="{3AF8E451-6A10-4DC6-8F4C-767DBD326839}" dt="2024-11-13T23:00:53.071" v="8528" actId="20577"/>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3T23:00:53.071" v="8528" actId="20577"/>
          <ac:spMkLst>
            <pc:docMk/>
            <pc:sldMk cId="1354255927" sldId="1389"/>
            <ac:spMk id="11" creationId="{F6152DDE-4888-4681-A24E-D900BF185698}"/>
          </ac:spMkLst>
        </pc:spChg>
      </pc:sldChg>
      <pc:sldChg chg="add">
        <pc:chgData name="Alfred Asterjadhi" userId="39de57b9-85c0-4fd1-aaac-8ca2b6560ad0" providerId="ADAL" clId="{3AF8E451-6A10-4DC6-8F4C-767DBD326839}" dt="2024-11-13T23:01:03.873" v="8529"/>
        <pc:sldMkLst>
          <pc:docMk/>
          <pc:sldMk cId="3912146512" sldId="1390"/>
        </pc:sldMkLst>
      </pc:sldChg>
      <pc:sldMasterChg chg="modSp mod">
        <pc:chgData name="Alfred Asterjadhi" userId="39de57b9-85c0-4fd1-aaac-8ca2b6560ad0" providerId="ADAL" clId="{3AF8E451-6A10-4DC6-8F4C-767DBD326839}" dt="2024-11-13T23:02:03.102" v="8533" actId="6549"/>
        <pc:sldMasterMkLst>
          <pc:docMk/>
          <pc:sldMasterMk cId="0" sldId="2147483648"/>
        </pc:sldMasterMkLst>
        <pc:spChg chg="mod">
          <ac:chgData name="Alfred Asterjadhi" userId="39de57b9-85c0-4fd1-aaac-8ca2b6560ad0" providerId="ADAL" clId="{3AF8E451-6A10-4DC6-8F4C-767DBD326839}" dt="2024-11-13T23:02:03.102" v="853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4/11-24-0171-18-00bn-tgbn-motions-list-part-1.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4/11-24-1785-00-00bn-interference-mitigation-pilots-definitions.pptx" TargetMode="External"/><Relationship Id="rId2" Type="http://schemas.openxmlformats.org/officeDocument/2006/relationships/hyperlink" Target="https://mentor.ieee.org/802.11/dcn/24/11-24-1747-00-00bn-discussion-on-signalling-of-additional-pilots-for-interference-mitig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64-00-00bn-elr-ppdu-follow-up.pptx" TargetMode="Externa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4/11-24-0171-18-00bn-tgbn-motions-list-part-1.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830-00-00bn-efficient-uhr-sig-encoding.pptx" TargetMode="External"/><Relationship Id="rId3" Type="http://schemas.openxmlformats.org/officeDocument/2006/relationships/hyperlink" Target="https://mentor.ieee.org/802.11/dcn/24/11-24-1644-00-00bn-compact-user-field-encodings.pptx" TargetMode="External"/><Relationship Id="rId7" Type="http://schemas.openxmlformats.org/officeDocument/2006/relationships/hyperlink" Target="https://mentor.ieee.org/802.11/dcn/24/11-24-1826-00-00bn-5bit-mcs-table-design.pptx" TargetMode="External"/><Relationship Id="rId12"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700-00-00bn-collision-detection-mark-for-enhanced-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2-00-00bn-signaling-for-uhr-ppdu-follow-up.pptx" TargetMode="External"/><Relationship Id="rId11" Type="http://schemas.openxmlformats.org/officeDocument/2006/relationships/hyperlink" Target="https://mentor.ieee.org/802.11/dcn/24/11-24-1840-00-00bn-uhr-mu-ppdu-user-info-field-signaling.pptx" TargetMode="External"/><Relationship Id="rId5" Type="http://schemas.openxmlformats.org/officeDocument/2006/relationships/hyperlink" Target="https://mentor.ieee.org/802.11/dcn/24/11-24-1695-00-00bn-11bn-signaling-design-for-extra-mcs-ueqm-2xldpc.pptx" TargetMode="External"/><Relationship Id="rId10" Type="http://schemas.openxmlformats.org/officeDocument/2006/relationships/hyperlink" Target="https://mentor.ieee.org/802.11/dcn/24/11-24-1834-00-00bn-11bn-non-elr-signaling-design-for-new-features.pptx" TargetMode="External"/><Relationship Id="rId4" Type="http://schemas.openxmlformats.org/officeDocument/2006/relationships/hyperlink" Target="https://mentor.ieee.org/802.11/dcn/24/11-24-1645-01-00bn-compact-user-field-encodings-detailed-examples.xlsx" TargetMode="External"/><Relationship Id="rId9" Type="http://schemas.openxmlformats.org/officeDocument/2006/relationships/hyperlink" Target="https://mentor.ieee.org/802.11/dcn/24/11-24-1831-01-00bn-uhr-u-sig-and-uhr-sig-common-field-general-design.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4/11-24-1745-01-00bn-discussion-on-frequency-domain-ueqm.pptx" TargetMode="External"/><Relationship Id="rId3" Type="http://schemas.openxmlformats.org/officeDocument/2006/relationships/hyperlink" Target="https://mentor.ieee.org/802.11/dcn/24/11-24-1754-00-00bn-20-mhz-uhr-ltf-sequence-for-dru.pptx" TargetMode="External"/><Relationship Id="rId7" Type="http://schemas.openxmlformats.org/officeDocument/2006/relationships/hyperlink" Target="https://mentor.ieee.org/802.11/dcn/24/11-24-1778-00-00bn-distributed-ru-distortion-beamforming-power-control.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10" Type="http://schemas.openxmlformats.org/officeDocument/2006/relationships/hyperlink" Target="https://mentor.ieee.org/802.11/dcn/24/11-24-1832-00-00bn-stream-parser-for-unequal-modulation.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07-00-00bn-follow-up-on-ueqm-stream-parser.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11-24/171r18</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hlinkClick r:id="rId2"/>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3"/>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2"/>
              </a:rPr>
              <a:t>24/1747</a:t>
            </a:r>
            <a:r>
              <a:rPr lang="en-US" sz="1400" dirty="0"/>
              <a:t>	Discussion on Transmission of ELR-SIG					Ke Zhong</a:t>
            </a:r>
          </a:p>
          <a:p>
            <a:pPr lvl="1">
              <a:buFont typeface="Arial" panose="020B0604020202020204" pitchFamily="34" charset="0"/>
              <a:buChar char="•"/>
            </a:pPr>
            <a:r>
              <a:rPr lang="en-US" sz="1400" dirty="0">
                <a:hlinkClick r:id="rId4"/>
              </a:rPr>
              <a:t>24/1764</a:t>
            </a:r>
            <a:r>
              <a:rPr lang="en-US" sz="1400" dirty="0"/>
              <a:t>	ELR PPDU follow up								Dongguk Lim</a:t>
            </a: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a:buFont typeface="Arial" panose="020B0604020202020204" pitchFamily="34" charset="0"/>
              <a:buChar char="•"/>
            </a:pPr>
            <a:r>
              <a:rPr lang="en-US" sz="16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11-24/171r18</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hlinkClick r:id="rId2"/>
              </a:rPr>
              <a:t>24/1726</a:t>
            </a:r>
            <a:r>
              <a:rPr lang="en-GB" sz="1200" dirty="0"/>
              <a:t> Complementary Sequence-Based LTF Design for DRU      		 Rui Yang</a:t>
            </a:r>
          </a:p>
          <a:p>
            <a:pPr marL="685800" lvl="1">
              <a:buFont typeface="Arial" panose="020B0604020202020204" pitchFamily="34" charset="0"/>
              <a:buChar char="•"/>
            </a:pPr>
            <a:r>
              <a:rPr lang="en-GB" sz="1200" dirty="0">
                <a:hlinkClick r:id="rId3"/>
              </a:rPr>
              <a:t>24/1754</a:t>
            </a:r>
            <a:r>
              <a:rPr lang="en-GB" sz="1200" dirty="0"/>
              <a:t> 20-mhz-uhr-ltf-sequence-for-dru                                     		Eunsung Park</a:t>
            </a:r>
          </a:p>
          <a:p>
            <a:pPr marL="685800" lvl="1">
              <a:buFont typeface="Arial" panose="020B0604020202020204" pitchFamily="34" charset="0"/>
              <a:buChar char="•"/>
            </a:pPr>
            <a:r>
              <a:rPr lang="en-GB" sz="1200" dirty="0">
                <a:hlinkClick r:id="rId4"/>
              </a:rPr>
              <a:t>24/1796</a:t>
            </a:r>
            <a:r>
              <a:rPr lang="en-GB" sz="1200" dirty="0"/>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chemeClr val="tx1"/>
                </a:solidFill>
                <a:hlinkClick r:id="rId5">
                  <a:extLst>
                    <a:ext uri="{A12FA001-AC4F-418D-AE19-62706E023703}">
                      <ahyp:hlinkClr xmlns:ahyp="http://schemas.microsoft.com/office/drawing/2018/hyperlinkcolor" val="tx"/>
                    </a:ext>
                  </a:extLst>
                </a:hlinkClick>
              </a:rPr>
              <a:t>24/1822</a:t>
            </a:r>
            <a:r>
              <a:rPr lang="en-US" sz="1200" dirty="0">
                <a:solidFill>
                  <a:schemeClr val="tx1"/>
                </a:solidFill>
              </a:rPr>
              <a:t> COBF Design for UHR						Sameer Vermani Q&amp;A</a:t>
            </a:r>
            <a:endParaRPr lang="en-US" sz="1000" dirty="0">
              <a:solidFill>
                <a:schemeClr val="tx1"/>
              </a:solidFill>
            </a:endParaRPr>
          </a:p>
          <a:p>
            <a:pPr lvl="1">
              <a:buFont typeface="Arial" panose="020B0604020202020204" pitchFamily="34" charset="0"/>
              <a:buChar char="•"/>
            </a:pPr>
            <a:r>
              <a:rPr lang="en-US" sz="1200" dirty="0">
                <a:solidFill>
                  <a:schemeClr val="tx1"/>
                </a:solidFill>
                <a:hlinkClick r:id="rId6">
                  <a:extLst>
                    <a:ext uri="{A12FA001-AC4F-418D-AE19-62706E023703}">
                      <ahyp:hlinkClr xmlns:ahyp="http://schemas.microsoft.com/office/drawing/2018/hyperlinkcolor" val="tx"/>
                    </a:ext>
                  </a:extLst>
                </a:hlinkClick>
              </a:rPr>
              <a:t>24/1829</a:t>
            </a:r>
            <a:r>
              <a:rPr lang="en-US" sz="1200" dirty="0">
                <a:solidFill>
                  <a:schemeClr val="tx1"/>
                </a:solidFill>
              </a:rPr>
              <a:t> UHR-SIG Signaling for COBF					Shengquan Hu</a:t>
            </a:r>
          </a:p>
          <a:p>
            <a:pPr lvl="1">
              <a:buFont typeface="Arial" panose="020B0604020202020204" pitchFamily="34" charset="0"/>
              <a:buChar char="•"/>
            </a:pPr>
            <a:r>
              <a:rPr lang="en-GB" sz="1200" dirty="0">
                <a:solidFill>
                  <a:schemeClr val="tx1"/>
                </a:solidFill>
                <a:hlinkClick r:id="rId7">
                  <a:extLst>
                    <a:ext uri="{A12FA001-AC4F-418D-AE19-62706E023703}">
                      <ahyp:hlinkClr xmlns:ahyp="http://schemas.microsoft.com/office/drawing/2018/hyperlinkcolor" val="tx"/>
                    </a:ext>
                  </a:extLst>
                </a:hlinkClick>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solidFill>
                  <a:schemeClr val="tx1"/>
                </a:solidFill>
                <a:hlinkClick r:id="rId8">
                  <a:extLst>
                    <a:ext uri="{A12FA001-AC4F-418D-AE19-62706E023703}">
                      <ahyp:hlinkClr xmlns:ahyp="http://schemas.microsoft.com/office/drawing/2018/hyperlinkcolor" val="tx"/>
                    </a:ext>
                  </a:extLst>
                </a:hlinkClick>
              </a:rPr>
              <a:t>24/1837</a:t>
            </a:r>
            <a:r>
              <a:rPr lang="en-GB" sz="1200" dirty="0">
                <a:solidFill>
                  <a:schemeClr val="tx1"/>
                </a:solidFill>
              </a:rPr>
              <a:t> UHR NDPA </a:t>
            </a:r>
            <a:r>
              <a:rPr lang="en-GB" sz="1200" dirty="0" err="1">
                <a:solidFill>
                  <a:schemeClr val="tx1"/>
                </a:solidFill>
              </a:rPr>
              <a:t>Signaling</a:t>
            </a:r>
            <a:r>
              <a:rPr lang="en-GB" sz="1200" dirty="0">
                <a:solidFill>
                  <a:schemeClr val="tx1"/>
                </a:solidFill>
              </a:rPr>
              <a:t> 						Mahmoud </a:t>
            </a:r>
            <a:r>
              <a:rPr lang="en-GB" sz="1200" dirty="0" err="1">
                <a:solidFill>
                  <a:schemeClr val="tx1"/>
                </a:solidFill>
              </a:rPr>
              <a:t>Hasabelnaby</a:t>
            </a:r>
            <a:endParaRPr lang="en-GB" sz="1200" dirty="0">
              <a:solidFill>
                <a:schemeClr val="tx1"/>
              </a:solidFill>
            </a:endParaRPr>
          </a:p>
          <a:p>
            <a:pPr lvl="1">
              <a:buFont typeface="Arial" panose="020B0604020202020204" pitchFamily="34" charset="0"/>
              <a:buChar char="•"/>
            </a:pPr>
            <a:r>
              <a:rPr lang="en-GB" sz="1200" dirty="0">
                <a:solidFill>
                  <a:schemeClr val="tx1"/>
                </a:solidFill>
                <a:hlinkClick r:id="rId9">
                  <a:extLst>
                    <a:ext uri="{A12FA001-AC4F-418D-AE19-62706E023703}">
                      <ahyp:hlinkClr xmlns:ahyp="http://schemas.microsoft.com/office/drawing/2018/hyperlinkcolor" val="tx"/>
                    </a:ext>
                  </a:extLst>
                </a:hlinkClick>
              </a:rPr>
              <a:t>24/1843</a:t>
            </a:r>
            <a:r>
              <a:rPr lang="en-GB" sz="1200" dirty="0">
                <a:solidFill>
                  <a:schemeClr val="tx1"/>
                </a:solidFill>
              </a:rPr>
              <a:t> OBSS sounding for C-BF						Insik Jung</a:t>
            </a:r>
          </a:p>
          <a:p>
            <a:pPr lvl="1">
              <a:buFont typeface="Arial" panose="020B0604020202020204" pitchFamily="34" charset="0"/>
              <a:buChar char="•"/>
            </a:pPr>
            <a:r>
              <a:rPr lang="en-GB" sz="1200" dirty="0">
                <a:solidFill>
                  <a:schemeClr val="tx1"/>
                </a:solidFill>
                <a:hlinkClick r:id="rId10">
                  <a:extLst>
                    <a:ext uri="{A12FA001-AC4F-418D-AE19-62706E023703}">
                      <ahyp:hlinkClr xmlns:ahyp="http://schemas.microsoft.com/office/drawing/2018/hyperlinkcolor" val="tx"/>
                    </a:ext>
                  </a:extLst>
                </a:hlinkClick>
              </a:rPr>
              <a:t>24/1865</a:t>
            </a:r>
            <a:r>
              <a:rPr lang="en-GB" sz="1200" dirty="0">
                <a:solidFill>
                  <a:schemeClr val="tx1"/>
                </a:solidFill>
              </a:rPr>
              <a:t> Universal Sounding and NDPA </a:t>
            </a:r>
            <a:r>
              <a:rPr lang="en-GB" sz="1200" dirty="0" err="1">
                <a:solidFill>
                  <a:schemeClr val="tx1"/>
                </a:solidFill>
              </a:rPr>
              <a:t>Signaling</a:t>
            </a:r>
            <a:r>
              <a:rPr lang="en-GB" sz="1200" dirty="0">
                <a:solidFill>
                  <a:schemeClr val="tx1"/>
                </a:solidFill>
              </a:rPr>
              <a:t>				You-Wei Chen</a:t>
            </a:r>
            <a:endParaRPr lang="en-GB" sz="1400" dirty="0">
              <a:solidFill>
                <a:schemeClr val="tx1"/>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 24/1567r0</a:t>
            </a:r>
          </a:p>
          <a:p>
            <a:pPr>
              <a:buFont typeface="Arial" panose="020B0604020202020204" pitchFamily="34" charset="0"/>
              <a:buChar char="•"/>
            </a:pPr>
            <a:r>
              <a:rPr lang="en-US" sz="1600" dirty="0"/>
              <a:t>SP2 – Ron Porat – DRU: 24/1567r0</a:t>
            </a:r>
          </a:p>
          <a:p>
            <a:pPr>
              <a:buFont typeface="Arial" panose="020B0604020202020204" pitchFamily="34" charset="0"/>
              <a:buChar char="•"/>
            </a:pPr>
            <a:r>
              <a:rPr lang="en-US" sz="1600" dirty="0"/>
              <a:t>SP3 – </a:t>
            </a:r>
            <a:r>
              <a:rPr lang="en-US" sz="1600" dirty="0" err="1"/>
              <a:t>Chenchen</a:t>
            </a:r>
            <a:r>
              <a:rPr lang="en-US" sz="1600" dirty="0"/>
              <a:t> Liu – DRU: 24/1901r0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24/1261</a:t>
            </a:r>
            <a:r>
              <a:rPr lang="en-US" sz="1200" dirty="0">
                <a:effectLst/>
              </a:rPr>
              <a:t> </a:t>
            </a:r>
            <a:r>
              <a:rPr lang="en-GB" sz="1200" b="0" i="0" u="none" strike="noStrike" kern="1200" dirty="0">
                <a:solidFill>
                  <a:srgbClr val="000000"/>
                </a:solidFill>
                <a:effectLst/>
                <a:ea typeface="MS Gothic" panose="020B0609070205080204" pitchFamily="49" charset="-128"/>
              </a:rPr>
              <a:t>Considerations on Client Power Save for 11bn</a:t>
            </a:r>
            <a:r>
              <a:rPr lang="en-US" sz="1200" dirty="0">
                <a:effectLst/>
              </a:rPr>
              <a:t> 				</a:t>
            </a:r>
            <a:r>
              <a:rPr lang="en-GB" sz="12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200" dirty="0">
                <a:hlinkClick r:id="rId3"/>
              </a:rPr>
              <a:t>24/1457</a:t>
            </a:r>
            <a:r>
              <a:rPr lang="en-US" sz="1200" dirty="0"/>
              <a:t>	R-TWT Sharing								Gaius Y. H. Wee</a:t>
            </a:r>
          </a:p>
          <a:p>
            <a:pPr lvl="1">
              <a:buFont typeface="Arial" panose="020B0604020202020204" pitchFamily="34" charset="0"/>
              <a:buChar char="•"/>
            </a:pPr>
            <a:r>
              <a:rPr lang="en-US" sz="1200" dirty="0">
                <a:hlinkClick r:id="rId4"/>
              </a:rPr>
              <a:t>24/1577</a:t>
            </a:r>
            <a:r>
              <a:rPr lang="en-US" sz="1200" dirty="0"/>
              <a:t>	Non-Primary Channel Access During R-TWT Coordination		Leonardo </a:t>
            </a:r>
            <a:r>
              <a:rPr lang="en-US" sz="1200" dirty="0" err="1"/>
              <a:t>Lanante</a:t>
            </a:r>
            <a:endParaRPr lang="en-US" sz="1400" dirty="0"/>
          </a:p>
          <a:p>
            <a:pPr lvl="1">
              <a:buFont typeface="Arial" panose="020B0604020202020204" pitchFamily="34" charset="0"/>
              <a:buChar char="•"/>
            </a:pPr>
            <a:r>
              <a:rPr lang="en-US" sz="1200" dirty="0">
                <a:hlinkClick r:id="rId5"/>
              </a:rPr>
              <a:t>24/1355</a:t>
            </a:r>
            <a:r>
              <a:rPr lang="en-US" sz="1200" dirty="0"/>
              <a:t>	Considerations on SCS Enhancement					SATO Takuhiro</a:t>
            </a:r>
          </a:p>
          <a:p>
            <a:pPr lvl="1">
              <a:buFont typeface="Arial" panose="020B0604020202020204" pitchFamily="34" charset="0"/>
              <a:buChar char="•"/>
            </a:pPr>
            <a:r>
              <a:rPr lang="en-US" sz="1200" dirty="0">
                <a:hlinkClick r:id="rId6"/>
              </a:rPr>
              <a:t>24/1438</a:t>
            </a:r>
            <a:r>
              <a:rPr lang="en-US" sz="1200" dirty="0"/>
              <a:t>	Enabling QoS Monitoring at AP Side					Guogang Huang</a:t>
            </a:r>
            <a:endParaRPr lang="en-GB" sz="12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t>SP2 – Maulik Vaidya – L4S </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SP3 – Maulik Vaidya – L4S </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t>SP4 – </a:t>
            </a:r>
            <a:r>
              <a:rPr lang="en-US" sz="1400" dirty="0" err="1"/>
              <a:t>Hongwon</a:t>
            </a:r>
            <a:r>
              <a:rPr lang="en-US" sz="1400" dirty="0"/>
              <a:t> Lee – Control </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SP6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SP7 – Laurent – NPCA</a:t>
            </a:r>
          </a:p>
          <a:p>
            <a:pPr marL="0" indent="0"/>
            <a:r>
              <a:rPr lang="en-US" sz="1200" b="0" dirty="0"/>
              <a:t>Do you support that the event that triggers switching to the NPCA primary channel shall be</a:t>
            </a:r>
          </a:p>
          <a:p>
            <a:pPr>
              <a:buFont typeface="Arial" panose="020B0604020202020204" pitchFamily="34" charset="0"/>
              <a:buChar char="•"/>
            </a:pPr>
            <a:r>
              <a:rPr lang="en-US" sz="1200" b="0" dirty="0"/>
              <a:t>OBSS Control frame exchange (e.g., (MU-)RTS/CTS) or</a:t>
            </a:r>
          </a:p>
          <a:p>
            <a:pPr>
              <a:buFont typeface="Arial" panose="020B0604020202020204" pitchFamily="34" charset="0"/>
              <a:buChar char="•"/>
            </a:pPr>
            <a:r>
              <a:rPr lang="en-US" sz="1200" b="0" dirty="0"/>
              <a:t>OBSS HE/EHT/UHR PPDU</a:t>
            </a:r>
          </a:p>
          <a:p>
            <a:pPr marL="0" indent="0"/>
            <a:r>
              <a:rPr lang="en-US" sz="12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SP9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SP10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lvl="0">
              <a:buFont typeface="Arial" panose="020B0604020202020204" pitchFamily="34" charset="0"/>
              <a:buChar char="•"/>
            </a:pPr>
            <a:r>
              <a:rPr lang="en-GB" sz="1400" dirty="0"/>
              <a:t>Submissions – </a:t>
            </a:r>
            <a:r>
              <a:rPr lang="en-GB" sz="1400" dirty="0" err="1"/>
              <a:t>Misc</a:t>
            </a:r>
            <a:r>
              <a:rPr lang="en-GB" sz="1400" dirty="0"/>
              <a:t> + Preamble</a:t>
            </a:r>
          </a:p>
          <a:p>
            <a:pPr lvl="1">
              <a:buFont typeface="Arial" panose="020B0604020202020204" pitchFamily="34" charset="0"/>
              <a:buChar char="•"/>
            </a:pPr>
            <a:r>
              <a:rPr lang="en-US" sz="1100" dirty="0">
                <a:solidFill>
                  <a:schemeClr val="tx1"/>
                </a:solidFill>
                <a:cs typeface="+mn-cs"/>
                <a:hlinkClick r:id="rId2"/>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3"/>
              </a:rPr>
              <a:t>24/1644</a:t>
            </a:r>
            <a:r>
              <a:rPr lang="en-US" sz="1100" dirty="0"/>
              <a:t> Compact User field encodings						Brian Hart</a:t>
            </a:r>
          </a:p>
          <a:p>
            <a:pPr lvl="1">
              <a:buFont typeface="Arial" panose="020B0604020202020204" pitchFamily="34" charset="0"/>
              <a:buChar char="•"/>
            </a:pPr>
            <a:r>
              <a:rPr lang="en-US" sz="1100" dirty="0">
                <a:hlinkClick r:id="rId4"/>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5"/>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100" dirty="0">
                <a:hlinkClick r:id="rId6"/>
              </a:rPr>
              <a:t>24/1772</a:t>
            </a:r>
            <a:r>
              <a:rPr lang="en-US" sz="1100" dirty="0"/>
              <a:t> Signaling for UHR PPDU follow up					Ross J. Yu</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7"/>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8"/>
              </a:rPr>
              <a:t>24/1830</a:t>
            </a:r>
            <a:r>
              <a:rPr lang="en-US" sz="1100" dirty="0"/>
              <a:t> Efficient UHR-SIG encoding						Sigurd Schelstraete</a:t>
            </a:r>
          </a:p>
          <a:p>
            <a:pPr marL="800100" lvl="1" indent="-342900">
              <a:buFont typeface="Arial" panose="020B0604020202020204" pitchFamily="34" charset="0"/>
              <a:buChar char="•"/>
            </a:pPr>
            <a:r>
              <a:rPr lang="en-US" sz="1100" dirty="0">
                <a:hlinkClick r:id="rId9"/>
              </a:rPr>
              <a:t>24/1831</a:t>
            </a:r>
            <a:r>
              <a:rPr lang="en-US" sz="1100" dirty="0"/>
              <a:t> UHR U-SIG and UHR-SIG common field general design			Juan Fang</a:t>
            </a:r>
          </a:p>
          <a:p>
            <a:pPr lvl="1">
              <a:buFont typeface="Arial" panose="020B0604020202020204" pitchFamily="34" charset="0"/>
              <a:buChar char="•"/>
            </a:pPr>
            <a:r>
              <a:rPr lang="en-US" sz="1100" dirty="0">
                <a:cs typeface="+mn-cs"/>
                <a:hlinkClick r:id="rId10"/>
              </a:rPr>
              <a:t>24/1834</a:t>
            </a:r>
            <a:r>
              <a:rPr lang="en-US" sz="1100" dirty="0">
                <a:cs typeface="+mn-cs"/>
              </a:rPr>
              <a:t> 11bn Non-ELR Signaling Design for New Features			Alice Chen</a:t>
            </a:r>
          </a:p>
          <a:p>
            <a:pPr lvl="1">
              <a:buFont typeface="Arial" panose="020B0604020202020204" pitchFamily="34" charset="0"/>
              <a:buChar char="•"/>
            </a:pPr>
            <a:r>
              <a:rPr lang="en-US" sz="1100" dirty="0">
                <a:hlinkClick r:id="rId11"/>
              </a:rPr>
              <a:t>24/1840</a:t>
            </a:r>
            <a:r>
              <a:rPr lang="en-US" sz="1100" dirty="0"/>
              <a:t> UHR MU PPDU user info field signaling					Rui Cao</a:t>
            </a:r>
            <a:endParaRPr lang="en-GB" sz="1100" dirty="0"/>
          </a:p>
          <a:p>
            <a:pPr lvl="1">
              <a:buFont typeface="Arial" panose="020B0604020202020204" pitchFamily="34" charset="0"/>
              <a:buChar char="•"/>
            </a:pPr>
            <a:r>
              <a:rPr lang="en-GB" sz="1100" dirty="0">
                <a:hlinkClick r:id="rId12"/>
              </a:rPr>
              <a:t>24/1864</a:t>
            </a:r>
            <a:r>
              <a:rPr lang="en-GB" sz="1100" dirty="0"/>
              <a:t> MAP PPDU Consideration and Harmonized U-SIG </a:t>
            </a:r>
            <a:r>
              <a:rPr lang="en-GB" sz="1100" dirty="0" err="1"/>
              <a:t>Signaling</a:t>
            </a:r>
            <a:r>
              <a:rPr lang="en-GB" sz="1100" dirty="0"/>
              <a:t>		You-Wei Chen</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–You-Wei Chen – COBF: 24/1582r2</a:t>
            </a:r>
          </a:p>
          <a:p>
            <a:pPr>
              <a:buFont typeface="Arial" panose="020B0604020202020204" pitchFamily="34" charset="0"/>
              <a:buChar char="•"/>
            </a:pPr>
            <a:r>
              <a:rPr lang="en-US" sz="1600" dirty="0"/>
              <a:t>SP2 –You-Wei Chen – COBF: 24/1582r2</a:t>
            </a:r>
            <a:endParaRPr lang="en-GB" sz="1600" b="0" i="0" u="none" strike="noStrike" dirty="0">
              <a:solidFill>
                <a:srgbClr val="000000"/>
              </a:solidFill>
              <a:effectLst/>
            </a:endParaRPr>
          </a:p>
          <a:p>
            <a:pPr>
              <a:buFont typeface="Arial" panose="020B0604020202020204" pitchFamily="34" charset="0"/>
              <a:buChar char="•"/>
            </a:pPr>
            <a:r>
              <a:rPr lang="en-US" sz="1600" dirty="0"/>
              <a:t>SP3 –Shengquan Hu – ELR: 24/1488r1</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SP1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t>SP2 – Laurent – Coex</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t>SP3 – Laurent – Coex</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SP4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SP5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SP6 – Sanket – C-TDMA</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a:buFont typeface="Arial" panose="020B0604020202020204" pitchFamily="34" charset="0"/>
              <a:buChar char="•"/>
            </a:pPr>
            <a:r>
              <a:rPr lang="en-US" sz="1200" dirty="0"/>
              <a:t>SP7: Po-Kai – Roaming</a:t>
            </a:r>
          </a:p>
          <a:p>
            <a:pPr marL="0" indent="0"/>
            <a:r>
              <a:rPr lang="en-US" sz="1200" b="0" dirty="0"/>
              <a:t>Do you support the following:</a:t>
            </a:r>
          </a:p>
          <a:p>
            <a:pPr>
              <a:buFont typeface="Arial" panose="020B0604020202020204" pitchFamily="34" charset="0"/>
              <a:buChar char="•"/>
            </a:pPr>
            <a:r>
              <a:rPr lang="en-US" sz="1200" b="0" dirty="0"/>
              <a:t>At the time the response frame to initiate the roaming procedure is sent, the following shall be complete</a:t>
            </a:r>
          </a:p>
          <a:p>
            <a:pPr lvl="1">
              <a:buFont typeface="Arial" panose="020B0604020202020204" pitchFamily="34" charset="0"/>
              <a:buChar char="•"/>
            </a:pPr>
            <a:r>
              <a:rPr lang="en-US" sz="1100" dirty="0"/>
              <a:t>The non-AP MLD context that is required for resuming operation with the target AP MLD shall be transferred to the target AP MLD</a:t>
            </a:r>
          </a:p>
          <a:p>
            <a:pPr>
              <a:buFont typeface="Arial" panose="020B0604020202020204" pitchFamily="34" charset="0"/>
              <a:buChar char="•"/>
            </a:pPr>
            <a:r>
              <a:rPr lang="en-US" sz="1200" b="0" dirty="0"/>
              <a:t>After this request/response frame exchange to initiate the roaming procedure,</a:t>
            </a:r>
          </a:p>
          <a:p>
            <a:pPr lvl="1">
              <a:buFont typeface="Arial" panose="020B0604020202020204" pitchFamily="34" charset="0"/>
              <a:buChar char="•"/>
            </a:pPr>
            <a:r>
              <a:rPr lang="en-US" sz="11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1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100" dirty="0"/>
              <a:t>NOTE - What context is transferred is TBD.   </a:t>
            </a:r>
          </a:p>
          <a:p>
            <a:pPr marL="0" indent="0"/>
            <a:r>
              <a:rPr lang="en-US" sz="1200" b="0" i="1" dirty="0"/>
              <a:t>Supporting list: [11-24/830r1]</a:t>
            </a:r>
          </a:p>
          <a:p>
            <a:pPr marL="0" indent="0"/>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Po-Kai – Roaming</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200" dirty="0"/>
              <a:t>SP9: Laurent – Coexistence</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220370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marL="0">
              <a:lnSpc>
                <a:spcPct val="115000"/>
              </a:lnSpc>
              <a:spcBef>
                <a:spcPts val="0"/>
              </a:spcBef>
              <a:spcAft>
                <a:spcPts val="0"/>
              </a:spcAft>
            </a:pPr>
            <a:r>
              <a:rPr lang="en-US" sz="1600" dirty="0"/>
              <a:t>SP10 –Binita – Roaming</a:t>
            </a:r>
          </a:p>
          <a:p>
            <a:pPr marL="0" marR="0">
              <a:lnSpc>
                <a:spcPct val="115000"/>
              </a:lnSpc>
              <a:spcBef>
                <a:spcPts val="0"/>
              </a:spcBef>
              <a:spcAft>
                <a:spcPts val="0"/>
              </a:spcAft>
            </a:pPr>
            <a:r>
              <a:rPr lang="en-US" sz="14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23/1996, 24/830, 24/0083, 24/0101, 24/0396, 24/0655, 23/2157, 24/679</a:t>
            </a: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(30’)</a:t>
            </a:r>
          </a:p>
          <a:p>
            <a:pPr lvl="0">
              <a:buFont typeface="Arial" panose="020B0604020202020204" pitchFamily="34" charset="0"/>
              <a:buChar char="•"/>
            </a:pPr>
            <a:r>
              <a:rPr lang="en-GB" sz="1400" dirty="0"/>
              <a:t>Submissions – DRU LTF + DRU Misc. Part 1</a:t>
            </a:r>
            <a:endParaRPr lang="en-GB" sz="900" strike="sngStrike" dirty="0">
              <a:solidFill>
                <a:schemeClr val="bg1">
                  <a:lumMod val="65000"/>
                </a:schemeClr>
              </a:solidFill>
            </a:endParaRPr>
          </a:p>
          <a:p>
            <a:pPr lvl="1">
              <a:buFont typeface="Arial" panose="020B0604020202020204" pitchFamily="34" charset="0"/>
              <a:buChar char="•"/>
            </a:pPr>
            <a:r>
              <a:rPr lang="en-GB" sz="1200" dirty="0">
                <a:hlinkClick r:id="rId2"/>
              </a:rPr>
              <a:t>24/1726</a:t>
            </a:r>
            <a:r>
              <a:rPr lang="en-GB" sz="1200" dirty="0"/>
              <a:t> Complementary Sequence-Based LTF Design for DRU			Rui Yang</a:t>
            </a:r>
          </a:p>
          <a:p>
            <a:pPr lvl="1">
              <a:buFont typeface="Arial" panose="020B0604020202020204" pitchFamily="34" charset="0"/>
              <a:buChar char="•"/>
            </a:pPr>
            <a:r>
              <a:rPr lang="en-GB" sz="1200" dirty="0">
                <a:hlinkClick r:id="rId3"/>
              </a:rPr>
              <a:t>24/1754</a:t>
            </a:r>
            <a:r>
              <a:rPr lang="en-GB" sz="1200" dirty="0"/>
              <a:t> 20-mhz-uhr-ltf-sequence-for-dru						Eunsung Park</a:t>
            </a:r>
          </a:p>
          <a:p>
            <a:pPr lvl="1">
              <a:buFont typeface="Arial" panose="020B0604020202020204" pitchFamily="34" charset="0"/>
              <a:buChar char="•"/>
            </a:pPr>
            <a:r>
              <a:rPr lang="en-US" sz="1200" dirty="0">
                <a:hlinkClick r:id="rId4"/>
              </a:rPr>
              <a:t>24/1796</a:t>
            </a:r>
            <a:r>
              <a:rPr lang="en-US" sz="1200" dirty="0"/>
              <a:t> New LTF Sequences for DRU							Mahmoud Kamel</a:t>
            </a:r>
          </a:p>
          <a:p>
            <a:pPr lvl="1">
              <a:buFont typeface="Arial" panose="020B0604020202020204" pitchFamily="34" charset="0"/>
              <a:buChar char="•"/>
            </a:pPr>
            <a:r>
              <a:rPr lang="en-GB" sz="1200" dirty="0">
                <a:hlinkClick r:id="rId5"/>
              </a:rPr>
              <a:t>24/1744</a:t>
            </a:r>
            <a:r>
              <a:rPr lang="en-GB" sz="1200" dirty="0"/>
              <a:t> Discussion on DRU Indication Follow-up					Mengshi Hu</a:t>
            </a:r>
          </a:p>
          <a:p>
            <a:pPr lvl="1">
              <a:buFont typeface="Arial" panose="020B0604020202020204" pitchFamily="34" charset="0"/>
              <a:buChar char="•"/>
            </a:pPr>
            <a:r>
              <a:rPr lang="en-GB" sz="1200" dirty="0">
                <a:hlinkClick r:id="rId6"/>
              </a:rPr>
              <a:t>24/1753</a:t>
            </a:r>
            <a:r>
              <a:rPr lang="en-GB" sz="1200" dirty="0"/>
              <a:t> </a:t>
            </a:r>
            <a:r>
              <a:rPr lang="en-GB" sz="1200" dirty="0" err="1"/>
              <a:t>Signaling</a:t>
            </a:r>
            <a:r>
              <a:rPr lang="en-GB" sz="1200" dirty="0"/>
              <a:t>-for-</a:t>
            </a:r>
            <a:r>
              <a:rPr lang="en-GB" sz="1200" dirty="0" err="1"/>
              <a:t>dru</a:t>
            </a:r>
            <a:r>
              <a:rPr lang="en-GB" sz="1200" dirty="0"/>
              <a:t>-in-trigger-frame-follow-up					Eunsung Park</a:t>
            </a:r>
          </a:p>
          <a:p>
            <a:pPr lvl="1">
              <a:buFont typeface="Arial" panose="020B0604020202020204" pitchFamily="34" charset="0"/>
              <a:buChar char="•"/>
            </a:pPr>
            <a:r>
              <a:rPr lang="en-GB" sz="1200" dirty="0">
                <a:hlinkClick r:id="rId7"/>
              </a:rPr>
              <a:t>24/1778</a:t>
            </a:r>
            <a:r>
              <a:rPr lang="en-GB" sz="1200" dirty="0"/>
              <a:t> Distributed RU Distortion, Beamforming, Power Control			Rainer Strobel</a:t>
            </a:r>
          </a:p>
          <a:p>
            <a:pPr lvl="1">
              <a:buFont typeface="Arial" panose="020B0604020202020204" pitchFamily="34" charset="0"/>
              <a:buChar char="•"/>
            </a:pPr>
            <a:r>
              <a:rPr lang="en-GB" sz="1200" dirty="0">
                <a:solidFill>
                  <a:schemeClr val="tx1"/>
                </a:solidFill>
                <a:hlinkClick r:id="rId8"/>
              </a:rPr>
              <a:t>24/1745</a:t>
            </a:r>
            <a:r>
              <a:rPr lang="en-GB" sz="1200" dirty="0">
                <a:solidFill>
                  <a:schemeClr val="tx1"/>
                </a:solidFill>
              </a:rPr>
              <a:t> Discussion on Frequency Domain UEQM					Mengshi Hu</a:t>
            </a:r>
          </a:p>
          <a:p>
            <a:pPr lvl="1">
              <a:buFont typeface="Arial" panose="020B0604020202020204" pitchFamily="34" charset="0"/>
              <a:buChar char="•"/>
            </a:pPr>
            <a:r>
              <a:rPr lang="en-GB" sz="1200" dirty="0">
                <a:solidFill>
                  <a:schemeClr val="tx1"/>
                </a:solidFill>
                <a:hlinkClick r:id="rId9"/>
              </a:rPr>
              <a:t>24/1807</a:t>
            </a:r>
            <a:r>
              <a:rPr lang="en-GB" sz="1200" dirty="0">
                <a:solidFill>
                  <a:schemeClr val="tx1"/>
                </a:solidFill>
              </a:rPr>
              <a:t> Follow Up on UEQM Stream Parser						Ying Wang</a:t>
            </a:r>
          </a:p>
          <a:p>
            <a:pPr lvl="1">
              <a:buFont typeface="Arial" panose="020B0604020202020204" pitchFamily="34" charset="0"/>
              <a:buChar char="•"/>
            </a:pPr>
            <a:r>
              <a:rPr lang="en-GB" sz="1200" dirty="0">
                <a:solidFill>
                  <a:srgbClr val="FF0000"/>
                </a:solidFill>
                <a:hlinkClick r:id="rId10"/>
              </a:rPr>
              <a:t>24/1832</a:t>
            </a:r>
            <a:r>
              <a:rPr lang="en-GB" sz="1200" dirty="0">
                <a:solidFill>
                  <a:srgbClr val="FF0000"/>
                </a:solidFill>
              </a:rPr>
              <a:t> </a:t>
            </a:r>
            <a:r>
              <a:rPr lang="en-GB" sz="1200" dirty="0">
                <a:solidFill>
                  <a:schemeClr val="tx1"/>
                </a:solidFill>
              </a:rPr>
              <a:t>Stream Parser for Unequal Modulation					Qinghua Li</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a:t>
            </a:r>
            <a:r>
              <a:rPr lang="en-GB" sz="1400" dirty="0" err="1"/>
              <a:t>reamless</a:t>
            </a:r>
            <a:r>
              <a:rPr lang="en-GB" sz="1400" dirty="0"/>
              <a:t>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SP1 – Binita Gupta – Roaming</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of context to a target AP MLD, and</a:t>
            </a:r>
          </a:p>
          <a:p>
            <a:r>
              <a:rPr lang="en-US" sz="1400" b="0" dirty="0"/>
              <a:t>•	Setting up the link(s) with a target AP MLD . The link(s) become available for data transmission after the request/response exchange for the roaming transition is completed.</a:t>
            </a:r>
          </a:p>
          <a:p>
            <a:r>
              <a:rPr lang="en-US" sz="1400" b="0" dirty="0"/>
              <a:t>•	Details on what context can be transferred is TBD</a:t>
            </a:r>
          </a:p>
          <a:p>
            <a:r>
              <a:rPr lang="en-US" sz="1400" b="0" i="1" dirty="0"/>
              <a:t>Supporting list: 24/0052, 23/1884, 23/1996, 24/830, 24/0083, 24/0101, 24/0396, 24/0655, 23/2157, 24/679, 24/1425</a:t>
            </a:r>
          </a:p>
          <a:p>
            <a:r>
              <a:rPr lang="en-US" sz="1400" dirty="0"/>
              <a:t>SP2 – Guogang Huang – Roaming</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t>SP3 – Guogang Huang – Roaming</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t>SP4 – Guogang Huang– Roaming</a:t>
            </a: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effectLst/>
                <a:ea typeface="Aptos" panose="020B0004020202020204" pitchFamily="34" charset="0"/>
                <a:cs typeface="Times New Roman" panose="02020603050405020304" pitchFamily="18" charset="0"/>
              </a:rPr>
              <a:t> </a:t>
            </a:r>
            <a:r>
              <a:rPr lang="en-US" sz="1600" dirty="0"/>
              <a:t>SP5 – Po-Kai Huang– Roaming</a:t>
            </a: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SP6 – Po-Kai Huang – Roaming</a:t>
            </a: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23/1996, 24/830, 24/0083, 24/0101, 24/0396, 24/0655, 23/2157</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1" kern="100" dirty="0">
                <a:effectLst/>
                <a:ea typeface="Aptos" panose="020B0004020202020204" pitchFamily="34" charset="0"/>
                <a:cs typeface="Times New Roman" panose="02020603050405020304" pitchFamily="18" charset="0"/>
              </a:rPr>
              <a:t>SP7 – Sherief Helwa – Power Save</a:t>
            </a:r>
            <a:endParaRPr lang="en-US" sz="140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200" b="0" i="1" kern="100" dirty="0">
                <a:latin typeface="Times New Roman" panose="02020603050405020304" pitchFamily="18" charset="0"/>
                <a:cs typeface="Times New Roman" panose="02020603050405020304" pitchFamily="18" charset="0"/>
              </a:rPr>
              <a:t>Supporting documents:</a:t>
            </a:r>
            <a:r>
              <a:rPr lang="en-GB" sz="1200" b="0" i="1" kern="100" dirty="0">
                <a:latin typeface="Times New Roman" panose="02020603050405020304" pitchFamily="18" charset="0"/>
                <a:cs typeface="Times New Roman" panose="02020603050405020304" pitchFamily="18" charset="0"/>
              </a:rPr>
              <a:t> 11-23/1934, 11-23/1964, 11-23/2002, 11-23/2040, 11-23/2078, 11-24/0509, 11-24/1558 , 11-23/1835, 11-24/0097, 11-24/0813</a:t>
            </a:r>
            <a:endParaRPr lang="en-US" sz="1200" b="0" i="1" kern="100" dirty="0">
              <a:latin typeface="Times New Roman" panose="02020603050405020304" pitchFamily="18" charset="0"/>
              <a:cs typeface="Times New Roman" panose="02020603050405020304" pitchFamily="18" charset="0"/>
            </a:endParaRPr>
          </a:p>
          <a:p>
            <a:endParaRPr lang="en-US" sz="1400" b="0" i="1" dirty="0"/>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237889</TotalTime>
  <Words>17042</Words>
  <Application>Microsoft Office PowerPoint</Application>
  <PresentationFormat>On-screen Show (4:3)</PresentationFormat>
  <Paragraphs>3086</Paragraphs>
  <Slides>113</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8"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Thursday MAC Agenda–AM1</vt:lpstr>
      <vt:lpstr>Straw Polls – Part 1</vt:lpstr>
      <vt:lpstr>Straw Polls – Part 2</vt:lpstr>
      <vt:lpstr>Straw Polls – Part 3</vt:lpstr>
      <vt:lpstr>Straw Polls – Part 4</vt:lpstr>
      <vt:lpstr>Straw Polls – Part 5</vt:lpstr>
      <vt:lpstr>Thursday PHY Agenda–AM2</vt:lpstr>
      <vt:lpstr>Straw Polls – Part 1</vt:lpstr>
      <vt:lpstr>Thursday MAC Agenda–AM2</vt:lpstr>
      <vt:lpstr>Straw Polls – Part 1</vt:lpstr>
      <vt:lpstr>Straw Polls – Part 2</vt:lpstr>
      <vt:lpstr>Straw Polls – Part 3</vt:lpstr>
      <vt:lpstr>Thursday Joint Agenda–PM1</vt:lpstr>
      <vt:lpstr>Motions</vt:lpstr>
      <vt:lpstr>Straw Polls</vt:lpstr>
      <vt:lpstr>Submissions</vt:lpstr>
      <vt:lpstr>Remaining PHY Queue - 1</vt:lpstr>
      <vt:lpstr>Remaining PHY Queue - 2</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2024-11-13T23:02:06Z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