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530" r:id="rId3"/>
    <p:sldId id="1072" r:id="rId4"/>
    <p:sldId id="2464" r:id="rId5"/>
    <p:sldId id="2465" r:id="rId6"/>
    <p:sldId id="2459" r:id="rId7"/>
    <p:sldId id="2466" r:id="rId8"/>
    <p:sldId id="2460" r:id="rId9"/>
    <p:sldId id="1039" r:id="rId10"/>
    <p:sldId id="2467" r:id="rId11"/>
    <p:sldId id="2468" r:id="rId12"/>
    <p:sldId id="633" r:id="rId13"/>
    <p:sldId id="635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92" d="100"/>
          <a:sy n="92" d="100"/>
        </p:scale>
        <p:origin x="77" y="1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107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802.11-24/1659r2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802.11-24/1659r2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802.11-24/1659r2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802.11-24/1659r2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802.11-24/1659r2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76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802.11-24/1659r2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1933-03-0arc-proposed-response-to-wba-on-implementation-guidelines-for-l4s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116-07-immw-immw-draft-proposed-par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4/11-24-1942-01-immw-immw-par-and-csd-comments.pptx" TargetMode="External"/><Relationship Id="rId4" Type="http://schemas.openxmlformats.org/officeDocument/2006/relationships/hyperlink" Target="https://mentor.ieee.org/802.11/dcn/24/11-24-0549-06-immw-immw-draft-proposed-csd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116-07-immw-immw-draft-proposed-par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549-06-immw-immw-draft-proposed-csd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2024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Document" r:id="rId4" imgW="10459112" imgH="2879287" progId="Word.Document.8">
                  <p:embed/>
                </p:oleObj>
              </mc:Choice>
              <mc:Fallback>
                <p:oleObj name="Document" r:id="rId4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 err="1"/>
              <a:t>TGmf</a:t>
            </a:r>
            <a:r>
              <a:rPr lang="en-GB" dirty="0"/>
              <a:t>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Confirm Mike Montemurro as the </a:t>
            </a:r>
            <a:r>
              <a:rPr lang="en-US" sz="2000" dirty="0" err="1">
                <a:solidFill>
                  <a:schemeClr val="tx1"/>
                </a:solidFill>
              </a:rPr>
              <a:t>TGmf</a:t>
            </a:r>
            <a:r>
              <a:rPr lang="en-US" sz="2000" dirty="0">
                <a:solidFill>
                  <a:schemeClr val="tx1"/>
                </a:solidFill>
              </a:rPr>
              <a:t> chair.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Guido </a:t>
            </a:r>
            <a:r>
              <a:rPr lang="en-US" sz="2000" dirty="0" err="1"/>
              <a:t>Hiertz</a:t>
            </a:r>
            <a:r>
              <a:rPr lang="en-US" sz="2000" dirty="0"/>
              <a:t>, Second: Marc </a:t>
            </a:r>
            <a:r>
              <a:rPr lang="en-US" sz="2000" dirty="0" err="1"/>
              <a:t>Emmelmann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Passed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817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/>
              <a:t>Liaison to WBA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/>
              <a:t>Approve the liaison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https://mentor.ieee.org/802.11/dcn/24/11-24-1933-03-0arc-proposed-response-to-wba-on-implementation-guidelines-for-l4s.docx</a:t>
            </a:r>
            <a:r>
              <a:rPr lang="en-GB" sz="2000" dirty="0"/>
              <a:t> to the Wireless Broadband Alliance (WBA), granting the WG chair editorial license.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Mark Hamilton, Second: Joseph Levy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91, No: 1, Abstain: 9 (Motion 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259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LMSC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November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P802.11bq PAR/CSD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forwarding P802.11bq PAR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https://mentor.ieee.org/802.11/dcn/24/11-24-0116-07-immw-immw-draft-proposed-par.docx</a:t>
            </a:r>
            <a:r>
              <a:rPr lang="en-US" sz="2000" dirty="0">
                <a:solidFill>
                  <a:schemeClr val="tx1"/>
                </a:solidFill>
              </a:rPr>
              <a:t>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altLang="zh-CN" sz="2000" dirty="0">
                <a:hlinkClick r:id="rId4"/>
              </a:rPr>
              <a:t>https://mentor.ieee.org/802.11/dcn/24/11-24-0549-06-immw-immw-draft-proposed-csd.docx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S</a:t>
            </a:r>
            <a:r>
              <a:rPr lang="en-US" sz="2000" dirty="0" err="1">
                <a:solidFill>
                  <a:schemeClr val="tx1"/>
                </a:solidFill>
              </a:rPr>
              <a:t>ee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  <a:hlinkClick r:id="rId5"/>
              </a:rPr>
              <a:t>https://mentor.ieee.org/802.11/dcn/24/11-24-1942-01-immw-immw-par-and-csd-comments.pptx</a:t>
            </a:r>
            <a:r>
              <a:rPr lang="en-US" sz="2000" dirty="0">
                <a:solidFill>
                  <a:schemeClr val="tx1"/>
                </a:solidFill>
              </a:rPr>
              <a:t> for supporting documentation</a:t>
            </a:r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PAR (y/n/a): </a:t>
            </a:r>
            <a:r>
              <a:rPr lang="en-US" sz="2000" dirty="0">
                <a:solidFill>
                  <a:schemeClr val="tx1"/>
                </a:solidFill>
              </a:rPr>
              <a:t>113</a:t>
            </a:r>
            <a:r>
              <a:rPr lang="en-US" sz="2000" dirty="0"/>
              <a:t>, 5, 14</a:t>
            </a:r>
            <a:r>
              <a:rPr lang="es-ES" sz="2000" dirty="0"/>
              <a:t>; CSD (y/n/a): </a:t>
            </a:r>
            <a:r>
              <a:rPr lang="en-US" sz="2000" dirty="0">
                <a:solidFill>
                  <a:schemeClr val="tx1"/>
                </a:solidFill>
              </a:rPr>
              <a:t>147</a:t>
            </a:r>
            <a:r>
              <a:rPr lang="en-US" sz="2000" dirty="0"/>
              <a:t>, 3, 18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r>
              <a:rPr lang="en-US" sz="2000" dirty="0"/>
              <a:t>Moved: Stacey,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November 2024</a:t>
            </a:r>
          </a:p>
        </p:txBody>
      </p:sp>
    </p:spTree>
    <p:extLst>
      <p:ext uri="{BB962C8B-B14F-4D97-AF65-F5344CB8AC3E}">
        <p14:creationId xmlns:p14="http://schemas.microsoft.com/office/powerpoint/2010/main" val="1089876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November 2024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Drafts for the mid-week plenary</a:t>
            </a:r>
          </a:p>
          <a:p>
            <a:r>
              <a:rPr lang="en-GB" sz="2000" b="0" dirty="0"/>
              <a:t>R</a:t>
            </a:r>
            <a:r>
              <a:rPr lang="en-US" sz="2000" b="0" dirty="0"/>
              <a:t>1 Results from the mid-week plenary and the closing plenary. Draft motion for the closing LMSC meeting.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WeDNESDAY</a:t>
            </a:r>
            <a:r>
              <a:rPr lang="en-US" dirty="0"/>
              <a:t> (November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b="1" dirty="0"/>
              <a:t>P802.11bq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https://mentor.ieee.org/802.11/dcn/24/11-24-0116-07-immw-immw-draft-proposed-par.docx</a:t>
            </a:r>
            <a:r>
              <a:rPr lang="en-US" sz="2000" dirty="0">
                <a:solidFill>
                  <a:schemeClr val="tx1"/>
                </a:solidFill>
              </a:rPr>
              <a:t> be posted to the IEEE 802 Executive Committee (EC) agenda for WG 802 preview and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IMMW SG, Second: Abhishek Patil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113, No: 5, Abstain: 14 (Motion passes)</a:t>
            </a:r>
          </a:p>
          <a:p>
            <a:r>
              <a:rPr lang="en-US" sz="2000" dirty="0"/>
              <a:t>[IMMW SG result: Moved: Abhishek Patil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</a:t>
            </a:r>
            <a:r>
              <a:rPr lang="en-GB" sz="2000" dirty="0" err="1"/>
              <a:t>Rubayet</a:t>
            </a:r>
            <a:r>
              <a:rPr lang="en-GB" sz="2000" dirty="0"/>
              <a:t> </a:t>
            </a:r>
            <a:r>
              <a:rPr lang="en-GB" sz="2000" dirty="0" err="1"/>
              <a:t>Shafin</a:t>
            </a:r>
            <a:r>
              <a:rPr lang="en-GB" sz="2000" b="1" dirty="0"/>
              <a:t>, </a:t>
            </a:r>
            <a:r>
              <a:rPr lang="en-US" sz="2000" dirty="0"/>
              <a:t>Result: 44/0/6]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630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2: P802.11bq CSD </a:t>
            </a:r>
            <a:r>
              <a:rPr lang="en-GB" altLang="zh-CN" sz="3200" dirty="0"/>
              <a:t>Approval</a:t>
            </a:r>
            <a:endParaRPr lang="en-US" alt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kern="0" dirty="0"/>
          </a:p>
          <a:p>
            <a:pPr marL="0" indent="0">
              <a:buNone/>
            </a:pPr>
            <a:r>
              <a:rPr lang="en-US" altLang="zh-CN" sz="2000" dirty="0"/>
              <a:t>Believing that the CSD contained in the document referenced below meets IEEE-SA guidelines,</a:t>
            </a:r>
          </a:p>
          <a:p>
            <a:pPr marL="0" indent="0">
              <a:buNone/>
            </a:pPr>
            <a:r>
              <a:rPr lang="en-US" altLang="zh-CN" sz="2000" dirty="0"/>
              <a:t>request that the CSD contained in </a:t>
            </a:r>
            <a:r>
              <a:rPr lang="en-US" altLang="zh-CN" sz="2000" dirty="0">
                <a:hlinkClick r:id="rId3"/>
              </a:rPr>
              <a:t>https://mentor.ieee.org/802.11/dcn/24/11-24-0549-06-immw-immw-draft-proposed-csd.docx</a:t>
            </a:r>
            <a:r>
              <a:rPr lang="en-US" altLang="zh-CN" sz="2000" dirty="0"/>
              <a:t>  be posted to the IEEE 802 Executive Committee (EC) agenda for WG 802 preview and EC approval.</a:t>
            </a:r>
          </a:p>
          <a:p>
            <a:pPr algn="just"/>
            <a:endParaRPr lang="en-GB" altLang="zh-CN" sz="2000" dirty="0"/>
          </a:p>
          <a:p>
            <a:pPr algn="just"/>
            <a:endParaRPr lang="en-GB" altLang="zh-CN" sz="2000" dirty="0"/>
          </a:p>
          <a:p>
            <a:pPr marL="0" indent="0" algn="just">
              <a:buNone/>
            </a:pPr>
            <a:endParaRPr lang="en-GB" altLang="zh-CN" sz="2000" dirty="0"/>
          </a:p>
          <a:p>
            <a:pPr algn="just"/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IMMW SG, Second: Abhishek Patil</a:t>
            </a:r>
          </a:p>
          <a:p>
            <a:pPr marL="0" lvl="0" indent="0">
              <a:buNone/>
            </a:pPr>
            <a:endParaRPr lang="en-GB" altLang="zh-CN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Result: Yes: 147, No: 3, Abstain: 18 (Motion passes)</a:t>
            </a:r>
          </a:p>
          <a:p>
            <a:pPr marL="0" indent="0">
              <a:buNone/>
            </a:pPr>
            <a:r>
              <a:rPr lang="en-US" sz="2000" dirty="0"/>
              <a:t>[IMMW SG result: Moved: Abhishek Patil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Sang Kim, </a:t>
            </a:r>
            <a:r>
              <a:rPr lang="en-US" sz="2000" dirty="0"/>
              <a:t>Result: 47/0/5]</a:t>
            </a:r>
          </a:p>
          <a:p>
            <a:pPr marL="0" lvl="1" indent="0" algn="just">
              <a:spcBef>
                <a:spcPct val="0"/>
              </a:spcBef>
              <a:buNone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B2965-4F36-300F-8A67-16411EE58D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85292-6069-21E8-F2C2-E0CEDD90A0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40FB5-B46F-9080-93B0-D4BE39C0BF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847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 err="1"/>
              <a:t>TGbi</a:t>
            </a:r>
            <a:r>
              <a:rPr lang="en-GB" dirty="0"/>
              <a:t> Password Identifiers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Instruct the </a:t>
            </a:r>
            <a:r>
              <a:rPr lang="en-US" sz="2000" dirty="0" err="1">
                <a:solidFill>
                  <a:schemeClr val="tx1"/>
                </a:solidFill>
              </a:rPr>
              <a:t>TGbi</a:t>
            </a:r>
            <a:r>
              <a:rPr lang="en-US" sz="2000" dirty="0">
                <a:solidFill>
                  <a:schemeClr val="tx1"/>
                </a:solidFill>
              </a:rPr>
              <a:t> editor to incorporate the changes indicated in 11-24/0046r3 into the </a:t>
            </a:r>
            <a:r>
              <a:rPr lang="en-US" sz="2000" dirty="0" err="1">
                <a:solidFill>
                  <a:schemeClr val="tx1"/>
                </a:solidFill>
              </a:rPr>
              <a:t>TGbi</a:t>
            </a:r>
            <a:r>
              <a:rPr lang="en-US" sz="2000" dirty="0">
                <a:solidFill>
                  <a:schemeClr val="tx1"/>
                </a:solidFill>
              </a:rPr>
              <a:t> draft.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Jouni Malinen, Second: Dan Harkins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57, No</a:t>
            </a:r>
            <a:r>
              <a:rPr lang="en-US" sz="2000"/>
              <a:t>: 62, </a:t>
            </a:r>
            <a:r>
              <a:rPr lang="en-US" sz="2000" dirty="0"/>
              <a:t>Abstain</a:t>
            </a:r>
            <a:r>
              <a:rPr lang="en-US" sz="2000"/>
              <a:t>: 67 </a:t>
            </a:r>
            <a:r>
              <a:rPr lang="en-US" sz="2000" dirty="0"/>
              <a:t>(</a:t>
            </a:r>
            <a:r>
              <a:rPr lang="en-US" sz="2000"/>
              <a:t>Motion fails)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839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1: WAA Liaison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endParaRPr lang="en-US" b="1" dirty="0"/>
          </a:p>
          <a:p>
            <a:pPr marL="400050" lvl="1" indent="0">
              <a:buNone/>
            </a:pPr>
            <a:r>
              <a:rPr lang="en-US" b="1" dirty="0"/>
              <a:t>How frequently would you like to see liaison reports from the WAA?</a:t>
            </a:r>
          </a:p>
          <a:p>
            <a:pPr marL="400050" lvl="1" indent="0">
              <a:buNone/>
            </a:pPr>
            <a:endParaRPr lang="en-US" b="1" dirty="0"/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GB" b="1" dirty="0"/>
              <a:t>E</a:t>
            </a:r>
            <a:r>
              <a:rPr lang="en-US" b="1" dirty="0"/>
              <a:t>very session - 15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GB" b="1" dirty="0"/>
              <a:t>E</a:t>
            </a:r>
            <a:r>
              <a:rPr lang="en-US" b="1" dirty="0"/>
              <a:t>very 2 sessions – 49</a:t>
            </a:r>
          </a:p>
          <a:p>
            <a:pPr marL="514350" lvl="1" indent="0"/>
            <a:endParaRPr lang="en-US" b="1" dirty="0"/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GB" b="1" dirty="0"/>
              <a:t>I</a:t>
            </a:r>
            <a:r>
              <a:rPr lang="en-US" b="1" dirty="0"/>
              <a:t>f new material - 122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GB" b="1" dirty="0"/>
              <a:t>N</a:t>
            </a:r>
            <a:r>
              <a:rPr lang="en-US" b="1" dirty="0"/>
              <a:t>ever - 29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6949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(November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27988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2: November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How many people would like to come back to this venue?</a:t>
            </a:r>
          </a:p>
          <a:p>
            <a:pPr lvl="2"/>
            <a:r>
              <a:rPr lang="en-US" sz="2000" b="1" dirty="0"/>
              <a:t>Yes - 65</a:t>
            </a:r>
          </a:p>
          <a:p>
            <a:pPr lvl="2"/>
            <a:r>
              <a:rPr lang="en-US" sz="2000" b="1" dirty="0"/>
              <a:t>No – 1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Did you go to the social?</a:t>
            </a:r>
          </a:p>
          <a:p>
            <a:pPr lvl="2"/>
            <a:r>
              <a:rPr lang="en-US" sz="2000" b="1" dirty="0"/>
              <a:t>Yes – 60</a:t>
            </a:r>
          </a:p>
          <a:p>
            <a:pPr lvl="2"/>
            <a:r>
              <a:rPr lang="en-US" sz="2000" b="1" dirty="0"/>
              <a:t>No – 14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b="1" dirty="0"/>
              <a:t>3</a:t>
            </a:r>
            <a:r>
              <a:rPr lang="en-US" sz="2000" b="1" dirty="0"/>
              <a:t>. If you attended the social, did you enjoy it?</a:t>
            </a:r>
          </a:p>
          <a:p>
            <a:pPr marL="457200" lvl="1" indent="0">
              <a:buNone/>
            </a:pPr>
            <a:r>
              <a:rPr lang="en-US" sz="2000" b="1" dirty="0"/>
              <a:t>       Yes – 31</a:t>
            </a:r>
          </a:p>
          <a:p>
            <a:pPr lvl="2"/>
            <a:r>
              <a:rPr lang="en-US" sz="2000" b="1" dirty="0"/>
              <a:t>No – 15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346</TotalTime>
  <Words>802</Words>
  <Application>Microsoft Office PowerPoint</Application>
  <PresentationFormat>Widescreen</PresentationFormat>
  <Paragraphs>159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微软雅黑</vt:lpstr>
      <vt:lpstr>MS Gothic</vt:lpstr>
      <vt:lpstr>MS PGothic</vt:lpstr>
      <vt:lpstr>宋体</vt:lpstr>
      <vt:lpstr>Arial</vt:lpstr>
      <vt:lpstr>Arial Unicode MS</vt:lpstr>
      <vt:lpstr>Times New Roman</vt:lpstr>
      <vt:lpstr>Office Theme</vt:lpstr>
      <vt:lpstr>Document</vt:lpstr>
      <vt:lpstr>802.11 November 2024 WG Motions</vt:lpstr>
      <vt:lpstr>Abstract</vt:lpstr>
      <vt:lpstr>WeDNESDAY (November 13) </vt:lpstr>
      <vt:lpstr>Motion 1: P802.11bq PAR approval</vt:lpstr>
      <vt:lpstr>PowerPoint Presentation</vt:lpstr>
      <vt:lpstr>Motion 3: TGbi Password Identifiers</vt:lpstr>
      <vt:lpstr>Straw Poll 1: WAA Liaison</vt:lpstr>
      <vt:lpstr>FRIDAY (November 15) </vt:lpstr>
      <vt:lpstr>Straw Poll 2: November Plenary</vt:lpstr>
      <vt:lpstr>Motion 4: TGmf chair</vt:lpstr>
      <vt:lpstr>Motion 5: Liaison to WBA</vt:lpstr>
      <vt:lpstr>LMSC Motions </vt:lpstr>
      <vt:lpstr>5.xxx: P802.11bq PAR/CSD approval motion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2114</cp:revision>
  <cp:lastPrinted>1601-01-01T00:00:00Z</cp:lastPrinted>
  <dcterms:created xsi:type="dcterms:W3CDTF">2018-05-10T16:45:22Z</dcterms:created>
  <dcterms:modified xsi:type="dcterms:W3CDTF">2024-11-15T18:15:35Z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1731685094</vt:lpwstr>
  </property>
</Properties>
</file>