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530" r:id="rId3"/>
    <p:sldId id="1072" r:id="rId4"/>
    <p:sldId id="2464" r:id="rId5"/>
    <p:sldId id="2465" r:id="rId6"/>
    <p:sldId id="2459" r:id="rId7"/>
    <p:sldId id="2466" r:id="rId8"/>
    <p:sldId id="2460" r:id="rId9"/>
    <p:sldId id="1039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15" autoAdjust="0"/>
    <p:restoredTop sz="95218" autoAdjust="0"/>
  </p:normalViewPr>
  <p:slideViewPr>
    <p:cSldViewPr>
      <p:cViewPr varScale="1">
        <p:scale>
          <a:sx n="101" d="100"/>
          <a:sy n="101" d="100"/>
        </p:scale>
        <p:origin x="77" y="23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2196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136" y="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802.11-24/1659r0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November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802.11-24/1659r0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802.11-24/1659r0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802.11-24/1659r0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6452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802.11-24/1659r0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0116-06-immw-immw-draft-proposed-par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549-06-immw-immw-draft-proposed-csd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November 2024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905657"/>
              </p:ext>
            </p:extLst>
          </p:nvPr>
        </p:nvGraphicFramePr>
        <p:xfrm>
          <a:off x="1006475" y="2441575"/>
          <a:ext cx="9645650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cument" r:id="rId4" imgW="10459112" imgH="2879287" progId="Word.Document.8">
                  <p:embed/>
                </p:oleObj>
              </mc:Choice>
              <mc:Fallback>
                <p:oleObj name="Document" r:id="rId4" imgW="10459112" imgH="287928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41575"/>
                        <a:ext cx="9645650" cy="2651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working group motions and straw polls that are brought to the November 2024 802.11 WG plenary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 motions for the mid-week plenary</a:t>
            </a:r>
          </a:p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 err="1"/>
              <a:t>WeDNESDAY</a:t>
            </a:r>
            <a:r>
              <a:rPr lang="en-US" dirty="0"/>
              <a:t> (November 13)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9996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b="1" dirty="0"/>
              <a:t>P802.11bq PAR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that the PAR contained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https://mentor.ieee.org/802.11/dcn/24/11-24-0116-06-immw-immw-draft-proposed-par.docx</a:t>
            </a:r>
            <a:r>
              <a:rPr lang="en-US" sz="2000" dirty="0">
                <a:solidFill>
                  <a:schemeClr val="tx1"/>
                </a:solidFill>
              </a:rPr>
              <a:t> be posted to the IEEE 802 Executive Committee (EC) agenda for WG 802 preview and EC approval to submit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Laurent </a:t>
            </a:r>
            <a:r>
              <a:rPr lang="en-US" sz="2000" dirty="0" err="1"/>
              <a:t>Cariou</a:t>
            </a:r>
            <a:r>
              <a:rPr lang="en-US" sz="2000" dirty="0"/>
              <a:t> on behalf of IMMW SG, Second: xx</a:t>
            </a:r>
          </a:p>
          <a:p>
            <a:endParaRPr lang="en-US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[IMMW SG result: Moved: Abhishek Patil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</a:t>
            </a:r>
            <a:r>
              <a:rPr lang="en-GB" sz="2000" dirty="0" err="1"/>
              <a:t>Rubayet</a:t>
            </a:r>
            <a:r>
              <a:rPr lang="en-GB" sz="2000" dirty="0"/>
              <a:t> </a:t>
            </a:r>
            <a:r>
              <a:rPr lang="en-GB" sz="2000" dirty="0" err="1"/>
              <a:t>Shafin</a:t>
            </a:r>
            <a:r>
              <a:rPr lang="en-GB" sz="2000" b="1" dirty="0"/>
              <a:t>, </a:t>
            </a:r>
            <a:r>
              <a:rPr lang="en-US" sz="2000" dirty="0"/>
              <a:t>Result: 44/0/6]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630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057400" y="838200"/>
            <a:ext cx="838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zh-CN" sz="3200" dirty="0"/>
              <a:t>Motion 2: P802.11bq CSD </a:t>
            </a:r>
            <a:r>
              <a:rPr lang="en-GB" altLang="zh-CN" sz="3200" dirty="0"/>
              <a:t>Approval</a:t>
            </a:r>
            <a:endParaRPr lang="en-US" altLang="en-US" sz="3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0" y="1295400"/>
            <a:ext cx="107442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kern="0" dirty="0"/>
          </a:p>
          <a:p>
            <a:pPr marL="0" indent="0">
              <a:buNone/>
            </a:pPr>
            <a:r>
              <a:rPr lang="en-US" altLang="zh-CN" sz="2000" dirty="0"/>
              <a:t>Believing that the CSD contained in the document referenced below meets IEEE-SA guidelines,</a:t>
            </a:r>
          </a:p>
          <a:p>
            <a:pPr marL="0" indent="0">
              <a:buNone/>
            </a:pPr>
            <a:r>
              <a:rPr lang="en-US" altLang="zh-CN" sz="2000" dirty="0"/>
              <a:t>request that the CSD contained in </a:t>
            </a:r>
            <a:r>
              <a:rPr lang="en-US" altLang="zh-CN" sz="2000" dirty="0">
                <a:hlinkClick r:id="rId3"/>
              </a:rPr>
              <a:t>https://mentor.ieee.org/802.11/dcn/24/11-24-0549-06-immw-immw-draft-proposed-csd.docx</a:t>
            </a:r>
            <a:r>
              <a:rPr lang="en-US" altLang="zh-CN" sz="2000" dirty="0"/>
              <a:t>  be posted to the IEEE 802 Executive Committee (EC) agenda for WG 802 preview and EC approval to submit to </a:t>
            </a:r>
            <a:r>
              <a:rPr lang="en-US" altLang="zh-CN" sz="2000" dirty="0" err="1"/>
              <a:t>NesCom</a:t>
            </a:r>
            <a:r>
              <a:rPr lang="en-US" altLang="zh-CN" sz="2000" dirty="0"/>
              <a:t>.</a:t>
            </a:r>
          </a:p>
          <a:p>
            <a:pPr algn="just"/>
            <a:endParaRPr lang="en-GB" altLang="zh-CN" sz="2000" dirty="0"/>
          </a:p>
          <a:p>
            <a:pPr algn="just"/>
            <a:endParaRPr lang="en-GB" altLang="zh-CN" sz="2000" dirty="0"/>
          </a:p>
          <a:p>
            <a:pPr marL="0" indent="0" algn="just">
              <a:buNone/>
            </a:pPr>
            <a:endParaRPr lang="en-GB" altLang="zh-CN" sz="2000" dirty="0"/>
          </a:p>
          <a:p>
            <a:pPr algn="just"/>
            <a:endParaRPr lang="en-GB" altLang="zh-CN" sz="2000" dirty="0"/>
          </a:p>
          <a:p>
            <a:pPr marL="0" indent="0">
              <a:buNone/>
            </a:pPr>
            <a:r>
              <a:rPr lang="en-US" sz="2000" dirty="0"/>
              <a:t>Moved by Laurent </a:t>
            </a:r>
            <a:r>
              <a:rPr lang="en-US" sz="2000" dirty="0" err="1"/>
              <a:t>Cariou</a:t>
            </a:r>
            <a:r>
              <a:rPr lang="en-US" sz="2000" dirty="0"/>
              <a:t> on behalf of IMMW SG, Second: xx</a:t>
            </a:r>
          </a:p>
          <a:p>
            <a:pPr marL="0" lvl="0" indent="0">
              <a:buNone/>
            </a:pPr>
            <a:endParaRPr lang="en-GB" altLang="zh-CN" sz="2000" dirty="0"/>
          </a:p>
          <a:p>
            <a:pPr marL="0" lvl="0" indent="0">
              <a:buNone/>
            </a:pPr>
            <a:endParaRPr lang="en-GB" altLang="zh-CN" sz="2000" dirty="0"/>
          </a:p>
          <a:p>
            <a:pPr marL="0" indent="0">
              <a:buNone/>
            </a:pPr>
            <a:r>
              <a:rPr lang="en-US" sz="2000" dirty="0"/>
              <a:t>Result: Yes: xx, No: xx, Abstain: xx (Motion passes/fails)</a:t>
            </a:r>
          </a:p>
          <a:p>
            <a:pPr marL="0" indent="0">
              <a:buNone/>
            </a:pPr>
            <a:r>
              <a:rPr lang="en-US" sz="2000" dirty="0"/>
              <a:t>[IMMW SG result: Moved: Abhishek Patil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Sang Kim, </a:t>
            </a:r>
            <a:r>
              <a:rPr lang="en-US" sz="2000" dirty="0"/>
              <a:t>Result: 47/0/5]</a:t>
            </a:r>
          </a:p>
          <a:p>
            <a:pPr marL="0" lvl="1" indent="0" algn="just">
              <a:spcBef>
                <a:spcPct val="0"/>
              </a:spcBef>
              <a:buNone/>
              <a:defRPr/>
            </a:pP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B2965-4F36-300F-8A67-16411EE58D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85292-6069-21E8-F2C2-E0CEDD90A0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40FB5-B46F-9080-93B0-D4BE39C0BF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6847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 err="1"/>
              <a:t>TGbi</a:t>
            </a:r>
            <a:r>
              <a:rPr lang="en-GB" dirty="0"/>
              <a:t> Password Identifiers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Instruct the </a:t>
            </a:r>
            <a:r>
              <a:rPr lang="en-US" sz="2000" dirty="0" err="1">
                <a:solidFill>
                  <a:schemeClr val="tx1"/>
                </a:solidFill>
              </a:rPr>
              <a:t>TGbi</a:t>
            </a:r>
            <a:r>
              <a:rPr lang="en-US" sz="2000" dirty="0">
                <a:solidFill>
                  <a:schemeClr val="tx1"/>
                </a:solidFill>
              </a:rPr>
              <a:t> editor to incorporate the changes indicated in 11-24/0046r3 into the </a:t>
            </a:r>
            <a:r>
              <a:rPr lang="en-US" sz="2000" dirty="0" err="1">
                <a:solidFill>
                  <a:schemeClr val="tx1"/>
                </a:solidFill>
              </a:rPr>
              <a:t>TGbi</a:t>
            </a:r>
            <a:r>
              <a:rPr lang="en-US" sz="2000" dirty="0">
                <a:solidFill>
                  <a:schemeClr val="tx1"/>
                </a:solidFill>
              </a:rPr>
              <a:t> draft.</a:t>
            </a:r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Dan Harkins, Second: xx</a:t>
            </a:r>
          </a:p>
          <a:p>
            <a:endParaRPr lang="en-US" sz="2000" dirty="0"/>
          </a:p>
          <a:p>
            <a:endParaRPr lang="en-GB" sz="2000" dirty="0"/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8839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1: WAA Liaison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endParaRPr lang="en-US" b="1" dirty="0"/>
          </a:p>
          <a:p>
            <a:pPr marL="400050" lvl="1" indent="0">
              <a:buNone/>
            </a:pPr>
            <a:r>
              <a:rPr lang="en-US" b="1" dirty="0"/>
              <a:t>How frequently would you like to see liaison reports from the WAA?</a:t>
            </a:r>
          </a:p>
          <a:p>
            <a:pPr marL="400050" lvl="1" indent="0">
              <a:buNone/>
            </a:pPr>
            <a:endParaRPr lang="en-US" b="1" dirty="0"/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GB" b="1" dirty="0"/>
              <a:t>E</a:t>
            </a:r>
            <a:r>
              <a:rPr lang="en-US" b="1" dirty="0"/>
              <a:t>very session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GB" b="1" dirty="0"/>
              <a:t>E</a:t>
            </a:r>
            <a:r>
              <a:rPr lang="en-US" b="1" dirty="0"/>
              <a:t>very 3 sessions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GB" b="1" dirty="0"/>
              <a:t>N</a:t>
            </a:r>
            <a:r>
              <a:rPr lang="en-US" b="1" dirty="0"/>
              <a:t>ever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39FAA3-B4A5-41BC-3BF8-1C642D2C5B12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6949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(November 15)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27988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2: November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How many people would like to come back to this venue?</a:t>
            </a:r>
          </a:p>
          <a:p>
            <a:pPr lvl="2"/>
            <a:r>
              <a:rPr lang="en-US" sz="2000" b="1" dirty="0"/>
              <a:t>Yes -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Did you go to the social?</a:t>
            </a:r>
          </a:p>
          <a:p>
            <a:pPr lvl="2"/>
            <a:r>
              <a:rPr lang="en-US" sz="2000" b="1" dirty="0"/>
              <a:t>Yes –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b="1" dirty="0"/>
              <a:t>3</a:t>
            </a:r>
            <a:r>
              <a:rPr lang="en-US" sz="2000" b="1" dirty="0"/>
              <a:t>. If you attended the social, did you enjoy it?</a:t>
            </a:r>
          </a:p>
          <a:p>
            <a:pPr marL="457200" lvl="1" indent="0">
              <a:buNone/>
            </a:pPr>
            <a:r>
              <a:rPr lang="en-US" sz="2000" b="1" dirty="0"/>
              <a:t>       Yes – </a:t>
            </a:r>
            <a:r>
              <a:rPr lang="en-US" b="1" dirty="0"/>
              <a:t>xx</a:t>
            </a:r>
            <a:endParaRPr lang="en-US" sz="2000" b="1" dirty="0"/>
          </a:p>
          <a:p>
            <a:pPr lvl="2"/>
            <a:r>
              <a:rPr lang="en-US" sz="2000" b="1" dirty="0"/>
              <a:t>No – xx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39FAA3-B4A5-41BC-3BF8-1C642D2C5B12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973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49</TotalTime>
  <Words>523</Words>
  <Application>Microsoft Office PowerPoint</Application>
  <PresentationFormat>Widescreen</PresentationFormat>
  <Paragraphs>103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微软雅黑</vt:lpstr>
      <vt:lpstr>MS Gothic</vt:lpstr>
      <vt:lpstr>MS PGothic</vt:lpstr>
      <vt:lpstr>宋体</vt:lpstr>
      <vt:lpstr>Arial</vt:lpstr>
      <vt:lpstr>Arial Unicode MS</vt:lpstr>
      <vt:lpstr>Times New Roman</vt:lpstr>
      <vt:lpstr>Office Theme</vt:lpstr>
      <vt:lpstr>Document</vt:lpstr>
      <vt:lpstr>802.11 November 2024 WG Motions</vt:lpstr>
      <vt:lpstr>Abstract</vt:lpstr>
      <vt:lpstr>WeDNESDAY (November 13) </vt:lpstr>
      <vt:lpstr>Motion 1: P802.11bq PAR approval</vt:lpstr>
      <vt:lpstr>PowerPoint Presentation</vt:lpstr>
      <vt:lpstr>Motion 3: TGbi Password Identifiers</vt:lpstr>
      <vt:lpstr>Straw Poll 1: WAA Liaison</vt:lpstr>
      <vt:lpstr>FRIDAY (November 15) </vt:lpstr>
      <vt:lpstr>Straw Poll 2: November Plenary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11-23-1686r5</cp:keywords>
  <cp:lastModifiedBy>Stephen McCann</cp:lastModifiedBy>
  <cp:revision>2092</cp:revision>
  <cp:lastPrinted>1601-01-01T00:00:00Z</cp:lastPrinted>
  <dcterms:created xsi:type="dcterms:W3CDTF">2018-05-10T16:45:22Z</dcterms:created>
  <dcterms:modified xsi:type="dcterms:W3CDTF">2024-11-13T16:47:51Z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1731514476</vt:lpwstr>
  </property>
</Properties>
</file>