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50" r:id="rId4"/>
    <p:sldId id="2712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50"/>
            <p14:sldId id="27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742F48-7661-4A5F-9E2E-587FFA43E47F}" v="1" dt="2024-11-15T00:49:37.75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79" d="100"/>
          <a:sy n="79" d="100"/>
        </p:scale>
        <p:origin x="1219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Nov.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01800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395815"/>
              </p:ext>
            </p:extLst>
          </p:nvPr>
        </p:nvGraphicFramePr>
        <p:xfrm>
          <a:off x="993775" y="3159881"/>
          <a:ext cx="10510837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53940" progId="Word.Document.8">
                  <p:embed/>
                </p:oleObj>
              </mc:Choice>
              <mc:Fallback>
                <p:oleObj name="Document" r:id="rId3" imgW="10773432" imgH="25539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59881"/>
                        <a:ext cx="10510837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14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November 2024 plenary meeting.</a:t>
            </a:r>
          </a:p>
          <a:p>
            <a:pPr indent="12700" algn="just">
              <a:spcBef>
                <a:spcPct val="20000"/>
              </a:spcBef>
            </a:pPr>
            <a:endParaRPr 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/>
              <a:t>Nov. Meeting Progress and Targets Till the Jan.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10081120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Work completed during the meeting week: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Completed assignment of CIDs.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Resolved all editorial CID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Resolved 8 Technical CIDs.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Targets towards Nov.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 CR and recirculate.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0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Nov.  21</a:t>
            </a:r>
            <a:r>
              <a:rPr lang="en-US" altLang="en-US" sz="2000" b="0" kern="0" baseline="30000" dirty="0"/>
              <a:t>st</a:t>
            </a:r>
            <a:r>
              <a:rPr lang="en-US" altLang="en-US" sz="2000" b="0" kern="0" dirty="0"/>
              <a:t> 	10:00 am PT/13:00 ET (</a:t>
            </a:r>
            <a:r>
              <a:rPr lang="en-US" altLang="en-US" sz="2000" b="0" dirty="0"/>
              <a:t>2</a:t>
            </a:r>
            <a:r>
              <a:rPr lang="en-US" altLang="en-US" sz="2000" b="0" kern="0" dirty="0"/>
              <a:t>hrs)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Dec.  5</a:t>
            </a:r>
            <a:r>
              <a:rPr lang="en-US" altLang="en-US" sz="2000" b="0" baseline="30000" dirty="0"/>
              <a:t>th</a:t>
            </a:r>
            <a:r>
              <a:rPr lang="en-US" altLang="en-US" sz="2000" b="0" dirty="0"/>
              <a:t> 		</a:t>
            </a:r>
            <a:r>
              <a:rPr lang="en-US" altLang="en-US" sz="2000" b="0" kern="0" dirty="0"/>
              <a:t>10:00 am PT/13:00 ET (2hrs)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Dec.  12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</a:t>
            </a:r>
            <a:r>
              <a:rPr lang="en-US" altLang="en-US" sz="2000" b="0" dirty="0"/>
              <a:t>	</a:t>
            </a:r>
            <a:r>
              <a:rPr lang="en-US" altLang="en-US" sz="2000" b="0" kern="0" dirty="0"/>
              <a:t>10:00 am PT/13:00 ET (2hrs)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Jan. 	9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		10:00 am PT/13:00 ET (2hrs)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  <a:p>
            <a:pPr marL="457200" lvl="1" indent="0"/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46062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28463</TotalTime>
  <Words>204</Words>
  <Application>Microsoft Office PowerPoint</Application>
  <PresentationFormat>Widescreen</PresentationFormat>
  <Paragraphs>38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TGbk 320MHz Positioning Nov. Meeting Closing Report</vt:lpstr>
      <vt:lpstr>Abstract</vt:lpstr>
      <vt:lpstr>Nov. Meeting Progress and Targets Till the Jan. Meeting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305</cp:revision>
  <cp:lastPrinted>1601-01-01T00:00:00Z</cp:lastPrinted>
  <dcterms:created xsi:type="dcterms:W3CDTF">2018-08-06T10:28:59Z</dcterms:created>
  <dcterms:modified xsi:type="dcterms:W3CDTF">2024-11-15T01:15:24Z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