
<file path=[Content_Types].xml><?xml version="1.0" encoding="utf-8"?>
<Types xmlns="http://schemas.openxmlformats.org/package/2006/content-types">
  <Default Extension="bin" ContentType="application/vnd.openxmlformats-officedocument.oleObject"/>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microsoft.com/office/2020/02/relationships/classificationlabels" Target="docMetadata/LabelInfo.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60" r:id="rId2"/>
  </p:sldMasterIdLst>
  <p:notesMasterIdLst>
    <p:notesMasterId r:id="rId59"/>
  </p:notesMasterIdLst>
  <p:handoutMasterIdLst>
    <p:handoutMasterId r:id="rId60"/>
  </p:handoutMasterIdLst>
  <p:sldIdLst>
    <p:sldId id="256" r:id="rId3"/>
    <p:sldId id="265" r:id="rId4"/>
    <p:sldId id="2566" r:id="rId5"/>
    <p:sldId id="257" r:id="rId6"/>
    <p:sldId id="2366" r:id="rId7"/>
    <p:sldId id="2367" r:id="rId8"/>
    <p:sldId id="267" r:id="rId9"/>
    <p:sldId id="268" r:id="rId10"/>
    <p:sldId id="269" r:id="rId11"/>
    <p:sldId id="270" r:id="rId12"/>
    <p:sldId id="271" r:id="rId13"/>
    <p:sldId id="276" r:id="rId14"/>
    <p:sldId id="407" r:id="rId15"/>
    <p:sldId id="408" r:id="rId16"/>
    <p:sldId id="409" r:id="rId17"/>
    <p:sldId id="410" r:id="rId18"/>
    <p:sldId id="411" r:id="rId19"/>
    <p:sldId id="412" r:id="rId20"/>
    <p:sldId id="413" r:id="rId21"/>
    <p:sldId id="272" r:id="rId22"/>
    <p:sldId id="414" r:id="rId23"/>
    <p:sldId id="415" r:id="rId24"/>
    <p:sldId id="569" r:id="rId25"/>
    <p:sldId id="345" r:id="rId26"/>
    <p:sldId id="690" r:id="rId27"/>
    <p:sldId id="694" r:id="rId28"/>
    <p:sldId id="2568" r:id="rId29"/>
    <p:sldId id="2691" r:id="rId30"/>
    <p:sldId id="680" r:id="rId31"/>
    <p:sldId id="2530" r:id="rId32"/>
    <p:sldId id="2531" r:id="rId33"/>
    <p:sldId id="2673" r:id="rId34"/>
    <p:sldId id="2533" r:id="rId35"/>
    <p:sldId id="2692" r:id="rId36"/>
    <p:sldId id="2693" r:id="rId37"/>
    <p:sldId id="2535" r:id="rId38"/>
    <p:sldId id="2694" r:id="rId39"/>
    <p:sldId id="2695" r:id="rId40"/>
    <p:sldId id="2696" r:id="rId41"/>
    <p:sldId id="2697" r:id="rId42"/>
    <p:sldId id="2699" r:id="rId43"/>
    <p:sldId id="2700" r:id="rId44"/>
    <p:sldId id="2701" r:id="rId45"/>
    <p:sldId id="2702" r:id="rId46"/>
    <p:sldId id="2703" r:id="rId47"/>
    <p:sldId id="2707" r:id="rId48"/>
    <p:sldId id="2708" r:id="rId49"/>
    <p:sldId id="2704" r:id="rId50"/>
    <p:sldId id="2705" r:id="rId51"/>
    <p:sldId id="2706" r:id="rId52"/>
    <p:sldId id="2709" r:id="rId53"/>
    <p:sldId id="2710" r:id="rId54"/>
    <p:sldId id="2711" r:id="rId55"/>
    <p:sldId id="2714" r:id="rId56"/>
    <p:sldId id="2715" r:id="rId57"/>
    <p:sldId id="2716" r:id="rId58"/>
  </p:sldIdLst>
  <p:sldSz cx="12192000" cy="6858000"/>
  <p:notesSz cx="6934200" cy="9280525"/>
  <p:defaultTextStyle>
    <a:defPPr>
      <a:defRPr lang="en-GB"/>
    </a:defPPr>
    <a:lvl1pPr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p:defaultTextStyle>
  <p:extLst>
    <p:ext uri="{521415D9-36F7-43E2-AB2F-B90AF26B5E84}">
      <p14:sectionLst xmlns:p14="http://schemas.microsoft.com/office/powerpoint/2010/main">
        <p14:section name="Main" id="{F1D38888-79E6-4B8F-A7E5-96BDED502F2F}">
          <p14:sldIdLst>
            <p14:sldId id="256"/>
            <p14:sldId id="265"/>
            <p14:sldId id="2566"/>
            <p14:sldId id="257"/>
            <p14:sldId id="2366"/>
            <p14:sldId id="2367"/>
            <p14:sldId id="267"/>
            <p14:sldId id="268"/>
            <p14:sldId id="269"/>
            <p14:sldId id="270"/>
            <p14:sldId id="271"/>
            <p14:sldId id="276"/>
            <p14:sldId id="407"/>
            <p14:sldId id="408"/>
            <p14:sldId id="409"/>
            <p14:sldId id="410"/>
            <p14:sldId id="411"/>
            <p14:sldId id="412"/>
            <p14:sldId id="413"/>
            <p14:sldId id="272"/>
            <p14:sldId id="414"/>
            <p14:sldId id="415"/>
            <p14:sldId id="569"/>
            <p14:sldId id="345"/>
          </p14:sldIdLst>
        </p14:section>
        <p14:section name="Nov. 12th - Nov. IEEE meeting week" id="{DE843586-E506-4D30-A655-52B441F0114A}">
          <p14:sldIdLst>
            <p14:sldId id="690"/>
            <p14:sldId id="694"/>
            <p14:sldId id="2568"/>
            <p14:sldId id="2691"/>
            <p14:sldId id="680"/>
          </p14:sldIdLst>
        </p14:section>
        <p14:section name="Nov. 13 - Nov. IEEE meeting week" id="{D686ED55-D2EA-43E3-A87F-725BDBE41CF2}">
          <p14:sldIdLst>
            <p14:sldId id="2530"/>
            <p14:sldId id="2531"/>
            <p14:sldId id="2673"/>
            <p14:sldId id="2533"/>
            <p14:sldId id="2692"/>
            <p14:sldId id="2693"/>
            <p14:sldId id="2535"/>
          </p14:sldIdLst>
        </p14:section>
        <p14:section name="Dec. 3rd Telecon" id="{F38DC48A-BB98-4C09-9E2F-9B085C6A8C3C}">
          <p14:sldIdLst>
            <p14:sldId id="2694"/>
            <p14:sldId id="2695"/>
            <p14:sldId id="2696"/>
            <p14:sldId id="2697"/>
            <p14:sldId id="2699"/>
            <p14:sldId id="2700"/>
          </p14:sldIdLst>
        </p14:section>
        <p14:section name="Dec. 5th Telecon" id="{DCF057C2-D53B-45E9-AC72-90B87766865A}">
          <p14:sldIdLst>
            <p14:sldId id="2701"/>
            <p14:sldId id="2702"/>
            <p14:sldId id="2703"/>
            <p14:sldId id="2707"/>
            <p14:sldId id="2708"/>
            <p14:sldId id="2704"/>
            <p14:sldId id="2705"/>
            <p14:sldId id="2706"/>
          </p14:sldIdLst>
        </p14:section>
        <p14:section name="Dec. 12th Telecon" id="{B7AE48D4-475C-48A2-8FF3-142834D0C7B0}">
          <p14:sldIdLst>
            <p14:sldId id="2709"/>
            <p14:sldId id="2710"/>
            <p14:sldId id="2711"/>
            <p14:sldId id="2714"/>
            <p14:sldId id="2715"/>
            <p14:sldId id="2716"/>
          </p14:sldIdLst>
        </p14:section>
        <p14:section name="Backup" id="{62682A0D-7317-4EE9-B56C-63AD74488E19}">
          <p14:sldIdLst/>
        </p14:section>
      </p14:sectionLst>
    </p:ex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C014F713-1CF4-4035-AEA6-C79C9A73927F}" v="3" dt="2024-12-11T23:47:43.062"/>
  </p1510:revLst>
</p1510:revInfo>
</file>

<file path=ppt/tableStyles.xml><?xml version="1.0" encoding="utf-8"?>
<a:tblStyleLst xmlns:a="http://schemas.openxmlformats.org/drawingml/2006/main" def="{5C22544A-7EE6-4342-B048-85BDC9FD1C3A}">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1494" autoAdjust="0"/>
    <p:restoredTop sz="96807" autoAdjust="0"/>
  </p:normalViewPr>
  <p:slideViewPr>
    <p:cSldViewPr>
      <p:cViewPr varScale="1">
        <p:scale>
          <a:sx n="120" d="100"/>
          <a:sy n="120" d="100"/>
        </p:scale>
        <p:origin x="354" y="108"/>
      </p:cViewPr>
      <p:guideLst>
        <p:guide orient="horz" pos="2160"/>
        <p:guide pos="3840"/>
      </p:guideLst>
    </p:cSldViewPr>
  </p:slideViewPr>
  <p:outlineViewPr>
    <p:cViewPr varScale="1">
      <p:scale>
        <a:sx n="170" d="200"/>
        <a:sy n="170" d="200"/>
      </p:scale>
      <p:origin x="0" y="0"/>
    </p:cViewPr>
  </p:outlineViewPr>
  <p:notesTextViewPr>
    <p:cViewPr>
      <p:scale>
        <a:sx n="3" d="2"/>
        <a:sy n="3" d="2"/>
      </p:scale>
      <p:origin x="0" y="0"/>
    </p:cViewPr>
  </p:notesTextViewPr>
  <p:notesViewPr>
    <p:cSldViewPr>
      <p:cViewPr varScale="1">
        <p:scale>
          <a:sx n="83" d="100"/>
          <a:sy n="83" d="100"/>
        </p:scale>
        <p:origin x="3858" y="84"/>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4.xml"/><Relationship Id="rId21" Type="http://schemas.openxmlformats.org/officeDocument/2006/relationships/slide" Target="slides/slide19.xml"/><Relationship Id="rId34" Type="http://schemas.openxmlformats.org/officeDocument/2006/relationships/slide" Target="slides/slide32.xml"/><Relationship Id="rId42" Type="http://schemas.openxmlformats.org/officeDocument/2006/relationships/slide" Target="slides/slide40.xml"/><Relationship Id="rId47" Type="http://schemas.openxmlformats.org/officeDocument/2006/relationships/slide" Target="slides/slide45.xml"/><Relationship Id="rId50" Type="http://schemas.openxmlformats.org/officeDocument/2006/relationships/slide" Target="slides/slide48.xml"/><Relationship Id="rId55" Type="http://schemas.openxmlformats.org/officeDocument/2006/relationships/slide" Target="slides/slide53.xml"/><Relationship Id="rId63" Type="http://schemas.openxmlformats.org/officeDocument/2006/relationships/theme" Target="theme/theme1.xml"/><Relationship Id="rId7" Type="http://schemas.openxmlformats.org/officeDocument/2006/relationships/slide" Target="slides/slide5.xml"/><Relationship Id="rId2" Type="http://schemas.openxmlformats.org/officeDocument/2006/relationships/slideMaster" Target="slideMasters/slideMaster2.xml"/><Relationship Id="rId16" Type="http://schemas.openxmlformats.org/officeDocument/2006/relationships/slide" Target="slides/slide14.xml"/><Relationship Id="rId29" Type="http://schemas.openxmlformats.org/officeDocument/2006/relationships/slide" Target="slides/slide27.xml"/><Relationship Id="rId11" Type="http://schemas.openxmlformats.org/officeDocument/2006/relationships/slide" Target="slides/slide9.xml"/><Relationship Id="rId24" Type="http://schemas.openxmlformats.org/officeDocument/2006/relationships/slide" Target="slides/slide22.xml"/><Relationship Id="rId32" Type="http://schemas.openxmlformats.org/officeDocument/2006/relationships/slide" Target="slides/slide30.xml"/><Relationship Id="rId37" Type="http://schemas.openxmlformats.org/officeDocument/2006/relationships/slide" Target="slides/slide35.xml"/><Relationship Id="rId40" Type="http://schemas.openxmlformats.org/officeDocument/2006/relationships/slide" Target="slides/slide38.xml"/><Relationship Id="rId45" Type="http://schemas.openxmlformats.org/officeDocument/2006/relationships/slide" Target="slides/slide43.xml"/><Relationship Id="rId53" Type="http://schemas.openxmlformats.org/officeDocument/2006/relationships/slide" Target="slides/slide51.xml"/><Relationship Id="rId58" Type="http://schemas.openxmlformats.org/officeDocument/2006/relationships/slide" Target="slides/slide56.xml"/><Relationship Id="rId66" Type="http://schemas.microsoft.com/office/2015/10/relationships/revisionInfo" Target="revisionInfo.xml"/><Relationship Id="rId5" Type="http://schemas.openxmlformats.org/officeDocument/2006/relationships/slide" Target="slides/slide3.xml"/><Relationship Id="rId61" Type="http://schemas.openxmlformats.org/officeDocument/2006/relationships/presProps" Target="presProps.xml"/><Relationship Id="rId19" Type="http://schemas.openxmlformats.org/officeDocument/2006/relationships/slide" Target="slides/slide17.xml"/><Relationship Id="rId14" Type="http://schemas.openxmlformats.org/officeDocument/2006/relationships/slide" Target="slides/slide12.xml"/><Relationship Id="rId22" Type="http://schemas.openxmlformats.org/officeDocument/2006/relationships/slide" Target="slides/slide20.xml"/><Relationship Id="rId27" Type="http://schemas.openxmlformats.org/officeDocument/2006/relationships/slide" Target="slides/slide25.xml"/><Relationship Id="rId30" Type="http://schemas.openxmlformats.org/officeDocument/2006/relationships/slide" Target="slides/slide28.xml"/><Relationship Id="rId35" Type="http://schemas.openxmlformats.org/officeDocument/2006/relationships/slide" Target="slides/slide33.xml"/><Relationship Id="rId43" Type="http://schemas.openxmlformats.org/officeDocument/2006/relationships/slide" Target="slides/slide41.xml"/><Relationship Id="rId48" Type="http://schemas.openxmlformats.org/officeDocument/2006/relationships/slide" Target="slides/slide46.xml"/><Relationship Id="rId56" Type="http://schemas.openxmlformats.org/officeDocument/2006/relationships/slide" Target="slides/slide54.xml"/><Relationship Id="rId64" Type="http://schemas.openxmlformats.org/officeDocument/2006/relationships/tableStyles" Target="tableStyles.xml"/><Relationship Id="rId8" Type="http://schemas.openxmlformats.org/officeDocument/2006/relationships/slide" Target="slides/slide6.xml"/><Relationship Id="rId51" Type="http://schemas.openxmlformats.org/officeDocument/2006/relationships/slide" Target="slides/slide49.xml"/><Relationship Id="rId3" Type="http://schemas.openxmlformats.org/officeDocument/2006/relationships/slide" Target="slides/slide1.xml"/><Relationship Id="rId12" Type="http://schemas.openxmlformats.org/officeDocument/2006/relationships/slide" Target="slides/slide10.xml"/><Relationship Id="rId17" Type="http://schemas.openxmlformats.org/officeDocument/2006/relationships/slide" Target="slides/slide15.xml"/><Relationship Id="rId25" Type="http://schemas.openxmlformats.org/officeDocument/2006/relationships/slide" Target="slides/slide23.xml"/><Relationship Id="rId33" Type="http://schemas.openxmlformats.org/officeDocument/2006/relationships/slide" Target="slides/slide31.xml"/><Relationship Id="rId38" Type="http://schemas.openxmlformats.org/officeDocument/2006/relationships/slide" Target="slides/slide36.xml"/><Relationship Id="rId46" Type="http://schemas.openxmlformats.org/officeDocument/2006/relationships/slide" Target="slides/slide44.xml"/><Relationship Id="rId59" Type="http://schemas.openxmlformats.org/officeDocument/2006/relationships/notesMaster" Target="notesMasters/notesMaster1.xml"/><Relationship Id="rId20" Type="http://schemas.openxmlformats.org/officeDocument/2006/relationships/slide" Target="slides/slide18.xml"/><Relationship Id="rId41" Type="http://schemas.openxmlformats.org/officeDocument/2006/relationships/slide" Target="slides/slide39.xml"/><Relationship Id="rId54" Type="http://schemas.openxmlformats.org/officeDocument/2006/relationships/slide" Target="slides/slide52.xml"/><Relationship Id="rId62"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5" Type="http://schemas.openxmlformats.org/officeDocument/2006/relationships/slide" Target="slides/slide13.xml"/><Relationship Id="rId23" Type="http://schemas.openxmlformats.org/officeDocument/2006/relationships/slide" Target="slides/slide21.xml"/><Relationship Id="rId28" Type="http://schemas.openxmlformats.org/officeDocument/2006/relationships/slide" Target="slides/slide26.xml"/><Relationship Id="rId36" Type="http://schemas.openxmlformats.org/officeDocument/2006/relationships/slide" Target="slides/slide34.xml"/><Relationship Id="rId49" Type="http://schemas.openxmlformats.org/officeDocument/2006/relationships/slide" Target="slides/slide47.xml"/><Relationship Id="rId57" Type="http://schemas.openxmlformats.org/officeDocument/2006/relationships/slide" Target="slides/slide55.xml"/><Relationship Id="rId10" Type="http://schemas.openxmlformats.org/officeDocument/2006/relationships/slide" Target="slides/slide8.xml"/><Relationship Id="rId31" Type="http://schemas.openxmlformats.org/officeDocument/2006/relationships/slide" Target="slides/slide29.xml"/><Relationship Id="rId44" Type="http://schemas.openxmlformats.org/officeDocument/2006/relationships/slide" Target="slides/slide42.xml"/><Relationship Id="rId52" Type="http://schemas.openxmlformats.org/officeDocument/2006/relationships/slide" Target="slides/slide50.xml"/><Relationship Id="rId60" Type="http://schemas.openxmlformats.org/officeDocument/2006/relationships/handoutMaster" Target="handoutMasters/handoutMaster1.xml"/><Relationship Id="rId65" Type="http://schemas.microsoft.com/office/2016/11/relationships/changesInfo" Target="changesInfos/changesInfo1.xml"/><Relationship Id="rId4" Type="http://schemas.openxmlformats.org/officeDocument/2006/relationships/slide" Target="slides/slide2.xml"/><Relationship Id="rId9" Type="http://schemas.openxmlformats.org/officeDocument/2006/relationships/slide" Target="slides/slide7.xml"/><Relationship Id="rId13" Type="http://schemas.openxmlformats.org/officeDocument/2006/relationships/slide" Target="slides/slide11.xml"/><Relationship Id="rId18" Type="http://schemas.openxmlformats.org/officeDocument/2006/relationships/slide" Target="slides/slide16.xml"/><Relationship Id="rId39" Type="http://schemas.openxmlformats.org/officeDocument/2006/relationships/slide" Target="slides/slide37.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Segev, Jonathan" userId="7c67a1b0-8725-4553-8055-0888dbcaef94" providerId="ADAL" clId="{A92A89EC-EE73-47A6-8B35-2F4C4015EA90}"/>
    <pc:docChg chg="custSel addSld modSld modSection">
      <pc:chgData name="Segev, Jonathan" userId="7c67a1b0-8725-4553-8055-0888dbcaef94" providerId="ADAL" clId="{A92A89EC-EE73-47A6-8B35-2F4C4015EA90}" dt="2024-12-05T19:38:54.011" v="883" actId="20577"/>
      <pc:docMkLst>
        <pc:docMk/>
      </pc:docMkLst>
      <pc:sldChg chg="modSp mod">
        <pc:chgData name="Segev, Jonathan" userId="7c67a1b0-8725-4553-8055-0888dbcaef94" providerId="ADAL" clId="{A92A89EC-EE73-47A6-8B35-2F4C4015EA90}" dt="2024-12-05T17:33:05.470" v="1" actId="20577"/>
        <pc:sldMkLst>
          <pc:docMk/>
          <pc:sldMk cId="0" sldId="256"/>
        </pc:sldMkLst>
        <pc:spChg chg="mod">
          <ac:chgData name="Segev, Jonathan" userId="7c67a1b0-8725-4553-8055-0888dbcaef94" providerId="ADAL" clId="{A92A89EC-EE73-47A6-8B35-2F4C4015EA90}" dt="2024-12-05T17:33:05.470" v="1" actId="20577"/>
          <ac:spMkLst>
            <pc:docMk/>
            <pc:sldMk cId="0" sldId="256"/>
            <ac:spMk id="3074" creationId="{00000000-0000-0000-0000-000000000000}"/>
          </ac:spMkLst>
        </pc:spChg>
      </pc:sldChg>
      <pc:sldChg chg="modSp mod">
        <pc:chgData name="Segev, Jonathan" userId="7c67a1b0-8725-4553-8055-0888dbcaef94" providerId="ADAL" clId="{A92A89EC-EE73-47A6-8B35-2F4C4015EA90}" dt="2024-12-05T18:11:18.724" v="10" actId="20577"/>
        <pc:sldMkLst>
          <pc:docMk/>
          <pc:sldMk cId="3872709908" sldId="2701"/>
        </pc:sldMkLst>
        <pc:spChg chg="mod">
          <ac:chgData name="Segev, Jonathan" userId="7c67a1b0-8725-4553-8055-0888dbcaef94" providerId="ADAL" clId="{A92A89EC-EE73-47A6-8B35-2F4C4015EA90}" dt="2024-12-05T18:11:18.724" v="10" actId="20577"/>
          <ac:spMkLst>
            <pc:docMk/>
            <pc:sldMk cId="3872709908" sldId="2701"/>
            <ac:spMk id="3" creationId="{00000000-0000-0000-0000-000000000000}"/>
          </ac:spMkLst>
        </pc:spChg>
      </pc:sldChg>
      <pc:sldChg chg="modSp mod">
        <pc:chgData name="Segev, Jonathan" userId="7c67a1b0-8725-4553-8055-0888dbcaef94" providerId="ADAL" clId="{A92A89EC-EE73-47A6-8B35-2F4C4015EA90}" dt="2024-12-05T18:13:55.740" v="58" actId="20577"/>
        <pc:sldMkLst>
          <pc:docMk/>
          <pc:sldMk cId="449754272" sldId="2702"/>
        </pc:sldMkLst>
        <pc:graphicFrameChg chg="modGraphic">
          <ac:chgData name="Segev, Jonathan" userId="7c67a1b0-8725-4553-8055-0888dbcaef94" providerId="ADAL" clId="{A92A89EC-EE73-47A6-8B35-2F4C4015EA90}" dt="2024-12-05T18:13:55.740" v="58" actId="20577"/>
          <ac:graphicFrameMkLst>
            <pc:docMk/>
            <pc:sldMk cId="449754272" sldId="2702"/>
            <ac:graphicFrameMk id="7" creationId="{00000000-0000-0000-0000-000000000000}"/>
          </ac:graphicFrameMkLst>
        </pc:graphicFrameChg>
      </pc:sldChg>
      <pc:sldChg chg="modSp new mod">
        <pc:chgData name="Segev, Jonathan" userId="7c67a1b0-8725-4553-8055-0888dbcaef94" providerId="ADAL" clId="{A92A89EC-EE73-47A6-8B35-2F4C4015EA90}" dt="2024-12-05T19:03:29.811" v="485" actId="20577"/>
        <pc:sldMkLst>
          <pc:docMk/>
          <pc:sldMk cId="1206685247" sldId="2707"/>
        </pc:sldMkLst>
        <pc:spChg chg="mod">
          <ac:chgData name="Segev, Jonathan" userId="7c67a1b0-8725-4553-8055-0888dbcaef94" providerId="ADAL" clId="{A92A89EC-EE73-47A6-8B35-2F4C4015EA90}" dt="2024-12-05T18:55:17.539" v="74" actId="20577"/>
          <ac:spMkLst>
            <pc:docMk/>
            <pc:sldMk cId="1206685247" sldId="2707"/>
            <ac:spMk id="2" creationId="{8086C673-2EE3-24B3-0E1E-94D267ABE1E8}"/>
          </ac:spMkLst>
        </pc:spChg>
        <pc:spChg chg="mod">
          <ac:chgData name="Segev, Jonathan" userId="7c67a1b0-8725-4553-8055-0888dbcaef94" providerId="ADAL" clId="{A92A89EC-EE73-47A6-8B35-2F4C4015EA90}" dt="2024-12-05T19:03:29.811" v="485" actId="20577"/>
          <ac:spMkLst>
            <pc:docMk/>
            <pc:sldMk cId="1206685247" sldId="2707"/>
            <ac:spMk id="3" creationId="{BD626700-FDF4-D380-3A63-41B7D17237AC}"/>
          </ac:spMkLst>
        </pc:spChg>
      </pc:sldChg>
      <pc:sldChg chg="modSp add mod">
        <pc:chgData name="Segev, Jonathan" userId="7c67a1b0-8725-4553-8055-0888dbcaef94" providerId="ADAL" clId="{A92A89EC-EE73-47A6-8B35-2F4C4015EA90}" dt="2024-12-05T19:38:54.011" v="883" actId="20577"/>
        <pc:sldMkLst>
          <pc:docMk/>
          <pc:sldMk cId="3286944483" sldId="2708"/>
        </pc:sldMkLst>
        <pc:spChg chg="mod">
          <ac:chgData name="Segev, Jonathan" userId="7c67a1b0-8725-4553-8055-0888dbcaef94" providerId="ADAL" clId="{A92A89EC-EE73-47A6-8B35-2F4C4015EA90}" dt="2024-12-05T19:38:54.011" v="883" actId="20577"/>
          <ac:spMkLst>
            <pc:docMk/>
            <pc:sldMk cId="3286944483" sldId="2708"/>
            <ac:spMk id="3" creationId="{BD626700-FDF4-D380-3A63-41B7D17237AC}"/>
          </ac:spMkLst>
        </pc:spChg>
      </pc:sldChg>
    </pc:docChg>
  </pc:docChgLst>
  <pc:docChgLst>
    <pc:chgData name="Segev, Jonathan" userId="7c67a1b0-8725-4553-8055-0888dbcaef94" providerId="ADAL" clId="{C014F713-1CF4-4035-AEA6-C79C9A73927F}"/>
    <pc:docChg chg="undo custSel addSld delSld modSld modMainMaster modSection">
      <pc:chgData name="Segev, Jonathan" userId="7c67a1b0-8725-4553-8055-0888dbcaef94" providerId="ADAL" clId="{C014F713-1CF4-4035-AEA6-C79C9A73927F}" dt="2024-12-11T23:49:21.748" v="21" actId="21"/>
      <pc:docMkLst>
        <pc:docMk/>
      </pc:docMkLst>
      <pc:sldChg chg="modSp mod">
        <pc:chgData name="Segev, Jonathan" userId="7c67a1b0-8725-4553-8055-0888dbcaef94" providerId="ADAL" clId="{C014F713-1CF4-4035-AEA6-C79C9A73927F}" dt="2024-12-11T23:47:00.854" v="5" actId="1076"/>
        <pc:sldMkLst>
          <pc:docMk/>
          <pc:sldMk cId="0" sldId="256"/>
        </pc:sldMkLst>
        <pc:spChg chg="mod">
          <ac:chgData name="Segev, Jonathan" userId="7c67a1b0-8725-4553-8055-0888dbcaef94" providerId="ADAL" clId="{C014F713-1CF4-4035-AEA6-C79C9A73927F}" dt="2024-12-11T23:47:00.854" v="5" actId="1076"/>
          <ac:spMkLst>
            <pc:docMk/>
            <pc:sldMk cId="0" sldId="256"/>
            <ac:spMk id="3073" creationId="{00000000-0000-0000-0000-000000000000}"/>
          </ac:spMkLst>
        </pc:spChg>
        <pc:spChg chg="mod">
          <ac:chgData name="Segev, Jonathan" userId="7c67a1b0-8725-4553-8055-0888dbcaef94" providerId="ADAL" clId="{C014F713-1CF4-4035-AEA6-C79C9A73927F}" dt="2024-12-11T23:46:55.977" v="3" actId="20577"/>
          <ac:spMkLst>
            <pc:docMk/>
            <pc:sldMk cId="0" sldId="256"/>
            <ac:spMk id="3074" creationId="{00000000-0000-0000-0000-000000000000}"/>
          </ac:spMkLst>
        </pc:spChg>
      </pc:sldChg>
      <pc:sldChg chg="modSp add mod">
        <pc:chgData name="Segev, Jonathan" userId="7c67a1b0-8725-4553-8055-0888dbcaef94" providerId="ADAL" clId="{C014F713-1CF4-4035-AEA6-C79C9A73927F}" dt="2024-12-11T23:48:09.588" v="14" actId="20577"/>
        <pc:sldMkLst>
          <pc:docMk/>
          <pc:sldMk cId="487019636" sldId="2709"/>
        </pc:sldMkLst>
        <pc:spChg chg="mod">
          <ac:chgData name="Segev, Jonathan" userId="7c67a1b0-8725-4553-8055-0888dbcaef94" providerId="ADAL" clId="{C014F713-1CF4-4035-AEA6-C79C9A73927F}" dt="2024-12-11T23:48:09.588" v="14" actId="20577"/>
          <ac:spMkLst>
            <pc:docMk/>
            <pc:sldMk cId="487019636" sldId="2709"/>
            <ac:spMk id="2" creationId="{00000000-0000-0000-0000-000000000000}"/>
          </ac:spMkLst>
        </pc:spChg>
      </pc:sldChg>
      <pc:sldChg chg="add del">
        <pc:chgData name="Segev, Jonathan" userId="7c67a1b0-8725-4553-8055-0888dbcaef94" providerId="ADAL" clId="{C014F713-1CF4-4035-AEA6-C79C9A73927F}" dt="2024-12-11T23:47:37.864" v="9"/>
        <pc:sldMkLst>
          <pc:docMk/>
          <pc:sldMk cId="1568167494" sldId="2709"/>
        </pc:sldMkLst>
      </pc:sldChg>
      <pc:sldChg chg="modSp add mod">
        <pc:chgData name="Segev, Jonathan" userId="7c67a1b0-8725-4553-8055-0888dbcaef94" providerId="ADAL" clId="{C014F713-1CF4-4035-AEA6-C79C9A73927F}" dt="2024-12-11T23:48:31.307" v="16" actId="21"/>
        <pc:sldMkLst>
          <pc:docMk/>
          <pc:sldMk cId="1685288671" sldId="2710"/>
        </pc:sldMkLst>
        <pc:graphicFrameChg chg="modGraphic">
          <ac:chgData name="Segev, Jonathan" userId="7c67a1b0-8725-4553-8055-0888dbcaef94" providerId="ADAL" clId="{C014F713-1CF4-4035-AEA6-C79C9A73927F}" dt="2024-12-11T23:48:31.307" v="16" actId="21"/>
          <ac:graphicFrameMkLst>
            <pc:docMk/>
            <pc:sldMk cId="1685288671" sldId="2710"/>
            <ac:graphicFrameMk id="7" creationId="{00000000-0000-0000-0000-000000000000}"/>
          </ac:graphicFrameMkLst>
        </pc:graphicFrameChg>
      </pc:sldChg>
      <pc:sldChg chg="add del">
        <pc:chgData name="Segev, Jonathan" userId="7c67a1b0-8725-4553-8055-0888dbcaef94" providerId="ADAL" clId="{C014F713-1CF4-4035-AEA6-C79C9A73927F}" dt="2024-12-11T23:47:37.864" v="9"/>
        <pc:sldMkLst>
          <pc:docMk/>
          <pc:sldMk cId="2108367928" sldId="2710"/>
        </pc:sldMkLst>
      </pc:sldChg>
      <pc:sldChg chg="add">
        <pc:chgData name="Segev, Jonathan" userId="7c67a1b0-8725-4553-8055-0888dbcaef94" providerId="ADAL" clId="{C014F713-1CF4-4035-AEA6-C79C9A73927F}" dt="2024-12-11T23:47:43.062" v="10"/>
        <pc:sldMkLst>
          <pc:docMk/>
          <pc:sldMk cId="2807310970" sldId="2711"/>
        </pc:sldMkLst>
      </pc:sldChg>
      <pc:sldChg chg="add del">
        <pc:chgData name="Segev, Jonathan" userId="7c67a1b0-8725-4553-8055-0888dbcaef94" providerId="ADAL" clId="{C014F713-1CF4-4035-AEA6-C79C9A73927F}" dt="2024-12-11T23:47:37.864" v="9"/>
        <pc:sldMkLst>
          <pc:docMk/>
          <pc:sldMk cId="2990982405" sldId="2711"/>
        </pc:sldMkLst>
      </pc:sldChg>
      <pc:sldChg chg="add del">
        <pc:chgData name="Segev, Jonathan" userId="7c67a1b0-8725-4553-8055-0888dbcaef94" providerId="ADAL" clId="{C014F713-1CF4-4035-AEA6-C79C9A73927F}" dt="2024-12-11T23:47:37.864" v="9"/>
        <pc:sldMkLst>
          <pc:docMk/>
          <pc:sldMk cId="1121223098" sldId="2712"/>
        </pc:sldMkLst>
      </pc:sldChg>
      <pc:sldChg chg="add del">
        <pc:chgData name="Segev, Jonathan" userId="7c67a1b0-8725-4553-8055-0888dbcaef94" providerId="ADAL" clId="{C014F713-1CF4-4035-AEA6-C79C9A73927F}" dt="2024-12-11T23:48:57.366" v="17" actId="47"/>
        <pc:sldMkLst>
          <pc:docMk/>
          <pc:sldMk cId="1195767500" sldId="2712"/>
        </pc:sldMkLst>
      </pc:sldChg>
      <pc:sldChg chg="add del">
        <pc:chgData name="Segev, Jonathan" userId="7c67a1b0-8725-4553-8055-0888dbcaef94" providerId="ADAL" clId="{C014F713-1CF4-4035-AEA6-C79C9A73927F}" dt="2024-12-11T23:48:58.117" v="18" actId="47"/>
        <pc:sldMkLst>
          <pc:docMk/>
          <pc:sldMk cId="1006688444" sldId="2713"/>
        </pc:sldMkLst>
      </pc:sldChg>
      <pc:sldChg chg="add del">
        <pc:chgData name="Segev, Jonathan" userId="7c67a1b0-8725-4553-8055-0888dbcaef94" providerId="ADAL" clId="{C014F713-1CF4-4035-AEA6-C79C9A73927F}" dt="2024-12-11T23:47:37.864" v="9"/>
        <pc:sldMkLst>
          <pc:docMk/>
          <pc:sldMk cId="3515208116" sldId="2713"/>
        </pc:sldMkLst>
      </pc:sldChg>
      <pc:sldChg chg="add del">
        <pc:chgData name="Segev, Jonathan" userId="7c67a1b0-8725-4553-8055-0888dbcaef94" providerId="ADAL" clId="{C014F713-1CF4-4035-AEA6-C79C9A73927F}" dt="2024-12-11T23:47:37.864" v="9"/>
        <pc:sldMkLst>
          <pc:docMk/>
          <pc:sldMk cId="857415127" sldId="2714"/>
        </pc:sldMkLst>
      </pc:sldChg>
      <pc:sldChg chg="modSp add mod">
        <pc:chgData name="Segev, Jonathan" userId="7c67a1b0-8725-4553-8055-0888dbcaef94" providerId="ADAL" clId="{C014F713-1CF4-4035-AEA6-C79C9A73927F}" dt="2024-12-11T23:49:07.821" v="19" actId="400"/>
        <pc:sldMkLst>
          <pc:docMk/>
          <pc:sldMk cId="1971054583" sldId="2714"/>
        </pc:sldMkLst>
        <pc:spChg chg="mod">
          <ac:chgData name="Segev, Jonathan" userId="7c67a1b0-8725-4553-8055-0888dbcaef94" providerId="ADAL" clId="{C014F713-1CF4-4035-AEA6-C79C9A73927F}" dt="2024-12-11T23:49:07.821" v="19" actId="400"/>
          <ac:spMkLst>
            <pc:docMk/>
            <pc:sldMk cId="1971054583" sldId="2714"/>
            <ac:spMk id="3" creationId="{FEFA7477-838A-44F2-B338-9C1F78BF57C5}"/>
          </ac:spMkLst>
        </pc:spChg>
      </pc:sldChg>
      <pc:sldChg chg="add del">
        <pc:chgData name="Segev, Jonathan" userId="7c67a1b0-8725-4553-8055-0888dbcaef94" providerId="ADAL" clId="{C014F713-1CF4-4035-AEA6-C79C9A73927F}" dt="2024-12-11T23:47:37.864" v="9"/>
        <pc:sldMkLst>
          <pc:docMk/>
          <pc:sldMk cId="537769940" sldId="2715"/>
        </pc:sldMkLst>
      </pc:sldChg>
      <pc:sldChg chg="modSp add mod">
        <pc:chgData name="Segev, Jonathan" userId="7c67a1b0-8725-4553-8055-0888dbcaef94" providerId="ADAL" clId="{C014F713-1CF4-4035-AEA6-C79C9A73927F}" dt="2024-12-11T23:49:21.748" v="21" actId="21"/>
        <pc:sldMkLst>
          <pc:docMk/>
          <pc:sldMk cId="1141214074" sldId="2715"/>
        </pc:sldMkLst>
        <pc:graphicFrameChg chg="modGraphic">
          <ac:chgData name="Segev, Jonathan" userId="7c67a1b0-8725-4553-8055-0888dbcaef94" providerId="ADAL" clId="{C014F713-1CF4-4035-AEA6-C79C9A73927F}" dt="2024-12-11T23:49:21.748" v="21" actId="21"/>
          <ac:graphicFrameMkLst>
            <pc:docMk/>
            <pc:sldMk cId="1141214074" sldId="2715"/>
            <ac:graphicFrameMk id="7" creationId="{C6AEFD3E-DAC2-C3A3-1B80-705E563C1B11}"/>
          </ac:graphicFrameMkLst>
        </pc:graphicFrameChg>
      </pc:sldChg>
      <pc:sldChg chg="add del">
        <pc:chgData name="Segev, Jonathan" userId="7c67a1b0-8725-4553-8055-0888dbcaef94" providerId="ADAL" clId="{C014F713-1CF4-4035-AEA6-C79C9A73927F}" dt="2024-12-11T23:47:37.864" v="9"/>
        <pc:sldMkLst>
          <pc:docMk/>
          <pc:sldMk cId="1089012141" sldId="2716"/>
        </pc:sldMkLst>
      </pc:sldChg>
      <pc:sldChg chg="add">
        <pc:chgData name="Segev, Jonathan" userId="7c67a1b0-8725-4553-8055-0888dbcaef94" providerId="ADAL" clId="{C014F713-1CF4-4035-AEA6-C79C9A73927F}" dt="2024-12-11T23:47:43.062" v="10"/>
        <pc:sldMkLst>
          <pc:docMk/>
          <pc:sldMk cId="3100822001" sldId="2716"/>
        </pc:sldMkLst>
      </pc:sldChg>
      <pc:sldMasterChg chg="modSp mod">
        <pc:chgData name="Segev, Jonathan" userId="7c67a1b0-8725-4553-8055-0888dbcaef94" providerId="ADAL" clId="{C014F713-1CF4-4035-AEA6-C79C9A73927F}" dt="2024-12-11T23:47:11.135" v="7" actId="20577"/>
        <pc:sldMasterMkLst>
          <pc:docMk/>
          <pc:sldMasterMk cId="0" sldId="2147483648"/>
        </pc:sldMasterMkLst>
        <pc:spChg chg="mod">
          <ac:chgData name="Segev, Jonathan" userId="7c67a1b0-8725-4553-8055-0888dbcaef94" providerId="ADAL" clId="{C014F713-1CF4-4035-AEA6-C79C9A73927F}" dt="2024-12-11T23:47:11.135" v="7" actId="20577"/>
          <ac:spMkLst>
            <pc:docMk/>
            <pc:sldMasterMk cId="0" sldId="2147483648"/>
            <ac:spMk id="10"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005138" cy="46355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27475" y="0"/>
            <a:ext cx="3005138" cy="463550"/>
          </a:xfrm>
          <a:prstGeom prst="rect">
            <a:avLst/>
          </a:prstGeom>
        </p:spPr>
        <p:txBody>
          <a:bodyPr vert="horz" lIns="91440" tIns="45720" rIns="91440" bIns="45720" rtlCol="0"/>
          <a:lstStyle>
            <a:lvl1pPr algn="r">
              <a:defRPr sz="1200"/>
            </a:lvl1pPr>
          </a:lstStyle>
          <a:p>
            <a:fld id="{B87CCAAF-252C-4847-8D16-EDD6B40E4912}" type="datetimeFigureOut">
              <a:rPr lang="en-US" smtClean="0"/>
              <a:pPr/>
              <a:t>12/11/2024</a:t>
            </a:fld>
            <a:endParaRPr lang="en-US"/>
          </a:p>
        </p:txBody>
      </p:sp>
      <p:sp>
        <p:nvSpPr>
          <p:cNvPr id="4" name="Footer Placeholder 3"/>
          <p:cNvSpPr>
            <a:spLocks noGrp="1"/>
          </p:cNvSpPr>
          <p:nvPr>
            <p:ph type="ftr" sz="quarter" idx="2"/>
          </p:nvPr>
        </p:nvSpPr>
        <p:spPr>
          <a:xfrm>
            <a:off x="0" y="8815388"/>
            <a:ext cx="3005138" cy="46355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27475" y="8815388"/>
            <a:ext cx="3005138" cy="463550"/>
          </a:xfrm>
          <a:prstGeom prst="rect">
            <a:avLst/>
          </a:prstGeom>
        </p:spPr>
        <p:txBody>
          <a:bodyPr vert="horz" lIns="91440" tIns="45720" rIns="91440" bIns="45720" rtlCol="0" anchor="b"/>
          <a:lstStyle>
            <a:lvl1pPr algn="r">
              <a:defRPr sz="1200"/>
            </a:lvl1pPr>
          </a:lstStyle>
          <a:p>
            <a:fld id="{29996500-462A-4966-9632-4197CBF31A04}" type="slidenum">
              <a:rPr lang="en-US" smtClean="0"/>
              <a:pPr/>
              <a:t>‹#›</a:t>
            </a:fld>
            <a:endParaRPr lang="en-US"/>
          </a:p>
        </p:txBody>
      </p:sp>
    </p:spTree>
    <p:extLst>
      <p:ext uri="{BB962C8B-B14F-4D97-AF65-F5344CB8AC3E}">
        <p14:creationId xmlns:p14="http://schemas.microsoft.com/office/powerpoint/2010/main" val="4043374428"/>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049" name="AutoShape 1"/>
          <p:cNvSpPr>
            <a:spLocks noChangeArrowheads="1"/>
          </p:cNvSpPr>
          <p:nvPr/>
        </p:nvSpPr>
        <p:spPr bwMode="auto">
          <a:xfrm>
            <a:off x="0" y="0"/>
            <a:ext cx="6934200" cy="9280525"/>
          </a:xfrm>
          <a:prstGeom prst="roundRect">
            <a:avLst>
              <a:gd name="adj" fmla="val 19"/>
            </a:avLst>
          </a:prstGeom>
          <a:solidFill>
            <a:srgbClr val="FFFFFF"/>
          </a:solidFill>
          <a:ln w="9525">
            <a:noFill/>
            <a:round/>
            <a:headEnd/>
            <a:tailEnd/>
          </a:ln>
          <a:effectLst/>
        </p:spPr>
        <p:txBody>
          <a:bodyPr wrap="none" anchor="ctr"/>
          <a:lstStyle/>
          <a:p>
            <a:endParaRPr lang="en-GB"/>
          </a:p>
        </p:txBody>
      </p:sp>
      <p:sp>
        <p:nvSpPr>
          <p:cNvPr id="2050" name="Rectangle 2"/>
          <p:cNvSpPr>
            <a:spLocks noGrp="1" noChangeArrowheads="1"/>
          </p:cNvSpPr>
          <p:nvPr>
            <p:ph type="hdr"/>
          </p:nvPr>
        </p:nvSpPr>
        <p:spPr bwMode="auto">
          <a:xfrm>
            <a:off x="5640388" y="96838"/>
            <a:ext cx="639762"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doc.: IEEE 802.11-yy/xxxxr0</a:t>
            </a:r>
          </a:p>
        </p:txBody>
      </p:sp>
      <p:sp>
        <p:nvSpPr>
          <p:cNvPr id="2051" name="Rectangle 3"/>
          <p:cNvSpPr>
            <a:spLocks noGrp="1" noChangeArrowheads="1"/>
          </p:cNvSpPr>
          <p:nvPr>
            <p:ph type="dt"/>
          </p:nvPr>
        </p:nvSpPr>
        <p:spPr bwMode="auto">
          <a:xfrm>
            <a:off x="654050" y="96838"/>
            <a:ext cx="825500" cy="211137"/>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400" b="1">
                <a:solidFill>
                  <a:srgbClr val="000000"/>
                </a:solidFill>
                <a:cs typeface="Arial Unicode MS" charset="0"/>
              </a:defRPr>
            </a:lvl1pPr>
          </a:lstStyle>
          <a:p>
            <a:r>
              <a:rPr lang="en-US"/>
              <a:t>Month Year</a:t>
            </a:r>
          </a:p>
        </p:txBody>
      </p:sp>
      <p:sp>
        <p:nvSpPr>
          <p:cNvPr id="2052" name="Rectangle 4"/>
          <p:cNvSpPr>
            <a:spLocks noGrp="1" noRot="1" noChangeAspect="1" noChangeArrowheads="1"/>
          </p:cNvSpPr>
          <p:nvPr>
            <p:ph type="sldImg"/>
          </p:nvPr>
        </p:nvSpPr>
        <p:spPr bwMode="auto">
          <a:xfrm>
            <a:off x="385763" y="701675"/>
            <a:ext cx="6161087" cy="3467100"/>
          </a:xfrm>
          <a:prstGeom prst="rect">
            <a:avLst/>
          </a:prstGeom>
          <a:noFill/>
          <a:ln w="12600">
            <a:solidFill>
              <a:srgbClr val="000000"/>
            </a:solidFill>
            <a:miter lim="800000"/>
            <a:headEnd/>
            <a:tailEnd/>
          </a:ln>
          <a:effectLst/>
        </p:spPr>
      </p:sp>
      <p:sp>
        <p:nvSpPr>
          <p:cNvPr id="2053" name="Rectangle 5"/>
          <p:cNvSpPr>
            <a:spLocks noGrp="1" noChangeArrowheads="1"/>
          </p:cNvSpPr>
          <p:nvPr>
            <p:ph type="body"/>
          </p:nvPr>
        </p:nvSpPr>
        <p:spPr bwMode="auto">
          <a:xfrm>
            <a:off x="923925" y="4408488"/>
            <a:ext cx="5084763" cy="4175125"/>
          </a:xfrm>
          <a:prstGeom prst="rect">
            <a:avLst/>
          </a:prstGeom>
          <a:noFill/>
          <a:ln w="9525">
            <a:noFill/>
            <a:round/>
            <a:headEnd/>
            <a:tailEnd/>
          </a:ln>
          <a:effectLst/>
        </p:spPr>
        <p:txBody>
          <a:bodyPr vert="horz" wrap="square" lIns="93600" tIns="46080" rIns="93600" bIns="46080" numCol="1" anchor="t" anchorCtr="0" compatLnSpc="1">
            <a:prstTxWarp prst="textNoShape">
              <a:avLst/>
            </a:prstTxWarp>
          </a:bodyPr>
          <a:lstStyle/>
          <a:p>
            <a:pPr lvl="0"/>
            <a:endParaRPr lang="en-US"/>
          </a:p>
        </p:txBody>
      </p:sp>
      <p:sp>
        <p:nvSpPr>
          <p:cNvPr id="2054" name="Rectangle 6"/>
          <p:cNvSpPr>
            <a:spLocks noGrp="1" noChangeArrowheads="1"/>
          </p:cNvSpPr>
          <p:nvPr>
            <p:ph type="ftr"/>
          </p:nvPr>
        </p:nvSpPr>
        <p:spPr bwMode="auto">
          <a:xfrm>
            <a:off x="5357813" y="8985250"/>
            <a:ext cx="92233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457200" algn="l"/>
                <a:tab pos="1371600" algn="l"/>
                <a:tab pos="2286000" algn="l"/>
                <a:tab pos="3200400" algn="l"/>
                <a:tab pos="4114800" algn="l"/>
                <a:tab pos="5029200" algn="l"/>
                <a:tab pos="5943600" algn="l"/>
                <a:tab pos="6858000" algn="l"/>
                <a:tab pos="7772400" algn="l"/>
                <a:tab pos="8686800" algn="l"/>
                <a:tab pos="9601200" algn="l"/>
                <a:tab pos="10515600" algn="l"/>
              </a:tabLst>
              <a:defRPr sz="1200">
                <a:solidFill>
                  <a:srgbClr val="000000"/>
                </a:solidFill>
                <a:cs typeface="Arial Unicode MS" charset="0"/>
              </a:defRPr>
            </a:lvl1pPr>
          </a:lstStyle>
          <a:p>
            <a:r>
              <a:rPr lang="en-US"/>
              <a:t>John Doe, Some Company</a:t>
            </a:r>
          </a:p>
        </p:txBody>
      </p:sp>
      <p:sp>
        <p:nvSpPr>
          <p:cNvPr id="2055" name="Rectangle 7"/>
          <p:cNvSpPr>
            <a:spLocks noGrp="1" noChangeArrowheads="1"/>
          </p:cNvSpPr>
          <p:nvPr>
            <p:ph type="sldNum"/>
          </p:nvPr>
        </p:nvSpPr>
        <p:spPr bwMode="auto">
          <a:xfrm>
            <a:off x="3222625" y="8985250"/>
            <a:ext cx="511175" cy="363538"/>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US"/>
              <a:t>Page </a:t>
            </a:r>
            <a:fld id="{47A7FEEB-9CD2-43FE-843C-C5350BEACB45}" type="slidenum">
              <a:rPr lang="en-US"/>
              <a:pPr/>
              <a:t>‹#›</a:t>
            </a:fld>
            <a:endParaRPr lang="en-US"/>
          </a:p>
        </p:txBody>
      </p:sp>
      <p:sp>
        <p:nvSpPr>
          <p:cNvPr id="2056" name="Rectangle 8"/>
          <p:cNvSpPr>
            <a:spLocks noChangeArrowheads="1"/>
          </p:cNvSpPr>
          <p:nvPr/>
        </p:nvSpPr>
        <p:spPr bwMode="auto">
          <a:xfrm>
            <a:off x="722313" y="8985250"/>
            <a:ext cx="714375" cy="182563"/>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sz="1200">
                <a:solidFill>
                  <a:srgbClr val="000000"/>
                </a:solidFill>
              </a:rPr>
              <a:t>Submission</a:t>
            </a:r>
          </a:p>
        </p:txBody>
      </p:sp>
      <p:sp>
        <p:nvSpPr>
          <p:cNvPr id="2057" name="Line 9"/>
          <p:cNvSpPr>
            <a:spLocks noChangeShapeType="1"/>
          </p:cNvSpPr>
          <p:nvPr/>
        </p:nvSpPr>
        <p:spPr bwMode="auto">
          <a:xfrm>
            <a:off x="723900" y="8983663"/>
            <a:ext cx="5486400" cy="1587"/>
          </a:xfrm>
          <a:prstGeom prst="line">
            <a:avLst/>
          </a:prstGeom>
          <a:noFill/>
          <a:ln w="12600">
            <a:solidFill>
              <a:srgbClr val="000000"/>
            </a:solidFill>
            <a:miter lim="800000"/>
            <a:headEnd/>
            <a:tailEnd/>
          </a:ln>
          <a:effectLst/>
        </p:spPr>
        <p:txBody>
          <a:bodyPr/>
          <a:lstStyle/>
          <a:p>
            <a:endParaRPr lang="en-GB"/>
          </a:p>
        </p:txBody>
      </p:sp>
      <p:sp>
        <p:nvSpPr>
          <p:cNvPr id="2058" name="Line 10"/>
          <p:cNvSpPr>
            <a:spLocks noChangeShapeType="1"/>
          </p:cNvSpPr>
          <p:nvPr/>
        </p:nvSpPr>
        <p:spPr bwMode="auto">
          <a:xfrm>
            <a:off x="647700" y="296863"/>
            <a:ext cx="5638800" cy="1587"/>
          </a:xfrm>
          <a:prstGeom prst="line">
            <a:avLst/>
          </a:prstGeom>
          <a:noFill/>
          <a:ln w="12600">
            <a:solidFill>
              <a:srgbClr val="000000"/>
            </a:solidFill>
            <a:miter lim="800000"/>
            <a:headEnd/>
            <a:tailEnd/>
          </a:ln>
          <a:effectLst/>
        </p:spPr>
        <p:txBody>
          <a:bodyPr/>
          <a:lstStyle/>
          <a:p>
            <a:endParaRPr lang="en-GB"/>
          </a:p>
        </p:txBody>
      </p:sp>
    </p:spTree>
    <p:extLst>
      <p:ext uri="{BB962C8B-B14F-4D97-AF65-F5344CB8AC3E}">
        <p14:creationId xmlns:p14="http://schemas.microsoft.com/office/powerpoint/2010/main" val="640659187"/>
      </p:ext>
    </p:extLst>
  </p:cSld>
  <p:clrMap bg1="lt1" tx1="dk1" bg2="lt2" tx2="dk2" accent1="accent1" accent2="accent2" accent3="accent3" accent4="accent4" accent5="accent5" accent6="accent6" hlink="hlink" folHlink="folHlink"/>
  <p:hf/>
  <p:notesStyle>
    <a:lvl1pPr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1pPr>
    <a:lvl2pPr marL="742950" indent="-28575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2pPr>
    <a:lvl3pPr marL="11430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3pPr>
    <a:lvl4pPr marL="16002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4pPr>
    <a:lvl5pPr marL="2057400" indent="-228600" algn="l" defTabSz="449263" rtl="0" eaLnBrk="0" fontAlgn="base" hangingPunct="0">
      <a:spcBef>
        <a:spcPct val="30000"/>
      </a:spcBef>
      <a:spcAft>
        <a:spcPct val="0"/>
      </a:spcAft>
      <a:buClr>
        <a:srgbClr val="000000"/>
      </a:buClr>
      <a:buSzPct val="100000"/>
      <a:buFont typeface="Times New Roman" pitchFamily="16" charset="0"/>
      <a:defRPr sz="1200" kern="1200">
        <a:solidFill>
          <a:srgbClr val="000000"/>
        </a:solidFill>
        <a:latin typeface="Times New Roman" pitchFamily="16"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465D53FD-DB5F-4815-BF01-6488A8FBD189}" type="slidenum">
              <a:rPr lang="en-US"/>
              <a:pPr/>
              <a:t>1</a:t>
            </a:fld>
            <a:endParaRPr lang="en-US"/>
          </a:p>
        </p:txBody>
      </p:sp>
      <p:sp>
        <p:nvSpPr>
          <p:cNvPr id="12289"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2290"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27704411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a:t>doc.: IEEE 802.11-yy/xxxxr0</a:t>
            </a:r>
          </a:p>
        </p:txBody>
      </p:sp>
      <p:sp>
        <p:nvSpPr>
          <p:cNvPr id="5" name="Date Placeholder 4"/>
          <p:cNvSpPr>
            <a:spLocks noGrp="1"/>
          </p:cNvSpPr>
          <p:nvPr>
            <p:ph type="dt" idx="11"/>
          </p:nvPr>
        </p:nvSpPr>
        <p:spPr/>
        <p:txBody>
          <a:bodyPr/>
          <a:lstStyle/>
          <a:p>
            <a:r>
              <a:rPr lang="en-US"/>
              <a:t>Month Year</a:t>
            </a:r>
          </a:p>
        </p:txBody>
      </p:sp>
      <p:sp>
        <p:nvSpPr>
          <p:cNvPr id="6" name="Footer Placeholder 5"/>
          <p:cNvSpPr>
            <a:spLocks noGrp="1"/>
          </p:cNvSpPr>
          <p:nvPr>
            <p:ph type="ftr" idx="12"/>
          </p:nvPr>
        </p:nvSpPr>
        <p:spPr/>
        <p:txBody>
          <a:bodyPr/>
          <a:lstStyle/>
          <a:p>
            <a:r>
              <a:rPr lang="en-US"/>
              <a:t>John Doe, Some Company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44</a:t>
            </a:fld>
            <a:endParaRPr lang="en-US"/>
          </a:p>
        </p:txBody>
      </p:sp>
    </p:spTree>
    <p:extLst>
      <p:ext uri="{BB962C8B-B14F-4D97-AF65-F5344CB8AC3E}">
        <p14:creationId xmlns:p14="http://schemas.microsoft.com/office/powerpoint/2010/main" val="118516103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a:t>doc.: IEEE 802.11-yy/xxxxr0</a:t>
            </a:r>
          </a:p>
        </p:txBody>
      </p:sp>
      <p:sp>
        <p:nvSpPr>
          <p:cNvPr id="5" name="Date Placeholder 4"/>
          <p:cNvSpPr>
            <a:spLocks noGrp="1"/>
          </p:cNvSpPr>
          <p:nvPr>
            <p:ph type="dt" idx="11"/>
          </p:nvPr>
        </p:nvSpPr>
        <p:spPr/>
        <p:txBody>
          <a:bodyPr/>
          <a:lstStyle/>
          <a:p>
            <a:r>
              <a:rPr lang="en-US"/>
              <a:t>Month Year</a:t>
            </a:r>
          </a:p>
        </p:txBody>
      </p:sp>
      <p:sp>
        <p:nvSpPr>
          <p:cNvPr id="6" name="Footer Placeholder 5"/>
          <p:cNvSpPr>
            <a:spLocks noGrp="1"/>
          </p:cNvSpPr>
          <p:nvPr>
            <p:ph type="ftr" idx="12"/>
          </p:nvPr>
        </p:nvSpPr>
        <p:spPr/>
        <p:txBody>
          <a:bodyPr/>
          <a:lstStyle/>
          <a:p>
            <a:r>
              <a:rPr lang="en-US"/>
              <a:t>John Doe, Some Company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52</a:t>
            </a:fld>
            <a:endParaRPr lang="en-US"/>
          </a:p>
        </p:txBody>
      </p:sp>
    </p:spTree>
    <p:extLst>
      <p:ext uri="{BB962C8B-B14F-4D97-AF65-F5344CB8AC3E}">
        <p14:creationId xmlns:p14="http://schemas.microsoft.com/office/powerpoint/2010/main" val="119882998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a:t>doc.: IEEE 802.11-yy/xxxxr0</a:t>
            </a:r>
          </a:p>
        </p:txBody>
      </p:sp>
      <p:sp>
        <p:nvSpPr>
          <p:cNvPr id="5" name="Date Placeholder 4"/>
          <p:cNvSpPr>
            <a:spLocks noGrp="1"/>
          </p:cNvSpPr>
          <p:nvPr>
            <p:ph type="dt" idx="11"/>
          </p:nvPr>
        </p:nvSpPr>
        <p:spPr/>
        <p:txBody>
          <a:bodyPr/>
          <a:lstStyle/>
          <a:p>
            <a:r>
              <a:rPr lang="en-US"/>
              <a:t>Month Year</a:t>
            </a:r>
          </a:p>
        </p:txBody>
      </p:sp>
      <p:sp>
        <p:nvSpPr>
          <p:cNvPr id="6" name="Footer Placeholder 5"/>
          <p:cNvSpPr>
            <a:spLocks noGrp="1"/>
          </p:cNvSpPr>
          <p:nvPr>
            <p:ph type="ftr" idx="12"/>
          </p:nvPr>
        </p:nvSpPr>
        <p:spPr/>
        <p:txBody>
          <a:bodyPr/>
          <a:lstStyle/>
          <a:p>
            <a:r>
              <a:rPr lang="en-US"/>
              <a:t>John Doe, Some Company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2</a:t>
            </a:fld>
            <a:endParaRPr lang="en-US"/>
          </a:p>
        </p:txBody>
      </p:sp>
    </p:spTree>
    <p:extLst>
      <p:ext uri="{BB962C8B-B14F-4D97-AF65-F5344CB8AC3E}">
        <p14:creationId xmlns:p14="http://schemas.microsoft.com/office/powerpoint/2010/main" val="1307280565"/>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a:t>doc.: IEEE 802.11-yy/xxxxr0</a:t>
            </a:r>
          </a:p>
        </p:txBody>
      </p:sp>
      <p:sp>
        <p:nvSpPr>
          <p:cNvPr id="5" name="Date Placeholder 4"/>
          <p:cNvSpPr>
            <a:spLocks noGrp="1"/>
          </p:cNvSpPr>
          <p:nvPr>
            <p:ph type="dt" idx="11"/>
          </p:nvPr>
        </p:nvSpPr>
        <p:spPr/>
        <p:txBody>
          <a:bodyPr/>
          <a:lstStyle/>
          <a:p>
            <a:r>
              <a:rPr lang="en-US"/>
              <a:t>Month Year</a:t>
            </a:r>
          </a:p>
        </p:txBody>
      </p:sp>
      <p:sp>
        <p:nvSpPr>
          <p:cNvPr id="6" name="Footer Placeholder 5"/>
          <p:cNvSpPr>
            <a:spLocks noGrp="1"/>
          </p:cNvSpPr>
          <p:nvPr>
            <p:ph type="ftr" idx="12"/>
          </p:nvPr>
        </p:nvSpPr>
        <p:spPr/>
        <p:txBody>
          <a:bodyPr/>
          <a:lstStyle/>
          <a:p>
            <a:r>
              <a:rPr lang="en-US"/>
              <a:t>John Doe, Some Company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3</a:t>
            </a:fld>
            <a:endParaRPr lang="en-US"/>
          </a:p>
        </p:txBody>
      </p:sp>
    </p:spTree>
    <p:extLst>
      <p:ext uri="{BB962C8B-B14F-4D97-AF65-F5344CB8AC3E}">
        <p14:creationId xmlns:p14="http://schemas.microsoft.com/office/powerpoint/2010/main" val="101476007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CA5AFF69-4AEE-4693-9CD6-98E2EBC076EC}" type="slidenum">
              <a:rPr lang="en-US"/>
              <a:pPr/>
              <a:t>4</a:t>
            </a:fld>
            <a:endParaRPr lang="en-US"/>
          </a:p>
        </p:txBody>
      </p:sp>
      <p:sp>
        <p:nvSpPr>
          <p:cNvPr id="13313" name="Text Box 1"/>
          <p:cNvSpPr txBox="1">
            <a:spLocks noChangeArrowheads="1"/>
          </p:cNvSpPr>
          <p:nvPr/>
        </p:nvSpPr>
        <p:spPr bwMode="auto">
          <a:xfrm>
            <a:off x="1154113" y="701675"/>
            <a:ext cx="4625975" cy="3468688"/>
          </a:xfrm>
          <a:prstGeom prst="rect">
            <a:avLst/>
          </a:prstGeom>
          <a:solidFill>
            <a:srgbClr val="FFFFFF"/>
          </a:solidFill>
          <a:ln w="9525">
            <a:solidFill>
              <a:srgbClr val="000000"/>
            </a:solidFill>
            <a:miter lim="800000"/>
            <a:headEnd/>
            <a:tailEnd/>
          </a:ln>
          <a:effectLst/>
        </p:spPr>
        <p:txBody>
          <a:bodyPr wrap="none" anchor="ctr"/>
          <a:lstStyle/>
          <a:p>
            <a:endParaRPr lang="en-GB"/>
          </a:p>
        </p:txBody>
      </p:sp>
      <p:sp>
        <p:nvSpPr>
          <p:cNvPr id="13314" name="Rectangle 2"/>
          <p:cNvSpPr txBox="1">
            <a:spLocks noGrp="1" noChangeArrowheads="1"/>
          </p:cNvSpPr>
          <p:nvPr>
            <p:ph type="body"/>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84030764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a:t>doc.: IEEE 802.11-yy/xxxxr0</a:t>
            </a:r>
          </a:p>
        </p:txBody>
      </p:sp>
      <p:sp>
        <p:nvSpPr>
          <p:cNvPr id="5" name="Date Placeholder 4"/>
          <p:cNvSpPr>
            <a:spLocks noGrp="1"/>
          </p:cNvSpPr>
          <p:nvPr>
            <p:ph type="dt" idx="11"/>
          </p:nvPr>
        </p:nvSpPr>
        <p:spPr/>
        <p:txBody>
          <a:bodyPr/>
          <a:lstStyle/>
          <a:p>
            <a:r>
              <a:rPr lang="en-US"/>
              <a:t>Month Year</a:t>
            </a:r>
          </a:p>
        </p:txBody>
      </p:sp>
      <p:sp>
        <p:nvSpPr>
          <p:cNvPr id="6" name="Footer Placeholder 5"/>
          <p:cNvSpPr>
            <a:spLocks noGrp="1"/>
          </p:cNvSpPr>
          <p:nvPr>
            <p:ph type="ftr" idx="12"/>
          </p:nvPr>
        </p:nvSpPr>
        <p:spPr/>
        <p:txBody>
          <a:bodyPr/>
          <a:lstStyle/>
          <a:p>
            <a:r>
              <a:rPr lang="en-US"/>
              <a:t>John Doe, Some Company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20</a:t>
            </a:fld>
            <a:endParaRPr lang="en-US"/>
          </a:p>
        </p:txBody>
      </p:sp>
    </p:spTree>
    <p:extLst>
      <p:ext uri="{BB962C8B-B14F-4D97-AF65-F5344CB8AC3E}">
        <p14:creationId xmlns:p14="http://schemas.microsoft.com/office/powerpoint/2010/main" val="184888360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a:t>doc.: IEEE 802.11-yy/xxxxr0</a:t>
            </a:r>
          </a:p>
        </p:txBody>
      </p:sp>
      <p:sp>
        <p:nvSpPr>
          <p:cNvPr id="5" name="Date Placeholder 4"/>
          <p:cNvSpPr>
            <a:spLocks noGrp="1"/>
          </p:cNvSpPr>
          <p:nvPr>
            <p:ph type="dt" idx="11"/>
          </p:nvPr>
        </p:nvSpPr>
        <p:spPr/>
        <p:txBody>
          <a:bodyPr/>
          <a:lstStyle/>
          <a:p>
            <a:r>
              <a:rPr lang="en-US"/>
              <a:t>Month Year</a:t>
            </a:r>
          </a:p>
        </p:txBody>
      </p:sp>
      <p:sp>
        <p:nvSpPr>
          <p:cNvPr id="6" name="Footer Placeholder 5"/>
          <p:cNvSpPr>
            <a:spLocks noGrp="1"/>
          </p:cNvSpPr>
          <p:nvPr>
            <p:ph type="ftr" idx="12"/>
          </p:nvPr>
        </p:nvSpPr>
        <p:spPr/>
        <p:txBody>
          <a:bodyPr/>
          <a:lstStyle/>
          <a:p>
            <a:r>
              <a:rPr lang="en-US"/>
              <a:t>John Doe, Some Company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24</a:t>
            </a:fld>
            <a:endParaRPr lang="en-US"/>
          </a:p>
        </p:txBody>
      </p:sp>
    </p:spTree>
    <p:extLst>
      <p:ext uri="{BB962C8B-B14F-4D97-AF65-F5344CB8AC3E}">
        <p14:creationId xmlns:p14="http://schemas.microsoft.com/office/powerpoint/2010/main" val="306323129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a:t>doc.: IEEE 802.11-yy/xxxxr0</a:t>
            </a:r>
          </a:p>
        </p:txBody>
      </p:sp>
      <p:sp>
        <p:nvSpPr>
          <p:cNvPr id="5" name="Date Placeholder 4"/>
          <p:cNvSpPr>
            <a:spLocks noGrp="1"/>
          </p:cNvSpPr>
          <p:nvPr>
            <p:ph type="dt" idx="11"/>
          </p:nvPr>
        </p:nvSpPr>
        <p:spPr/>
        <p:txBody>
          <a:bodyPr/>
          <a:lstStyle/>
          <a:p>
            <a:r>
              <a:rPr lang="en-US"/>
              <a:t>Month Year</a:t>
            </a:r>
          </a:p>
        </p:txBody>
      </p:sp>
      <p:sp>
        <p:nvSpPr>
          <p:cNvPr id="6" name="Footer Placeholder 5"/>
          <p:cNvSpPr>
            <a:spLocks noGrp="1"/>
          </p:cNvSpPr>
          <p:nvPr>
            <p:ph type="ftr" idx="12"/>
          </p:nvPr>
        </p:nvSpPr>
        <p:spPr/>
        <p:txBody>
          <a:bodyPr/>
          <a:lstStyle/>
          <a:p>
            <a:r>
              <a:rPr lang="en-US"/>
              <a:t>John Doe, Some Company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26</a:t>
            </a:fld>
            <a:endParaRPr lang="en-US"/>
          </a:p>
        </p:txBody>
      </p:sp>
    </p:spTree>
    <p:extLst>
      <p:ext uri="{BB962C8B-B14F-4D97-AF65-F5344CB8AC3E}">
        <p14:creationId xmlns:p14="http://schemas.microsoft.com/office/powerpoint/2010/main" val="262745913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a:t>doc.: IEEE 802.11-yy/xxxxr0</a:t>
            </a:r>
          </a:p>
        </p:txBody>
      </p:sp>
      <p:sp>
        <p:nvSpPr>
          <p:cNvPr id="5" name="Date Placeholder 4"/>
          <p:cNvSpPr>
            <a:spLocks noGrp="1"/>
          </p:cNvSpPr>
          <p:nvPr>
            <p:ph type="dt" idx="11"/>
          </p:nvPr>
        </p:nvSpPr>
        <p:spPr/>
        <p:txBody>
          <a:bodyPr/>
          <a:lstStyle/>
          <a:p>
            <a:r>
              <a:rPr lang="en-US"/>
              <a:t>Month Year</a:t>
            </a:r>
          </a:p>
        </p:txBody>
      </p:sp>
      <p:sp>
        <p:nvSpPr>
          <p:cNvPr id="6" name="Footer Placeholder 5"/>
          <p:cNvSpPr>
            <a:spLocks noGrp="1"/>
          </p:cNvSpPr>
          <p:nvPr>
            <p:ph type="ftr" idx="12"/>
          </p:nvPr>
        </p:nvSpPr>
        <p:spPr/>
        <p:txBody>
          <a:bodyPr/>
          <a:lstStyle/>
          <a:p>
            <a:r>
              <a:rPr lang="en-US"/>
              <a:t>John Doe, Some Company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31</a:t>
            </a:fld>
            <a:endParaRPr lang="en-US"/>
          </a:p>
        </p:txBody>
      </p:sp>
    </p:spTree>
    <p:extLst>
      <p:ext uri="{BB962C8B-B14F-4D97-AF65-F5344CB8AC3E}">
        <p14:creationId xmlns:p14="http://schemas.microsoft.com/office/powerpoint/2010/main" val="365117840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idx="10"/>
          </p:nvPr>
        </p:nvSpPr>
        <p:spPr/>
        <p:txBody>
          <a:bodyPr/>
          <a:lstStyle/>
          <a:p>
            <a:r>
              <a:rPr lang="en-US"/>
              <a:t>doc.: IEEE 802.11-yy/xxxxr0</a:t>
            </a:r>
          </a:p>
        </p:txBody>
      </p:sp>
      <p:sp>
        <p:nvSpPr>
          <p:cNvPr id="5" name="Date Placeholder 4"/>
          <p:cNvSpPr>
            <a:spLocks noGrp="1"/>
          </p:cNvSpPr>
          <p:nvPr>
            <p:ph type="dt" idx="11"/>
          </p:nvPr>
        </p:nvSpPr>
        <p:spPr/>
        <p:txBody>
          <a:bodyPr/>
          <a:lstStyle/>
          <a:p>
            <a:r>
              <a:rPr lang="en-US"/>
              <a:t>Month Year</a:t>
            </a:r>
          </a:p>
        </p:txBody>
      </p:sp>
      <p:sp>
        <p:nvSpPr>
          <p:cNvPr id="6" name="Footer Placeholder 5"/>
          <p:cNvSpPr>
            <a:spLocks noGrp="1"/>
          </p:cNvSpPr>
          <p:nvPr>
            <p:ph type="ftr" idx="12"/>
          </p:nvPr>
        </p:nvSpPr>
        <p:spPr/>
        <p:txBody>
          <a:bodyPr/>
          <a:lstStyle/>
          <a:p>
            <a:r>
              <a:rPr lang="en-US"/>
              <a:t>John Doe, Some Company</a:t>
            </a:r>
          </a:p>
        </p:txBody>
      </p:sp>
      <p:sp>
        <p:nvSpPr>
          <p:cNvPr id="7" name="Slide Number Placeholder 6"/>
          <p:cNvSpPr>
            <a:spLocks noGrp="1"/>
          </p:cNvSpPr>
          <p:nvPr>
            <p:ph type="sldNum" idx="13"/>
          </p:nvPr>
        </p:nvSpPr>
        <p:spPr/>
        <p:txBody>
          <a:bodyPr/>
          <a:lstStyle/>
          <a:p>
            <a:r>
              <a:rPr lang="en-US"/>
              <a:t>Page </a:t>
            </a:r>
            <a:fld id="{47A7FEEB-9CD2-43FE-843C-C5350BEACB45}" type="slidenum">
              <a:rPr lang="en-US" smtClean="0"/>
              <a:pPr/>
              <a:t>38</a:t>
            </a:fld>
            <a:endParaRPr lang="en-US"/>
          </a:p>
        </p:txBody>
      </p:sp>
    </p:spTree>
    <p:extLst>
      <p:ext uri="{BB962C8B-B14F-4D97-AF65-F5344CB8AC3E}">
        <p14:creationId xmlns:p14="http://schemas.microsoft.com/office/powerpoint/2010/main" val="144569456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14400" y="2130426"/>
            <a:ext cx="103632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828800" y="3886200"/>
            <a:ext cx="85344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endParaRPr lang="en-GB"/>
          </a:p>
        </p:txBody>
      </p:sp>
      <p:sp>
        <p:nvSpPr>
          <p:cNvPr id="4" name="Date Placeholder 3"/>
          <p:cNvSpPr>
            <a:spLocks noGrp="1"/>
          </p:cNvSpPr>
          <p:nvPr>
            <p:ph type="dt" idx="10"/>
          </p:nvPr>
        </p:nvSpPr>
        <p:spPr/>
        <p:txBody>
          <a:bodyPr/>
          <a:lstStyle>
            <a:lvl1pPr>
              <a:defRPr/>
            </a:lvl1pPr>
          </a:lstStyle>
          <a:p>
            <a:r>
              <a:rPr lang="en-US"/>
              <a:t>Dec. 2024</a:t>
            </a:r>
            <a:endParaRPr lang="en-GB"/>
          </a:p>
        </p:txBody>
      </p:sp>
      <p:sp>
        <p:nvSpPr>
          <p:cNvPr id="5" name="Footer Placeholder 4"/>
          <p:cNvSpPr>
            <a:spLocks noGrp="1"/>
          </p:cNvSpPr>
          <p:nvPr>
            <p:ph type="ftr" idx="11"/>
          </p:nvPr>
        </p:nvSpPr>
        <p:spPr/>
        <p:txBody>
          <a:bodyPr/>
          <a:lstStyle>
            <a:lvl1pPr>
              <a:defRPr/>
            </a:lvl1pPr>
          </a:lstStyle>
          <a:p>
            <a:r>
              <a:rPr lang="en-GB"/>
              <a:t>Jonathan Segev, Intel corporation</a:t>
            </a:r>
          </a:p>
        </p:txBody>
      </p:sp>
      <p:sp>
        <p:nvSpPr>
          <p:cNvPr id="6" name="Slide Number Placeholder 5"/>
          <p:cNvSpPr>
            <a:spLocks noGrp="1"/>
          </p:cNvSpPr>
          <p:nvPr>
            <p:ph type="sldNum" idx="12"/>
          </p:nvPr>
        </p:nvSpPr>
        <p:spPr/>
        <p:txBody>
          <a:bodyPr/>
          <a:lstStyle>
            <a:lvl1pPr>
              <a:defRPr/>
            </a:lvl1pPr>
          </a:lstStyle>
          <a:p>
            <a:r>
              <a:rPr lang="en-GB"/>
              <a:t>Slide </a:t>
            </a:r>
            <a:fld id="{DE40C9FC-4879-4F20-9ECA-A574A90476B7}" type="slidenum">
              <a:rPr lang="en-GB"/>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D9AD991-12B0-EC76-EC14-3E2E009F5734}"/>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F4051695-DFEA-7986-3A58-BE52BB4674CE}"/>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512E599C-9042-4FEC-F77A-BC481C86FB06}"/>
              </a:ext>
            </a:extLst>
          </p:cNvPr>
          <p:cNvSpPr>
            <a:spLocks noGrp="1"/>
          </p:cNvSpPr>
          <p:nvPr>
            <p:ph type="dt" sz="half" idx="10"/>
          </p:nvPr>
        </p:nvSpPr>
        <p:spPr/>
        <p:txBody>
          <a:bodyPr/>
          <a:lstStyle/>
          <a:p>
            <a:r>
              <a:rPr lang="en-US"/>
              <a:t>Dec. 2024</a:t>
            </a:r>
          </a:p>
        </p:txBody>
      </p:sp>
      <p:sp>
        <p:nvSpPr>
          <p:cNvPr id="5" name="Footer Placeholder 4">
            <a:extLst>
              <a:ext uri="{FF2B5EF4-FFF2-40B4-BE49-F238E27FC236}">
                <a16:creationId xmlns:a16="http://schemas.microsoft.com/office/drawing/2014/main" id="{A129E63C-59A6-753C-26B4-BB6144201E70}"/>
              </a:ext>
            </a:extLst>
          </p:cNvPr>
          <p:cNvSpPr>
            <a:spLocks noGrp="1"/>
          </p:cNvSpPr>
          <p:nvPr>
            <p:ph type="ftr" sz="quarter" idx="11"/>
          </p:nvPr>
        </p:nvSpPr>
        <p:spPr/>
        <p:txBody>
          <a:bodyPr/>
          <a:lstStyle/>
          <a:p>
            <a:r>
              <a:rPr lang="en-US"/>
              <a:t>Jonathan Segev, Intel corporation</a:t>
            </a:r>
          </a:p>
        </p:txBody>
      </p:sp>
      <p:sp>
        <p:nvSpPr>
          <p:cNvPr id="6" name="Slide Number Placeholder 5">
            <a:extLst>
              <a:ext uri="{FF2B5EF4-FFF2-40B4-BE49-F238E27FC236}">
                <a16:creationId xmlns:a16="http://schemas.microsoft.com/office/drawing/2014/main" id="{228569FE-CD7B-1EB5-5D6D-4F3DE6E608B4}"/>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687139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3F8C57-C30E-62E2-BA5A-980A8B505034}"/>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0415B9D-520C-65DD-BFBD-0194E7154CFF}"/>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81A3332-0C12-8F93-1A2F-7E56513B4E23}"/>
              </a:ext>
            </a:extLst>
          </p:cNvPr>
          <p:cNvSpPr>
            <a:spLocks noGrp="1"/>
          </p:cNvSpPr>
          <p:nvPr>
            <p:ph type="dt" sz="half" idx="10"/>
          </p:nvPr>
        </p:nvSpPr>
        <p:spPr/>
        <p:txBody>
          <a:bodyPr/>
          <a:lstStyle/>
          <a:p>
            <a:r>
              <a:rPr lang="en-US"/>
              <a:t>Dec. 2024</a:t>
            </a:r>
          </a:p>
        </p:txBody>
      </p:sp>
      <p:sp>
        <p:nvSpPr>
          <p:cNvPr id="5" name="Footer Placeholder 4">
            <a:extLst>
              <a:ext uri="{FF2B5EF4-FFF2-40B4-BE49-F238E27FC236}">
                <a16:creationId xmlns:a16="http://schemas.microsoft.com/office/drawing/2014/main" id="{7253A254-BC6C-2571-1F06-004CC43E7638}"/>
              </a:ext>
            </a:extLst>
          </p:cNvPr>
          <p:cNvSpPr>
            <a:spLocks noGrp="1"/>
          </p:cNvSpPr>
          <p:nvPr>
            <p:ph type="ftr" sz="quarter" idx="11"/>
          </p:nvPr>
        </p:nvSpPr>
        <p:spPr/>
        <p:txBody>
          <a:bodyPr/>
          <a:lstStyle/>
          <a:p>
            <a:r>
              <a:rPr lang="en-US"/>
              <a:t>Jonathan Segev, Intel corporation</a:t>
            </a:r>
          </a:p>
        </p:txBody>
      </p:sp>
      <p:sp>
        <p:nvSpPr>
          <p:cNvPr id="6" name="Slide Number Placeholder 5">
            <a:extLst>
              <a:ext uri="{FF2B5EF4-FFF2-40B4-BE49-F238E27FC236}">
                <a16:creationId xmlns:a16="http://schemas.microsoft.com/office/drawing/2014/main" id="{01C40267-D0B3-358B-F87E-54E64573DFB5}"/>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83918515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E5B19B-3265-E5EE-B348-F2167B6485DD}"/>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FCCC41A8-6392-3DEC-7988-065E2B2246B5}"/>
              </a:ext>
            </a:extLst>
          </p:cNvPr>
          <p:cNvSpPr>
            <a:spLocks noGrp="1"/>
          </p:cNvSpPr>
          <p:nvPr>
            <p:ph type="body" idx="1"/>
          </p:nvPr>
        </p:nvSpPr>
        <p:spPr>
          <a:xfrm>
            <a:off x="831850" y="4589463"/>
            <a:ext cx="10515600" cy="1500187"/>
          </a:xfrm>
        </p:spPr>
        <p:txBody>
          <a:bodyPr/>
          <a:lstStyle>
            <a:lvl1pPr marL="0" indent="0">
              <a:buNone/>
              <a:defRPr sz="2400">
                <a:solidFill>
                  <a:schemeClr val="tx1">
                    <a:tint val="82000"/>
                  </a:schemeClr>
                </a:solidFill>
              </a:defRPr>
            </a:lvl1pPr>
            <a:lvl2pPr marL="457200" indent="0">
              <a:buNone/>
              <a:defRPr sz="2000">
                <a:solidFill>
                  <a:schemeClr val="tx1">
                    <a:tint val="82000"/>
                  </a:schemeClr>
                </a:solidFill>
              </a:defRPr>
            </a:lvl2pPr>
            <a:lvl3pPr marL="914400" indent="0">
              <a:buNone/>
              <a:defRPr sz="1800">
                <a:solidFill>
                  <a:schemeClr val="tx1">
                    <a:tint val="82000"/>
                  </a:schemeClr>
                </a:solidFill>
              </a:defRPr>
            </a:lvl3pPr>
            <a:lvl4pPr marL="1371600" indent="0">
              <a:buNone/>
              <a:defRPr sz="1600">
                <a:solidFill>
                  <a:schemeClr val="tx1">
                    <a:tint val="82000"/>
                  </a:schemeClr>
                </a:solidFill>
              </a:defRPr>
            </a:lvl4pPr>
            <a:lvl5pPr marL="1828800" indent="0">
              <a:buNone/>
              <a:defRPr sz="1600">
                <a:solidFill>
                  <a:schemeClr val="tx1">
                    <a:tint val="82000"/>
                  </a:schemeClr>
                </a:solidFill>
              </a:defRPr>
            </a:lvl5pPr>
            <a:lvl6pPr marL="2286000" indent="0">
              <a:buNone/>
              <a:defRPr sz="1600">
                <a:solidFill>
                  <a:schemeClr val="tx1">
                    <a:tint val="82000"/>
                  </a:schemeClr>
                </a:solidFill>
              </a:defRPr>
            </a:lvl6pPr>
            <a:lvl7pPr marL="2743200" indent="0">
              <a:buNone/>
              <a:defRPr sz="1600">
                <a:solidFill>
                  <a:schemeClr val="tx1">
                    <a:tint val="82000"/>
                  </a:schemeClr>
                </a:solidFill>
              </a:defRPr>
            </a:lvl7pPr>
            <a:lvl8pPr marL="3200400" indent="0">
              <a:buNone/>
              <a:defRPr sz="1600">
                <a:solidFill>
                  <a:schemeClr val="tx1">
                    <a:tint val="82000"/>
                  </a:schemeClr>
                </a:solidFill>
              </a:defRPr>
            </a:lvl8pPr>
            <a:lvl9pPr marL="3657600" indent="0">
              <a:buNone/>
              <a:defRPr sz="1600">
                <a:solidFill>
                  <a:schemeClr val="tx1">
                    <a:tint val="82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DABCFD27-CAA6-F6F6-7949-A9C39DFB8C89}"/>
              </a:ext>
            </a:extLst>
          </p:cNvPr>
          <p:cNvSpPr>
            <a:spLocks noGrp="1"/>
          </p:cNvSpPr>
          <p:nvPr>
            <p:ph type="dt" sz="half" idx="10"/>
          </p:nvPr>
        </p:nvSpPr>
        <p:spPr/>
        <p:txBody>
          <a:bodyPr/>
          <a:lstStyle/>
          <a:p>
            <a:r>
              <a:rPr lang="en-US"/>
              <a:t>Dec. 2024</a:t>
            </a:r>
          </a:p>
        </p:txBody>
      </p:sp>
      <p:sp>
        <p:nvSpPr>
          <p:cNvPr id="5" name="Footer Placeholder 4">
            <a:extLst>
              <a:ext uri="{FF2B5EF4-FFF2-40B4-BE49-F238E27FC236}">
                <a16:creationId xmlns:a16="http://schemas.microsoft.com/office/drawing/2014/main" id="{DB39C117-E1C1-AB8E-49E7-5365DF55D816}"/>
              </a:ext>
            </a:extLst>
          </p:cNvPr>
          <p:cNvSpPr>
            <a:spLocks noGrp="1"/>
          </p:cNvSpPr>
          <p:nvPr>
            <p:ph type="ftr" sz="quarter" idx="11"/>
          </p:nvPr>
        </p:nvSpPr>
        <p:spPr/>
        <p:txBody>
          <a:bodyPr/>
          <a:lstStyle/>
          <a:p>
            <a:r>
              <a:rPr lang="en-US"/>
              <a:t>Jonathan Segev, Intel corporation</a:t>
            </a:r>
          </a:p>
        </p:txBody>
      </p:sp>
      <p:sp>
        <p:nvSpPr>
          <p:cNvPr id="6" name="Slide Number Placeholder 5">
            <a:extLst>
              <a:ext uri="{FF2B5EF4-FFF2-40B4-BE49-F238E27FC236}">
                <a16:creationId xmlns:a16="http://schemas.microsoft.com/office/drawing/2014/main" id="{29F82C98-C616-1957-CC69-7AA072BFCAED}"/>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413046588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11B0E8C-BE76-948D-2EC8-CA18E8246622}"/>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37997009-1E5B-0B78-04DF-8AB19C2AB93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A7436EE0-6B6F-A5EB-A9B8-62873184B91B}"/>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573BCC1A-0A33-0346-CB82-60ECC919F28C}"/>
              </a:ext>
            </a:extLst>
          </p:cNvPr>
          <p:cNvSpPr>
            <a:spLocks noGrp="1"/>
          </p:cNvSpPr>
          <p:nvPr>
            <p:ph type="dt" sz="half" idx="10"/>
          </p:nvPr>
        </p:nvSpPr>
        <p:spPr/>
        <p:txBody>
          <a:bodyPr/>
          <a:lstStyle/>
          <a:p>
            <a:r>
              <a:rPr lang="en-US"/>
              <a:t>Dec. 2024</a:t>
            </a:r>
          </a:p>
        </p:txBody>
      </p:sp>
      <p:sp>
        <p:nvSpPr>
          <p:cNvPr id="6" name="Footer Placeholder 5">
            <a:extLst>
              <a:ext uri="{FF2B5EF4-FFF2-40B4-BE49-F238E27FC236}">
                <a16:creationId xmlns:a16="http://schemas.microsoft.com/office/drawing/2014/main" id="{05A4608A-7168-522E-A769-D9C9A3C1DFD0}"/>
              </a:ext>
            </a:extLst>
          </p:cNvPr>
          <p:cNvSpPr>
            <a:spLocks noGrp="1"/>
          </p:cNvSpPr>
          <p:nvPr>
            <p:ph type="ftr" sz="quarter" idx="11"/>
          </p:nvPr>
        </p:nvSpPr>
        <p:spPr/>
        <p:txBody>
          <a:bodyPr/>
          <a:lstStyle/>
          <a:p>
            <a:r>
              <a:rPr lang="en-US"/>
              <a:t>Jonathan Segev, Intel corporation</a:t>
            </a:r>
          </a:p>
        </p:txBody>
      </p:sp>
      <p:sp>
        <p:nvSpPr>
          <p:cNvPr id="7" name="Slide Number Placeholder 6">
            <a:extLst>
              <a:ext uri="{FF2B5EF4-FFF2-40B4-BE49-F238E27FC236}">
                <a16:creationId xmlns:a16="http://schemas.microsoft.com/office/drawing/2014/main" id="{FD8AC391-557A-4DF2-BC54-651651A0B3EF}"/>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216609807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9AFCF0C-C5A4-488A-A98C-A0972B48DBBF}"/>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740E46F6-90DB-E8E1-048F-0D4EB51E25BA}"/>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8431B7B5-2C0A-D78D-FFB1-0CE6324EEF5A}"/>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97B9B6CC-6A7C-B104-FDE4-B4F572BE6C02}"/>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26E044C0-E9C7-2AB7-608D-670C300C7A36}"/>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B2F1AF93-1D6B-9A00-4B23-DF98BED08BC9}"/>
              </a:ext>
            </a:extLst>
          </p:cNvPr>
          <p:cNvSpPr>
            <a:spLocks noGrp="1"/>
          </p:cNvSpPr>
          <p:nvPr>
            <p:ph type="dt" sz="half" idx="10"/>
          </p:nvPr>
        </p:nvSpPr>
        <p:spPr/>
        <p:txBody>
          <a:bodyPr/>
          <a:lstStyle/>
          <a:p>
            <a:r>
              <a:rPr lang="en-US"/>
              <a:t>Dec. 2024</a:t>
            </a:r>
          </a:p>
        </p:txBody>
      </p:sp>
      <p:sp>
        <p:nvSpPr>
          <p:cNvPr id="8" name="Footer Placeholder 7">
            <a:extLst>
              <a:ext uri="{FF2B5EF4-FFF2-40B4-BE49-F238E27FC236}">
                <a16:creationId xmlns:a16="http://schemas.microsoft.com/office/drawing/2014/main" id="{A3EF0D4E-BAC9-41A4-5C4B-192135690CB2}"/>
              </a:ext>
            </a:extLst>
          </p:cNvPr>
          <p:cNvSpPr>
            <a:spLocks noGrp="1"/>
          </p:cNvSpPr>
          <p:nvPr>
            <p:ph type="ftr" sz="quarter" idx="11"/>
          </p:nvPr>
        </p:nvSpPr>
        <p:spPr/>
        <p:txBody>
          <a:bodyPr/>
          <a:lstStyle/>
          <a:p>
            <a:r>
              <a:rPr lang="en-US"/>
              <a:t>Jonathan Segev, Intel corporation</a:t>
            </a:r>
          </a:p>
        </p:txBody>
      </p:sp>
      <p:sp>
        <p:nvSpPr>
          <p:cNvPr id="9" name="Slide Number Placeholder 8">
            <a:extLst>
              <a:ext uri="{FF2B5EF4-FFF2-40B4-BE49-F238E27FC236}">
                <a16:creationId xmlns:a16="http://schemas.microsoft.com/office/drawing/2014/main" id="{C7ED2F23-8BE2-79FA-BCA6-B9CE753E8162}"/>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36162648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D9A6829-A2F5-55E6-8E28-5905B28876B6}"/>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7B4C148D-C63E-812D-166F-C8790FC81FC1}"/>
              </a:ext>
            </a:extLst>
          </p:cNvPr>
          <p:cNvSpPr>
            <a:spLocks noGrp="1"/>
          </p:cNvSpPr>
          <p:nvPr>
            <p:ph type="dt" sz="half" idx="10"/>
          </p:nvPr>
        </p:nvSpPr>
        <p:spPr/>
        <p:txBody>
          <a:bodyPr/>
          <a:lstStyle/>
          <a:p>
            <a:r>
              <a:rPr lang="en-US"/>
              <a:t>Dec. 2024</a:t>
            </a:r>
          </a:p>
        </p:txBody>
      </p:sp>
      <p:sp>
        <p:nvSpPr>
          <p:cNvPr id="4" name="Footer Placeholder 3">
            <a:extLst>
              <a:ext uri="{FF2B5EF4-FFF2-40B4-BE49-F238E27FC236}">
                <a16:creationId xmlns:a16="http://schemas.microsoft.com/office/drawing/2014/main" id="{740A8574-AA13-5584-1777-04BB1EA52E20}"/>
              </a:ext>
            </a:extLst>
          </p:cNvPr>
          <p:cNvSpPr>
            <a:spLocks noGrp="1"/>
          </p:cNvSpPr>
          <p:nvPr>
            <p:ph type="ftr" sz="quarter" idx="11"/>
          </p:nvPr>
        </p:nvSpPr>
        <p:spPr/>
        <p:txBody>
          <a:bodyPr/>
          <a:lstStyle/>
          <a:p>
            <a:r>
              <a:rPr lang="en-US"/>
              <a:t>Jonathan Segev, Intel corporation</a:t>
            </a:r>
          </a:p>
        </p:txBody>
      </p:sp>
      <p:sp>
        <p:nvSpPr>
          <p:cNvPr id="5" name="Slide Number Placeholder 4">
            <a:extLst>
              <a:ext uri="{FF2B5EF4-FFF2-40B4-BE49-F238E27FC236}">
                <a16:creationId xmlns:a16="http://schemas.microsoft.com/office/drawing/2014/main" id="{49481CCD-68A4-429E-988C-FE8F73738414}"/>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318255388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7BDB847-025C-38B2-1F06-E9BD97FB0562}"/>
              </a:ext>
            </a:extLst>
          </p:cNvPr>
          <p:cNvSpPr>
            <a:spLocks noGrp="1"/>
          </p:cNvSpPr>
          <p:nvPr>
            <p:ph type="dt" sz="half" idx="10"/>
          </p:nvPr>
        </p:nvSpPr>
        <p:spPr/>
        <p:txBody>
          <a:bodyPr/>
          <a:lstStyle/>
          <a:p>
            <a:r>
              <a:rPr lang="en-US"/>
              <a:t>Dec. 2024</a:t>
            </a:r>
          </a:p>
        </p:txBody>
      </p:sp>
      <p:sp>
        <p:nvSpPr>
          <p:cNvPr id="3" name="Footer Placeholder 2">
            <a:extLst>
              <a:ext uri="{FF2B5EF4-FFF2-40B4-BE49-F238E27FC236}">
                <a16:creationId xmlns:a16="http://schemas.microsoft.com/office/drawing/2014/main" id="{597E4AAE-5B06-6F0A-88E6-1637A1C696AE}"/>
              </a:ext>
            </a:extLst>
          </p:cNvPr>
          <p:cNvSpPr>
            <a:spLocks noGrp="1"/>
          </p:cNvSpPr>
          <p:nvPr>
            <p:ph type="ftr" sz="quarter" idx="11"/>
          </p:nvPr>
        </p:nvSpPr>
        <p:spPr/>
        <p:txBody>
          <a:bodyPr/>
          <a:lstStyle/>
          <a:p>
            <a:r>
              <a:rPr lang="en-US"/>
              <a:t>Jonathan Segev, Intel corporation</a:t>
            </a:r>
          </a:p>
        </p:txBody>
      </p:sp>
      <p:sp>
        <p:nvSpPr>
          <p:cNvPr id="4" name="Slide Number Placeholder 3">
            <a:extLst>
              <a:ext uri="{FF2B5EF4-FFF2-40B4-BE49-F238E27FC236}">
                <a16:creationId xmlns:a16="http://schemas.microsoft.com/office/drawing/2014/main" id="{21E6BF4D-7BA8-0965-14B0-FFBC7F6CEF87}"/>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218703266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0F9A771-D8D9-05DB-90B9-821E5EE7E52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FA725DF0-8249-4999-73B7-5E9AB4914091}"/>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C2BDC480-3645-A868-3481-62E9AC16B3E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CFDA6EEF-CEDE-A060-91E0-008623C911DE}"/>
              </a:ext>
            </a:extLst>
          </p:cNvPr>
          <p:cNvSpPr>
            <a:spLocks noGrp="1"/>
          </p:cNvSpPr>
          <p:nvPr>
            <p:ph type="dt" sz="half" idx="10"/>
          </p:nvPr>
        </p:nvSpPr>
        <p:spPr/>
        <p:txBody>
          <a:bodyPr/>
          <a:lstStyle/>
          <a:p>
            <a:r>
              <a:rPr lang="en-US"/>
              <a:t>Dec. 2024</a:t>
            </a:r>
          </a:p>
        </p:txBody>
      </p:sp>
      <p:sp>
        <p:nvSpPr>
          <p:cNvPr id="6" name="Footer Placeholder 5">
            <a:extLst>
              <a:ext uri="{FF2B5EF4-FFF2-40B4-BE49-F238E27FC236}">
                <a16:creationId xmlns:a16="http://schemas.microsoft.com/office/drawing/2014/main" id="{A7C498D8-696A-6DE9-7C0D-8442C58D16FF}"/>
              </a:ext>
            </a:extLst>
          </p:cNvPr>
          <p:cNvSpPr>
            <a:spLocks noGrp="1"/>
          </p:cNvSpPr>
          <p:nvPr>
            <p:ph type="ftr" sz="quarter" idx="11"/>
          </p:nvPr>
        </p:nvSpPr>
        <p:spPr/>
        <p:txBody>
          <a:bodyPr/>
          <a:lstStyle/>
          <a:p>
            <a:r>
              <a:rPr lang="en-US"/>
              <a:t>Jonathan Segev, Intel corporation</a:t>
            </a:r>
          </a:p>
        </p:txBody>
      </p:sp>
      <p:sp>
        <p:nvSpPr>
          <p:cNvPr id="7" name="Slide Number Placeholder 6">
            <a:extLst>
              <a:ext uri="{FF2B5EF4-FFF2-40B4-BE49-F238E27FC236}">
                <a16:creationId xmlns:a16="http://schemas.microsoft.com/office/drawing/2014/main" id="{53B1FE77-BD86-E123-FAEA-06D59CB409B9}"/>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2331270623"/>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11F6B35-A8E5-A882-A575-BED6DD10762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B4236D3C-5077-602F-677B-6D8DAE9FED6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FCC0B905-7289-84B0-7CBA-7230110C782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F47D87A7-6DC9-7D04-7FA5-14ECD9F0C154}"/>
              </a:ext>
            </a:extLst>
          </p:cNvPr>
          <p:cNvSpPr>
            <a:spLocks noGrp="1"/>
          </p:cNvSpPr>
          <p:nvPr>
            <p:ph type="dt" sz="half" idx="10"/>
          </p:nvPr>
        </p:nvSpPr>
        <p:spPr/>
        <p:txBody>
          <a:bodyPr/>
          <a:lstStyle/>
          <a:p>
            <a:r>
              <a:rPr lang="en-US"/>
              <a:t>Dec. 2024</a:t>
            </a:r>
          </a:p>
        </p:txBody>
      </p:sp>
      <p:sp>
        <p:nvSpPr>
          <p:cNvPr id="6" name="Footer Placeholder 5">
            <a:extLst>
              <a:ext uri="{FF2B5EF4-FFF2-40B4-BE49-F238E27FC236}">
                <a16:creationId xmlns:a16="http://schemas.microsoft.com/office/drawing/2014/main" id="{86C1B798-F7DE-7B71-1963-3964A8532969}"/>
              </a:ext>
            </a:extLst>
          </p:cNvPr>
          <p:cNvSpPr>
            <a:spLocks noGrp="1"/>
          </p:cNvSpPr>
          <p:nvPr>
            <p:ph type="ftr" sz="quarter" idx="11"/>
          </p:nvPr>
        </p:nvSpPr>
        <p:spPr/>
        <p:txBody>
          <a:bodyPr/>
          <a:lstStyle/>
          <a:p>
            <a:r>
              <a:rPr lang="en-US"/>
              <a:t>Jonathan Segev, Intel corporation</a:t>
            </a:r>
          </a:p>
        </p:txBody>
      </p:sp>
      <p:sp>
        <p:nvSpPr>
          <p:cNvPr id="7" name="Slide Number Placeholder 6">
            <a:extLst>
              <a:ext uri="{FF2B5EF4-FFF2-40B4-BE49-F238E27FC236}">
                <a16:creationId xmlns:a16="http://schemas.microsoft.com/office/drawing/2014/main" id="{67B1F3CE-9EF5-4BFD-3320-E7EADD39F1DA}"/>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3765760545"/>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3687F1-3ABF-1B40-B912-806A20893B77}"/>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624F84F8-1B54-0BDA-C0D8-824C6E94C1F2}"/>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4C60FAAB-7A4D-3F47-765E-BB5C55CD1EAE}"/>
              </a:ext>
            </a:extLst>
          </p:cNvPr>
          <p:cNvSpPr>
            <a:spLocks noGrp="1"/>
          </p:cNvSpPr>
          <p:nvPr>
            <p:ph type="dt" sz="half" idx="10"/>
          </p:nvPr>
        </p:nvSpPr>
        <p:spPr/>
        <p:txBody>
          <a:bodyPr/>
          <a:lstStyle/>
          <a:p>
            <a:r>
              <a:rPr lang="en-US"/>
              <a:t>Dec. 2024</a:t>
            </a:r>
          </a:p>
        </p:txBody>
      </p:sp>
      <p:sp>
        <p:nvSpPr>
          <p:cNvPr id="5" name="Footer Placeholder 4">
            <a:extLst>
              <a:ext uri="{FF2B5EF4-FFF2-40B4-BE49-F238E27FC236}">
                <a16:creationId xmlns:a16="http://schemas.microsoft.com/office/drawing/2014/main" id="{FFC26F1A-8003-94E0-84C3-D8B3DF0FDB5E}"/>
              </a:ext>
            </a:extLst>
          </p:cNvPr>
          <p:cNvSpPr>
            <a:spLocks noGrp="1"/>
          </p:cNvSpPr>
          <p:nvPr>
            <p:ph type="ftr" sz="quarter" idx="11"/>
          </p:nvPr>
        </p:nvSpPr>
        <p:spPr/>
        <p:txBody>
          <a:bodyPr/>
          <a:lstStyle/>
          <a:p>
            <a:r>
              <a:rPr lang="en-US"/>
              <a:t>Jonathan Segev, Intel corporation</a:t>
            </a:r>
          </a:p>
        </p:txBody>
      </p:sp>
      <p:sp>
        <p:nvSpPr>
          <p:cNvPr id="6" name="Slide Number Placeholder 5">
            <a:extLst>
              <a:ext uri="{FF2B5EF4-FFF2-40B4-BE49-F238E27FC236}">
                <a16:creationId xmlns:a16="http://schemas.microsoft.com/office/drawing/2014/main" id="{3590E934-A084-F875-BE70-11F295971F0B}"/>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138018450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Slide Number Placeholder 5"/>
          <p:cNvSpPr>
            <a:spLocks noGrp="1"/>
          </p:cNvSpPr>
          <p:nvPr>
            <p:ph type="sldNum" idx="12"/>
          </p:nvPr>
        </p:nvSpPr>
        <p:spPr/>
        <p:txBody>
          <a:bodyPr/>
          <a:lstStyle>
            <a:lvl1pPr>
              <a:defRPr/>
            </a:lvl1pPr>
          </a:lstStyle>
          <a:p>
            <a:r>
              <a:rPr lang="en-GB" dirty="0"/>
              <a:t>Slide </a:t>
            </a:r>
            <a:fld id="{440F5867-744E-4AA6-B0ED-4C44D2DFBB7B}" type="slidenum">
              <a:rPr lang="en-GB"/>
              <a:pPr/>
              <a:t>‹#›</a:t>
            </a:fld>
            <a:endParaRPr lang="en-GB" dirty="0"/>
          </a:p>
        </p:txBody>
      </p:sp>
      <p:sp>
        <p:nvSpPr>
          <p:cNvPr id="11" name="Rectangle 4"/>
          <p:cNvSpPr>
            <a:spLocks noGrp="1" noChangeArrowheads="1"/>
          </p:cNvSpPr>
          <p:nvPr>
            <p:ph type="ftr" idx="14"/>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Jonathan Segev, Intel corporation</a:t>
            </a:r>
            <a:endParaRPr lang="en-GB" dirty="0"/>
          </a:p>
        </p:txBody>
      </p:sp>
      <p:sp>
        <p:nvSpPr>
          <p:cNvPr id="12" name="Rectangle 3"/>
          <p:cNvSpPr>
            <a:spLocks noGrp="1" noChangeArrowheads="1"/>
          </p:cNvSpPr>
          <p:nvPr>
            <p:ph type="dt" idx="15"/>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a:t>Dec. 2024</a:t>
            </a:r>
            <a:endParaRPr lang="en-GB" dirty="0"/>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4C5B25F9-C5C6-838F-9CFF-7C432442CD5F}"/>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789DCA59-F572-B5A0-D55B-63A61B310F70}"/>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FB97E25-09F1-2297-8A8E-6687BB68A246}"/>
              </a:ext>
            </a:extLst>
          </p:cNvPr>
          <p:cNvSpPr>
            <a:spLocks noGrp="1"/>
          </p:cNvSpPr>
          <p:nvPr>
            <p:ph type="dt" sz="half" idx="10"/>
          </p:nvPr>
        </p:nvSpPr>
        <p:spPr/>
        <p:txBody>
          <a:bodyPr/>
          <a:lstStyle/>
          <a:p>
            <a:r>
              <a:rPr lang="en-US"/>
              <a:t>Dec. 2024</a:t>
            </a:r>
          </a:p>
        </p:txBody>
      </p:sp>
      <p:sp>
        <p:nvSpPr>
          <p:cNvPr id="5" name="Footer Placeholder 4">
            <a:extLst>
              <a:ext uri="{FF2B5EF4-FFF2-40B4-BE49-F238E27FC236}">
                <a16:creationId xmlns:a16="http://schemas.microsoft.com/office/drawing/2014/main" id="{7ACE4685-E700-1719-7257-A08C96F71DEB}"/>
              </a:ext>
            </a:extLst>
          </p:cNvPr>
          <p:cNvSpPr>
            <a:spLocks noGrp="1"/>
          </p:cNvSpPr>
          <p:nvPr>
            <p:ph type="ftr" sz="quarter" idx="11"/>
          </p:nvPr>
        </p:nvSpPr>
        <p:spPr/>
        <p:txBody>
          <a:bodyPr/>
          <a:lstStyle/>
          <a:p>
            <a:r>
              <a:rPr lang="en-US"/>
              <a:t>Jonathan Segev, Intel corporation</a:t>
            </a:r>
          </a:p>
        </p:txBody>
      </p:sp>
      <p:sp>
        <p:nvSpPr>
          <p:cNvPr id="6" name="Slide Number Placeholder 5">
            <a:extLst>
              <a:ext uri="{FF2B5EF4-FFF2-40B4-BE49-F238E27FC236}">
                <a16:creationId xmlns:a16="http://schemas.microsoft.com/office/drawing/2014/main" id="{D4A944A0-FB0F-F462-AEE6-4D1EFE718FDE}"/>
              </a:ext>
            </a:extLst>
          </p:cNvPr>
          <p:cNvSpPr>
            <a:spLocks noGrp="1"/>
          </p:cNvSpPr>
          <p:nvPr>
            <p:ph type="sldNum" sz="quarter" idx="12"/>
          </p:nvPr>
        </p:nvSpPr>
        <p:spPr/>
        <p:txBody>
          <a:bodyPr/>
          <a:lstStyle/>
          <a:p>
            <a:fld id="{0BA5B14F-EEA3-4CC0-A960-B1C9A0451C5D}" type="slidenum">
              <a:rPr lang="en-US" smtClean="0"/>
              <a:t>‹#›</a:t>
            </a:fld>
            <a:endParaRPr lang="en-US"/>
          </a:p>
        </p:txBody>
      </p:sp>
    </p:spTree>
    <p:extLst>
      <p:ext uri="{BB962C8B-B14F-4D97-AF65-F5344CB8AC3E}">
        <p14:creationId xmlns:p14="http://schemas.microsoft.com/office/powerpoint/2010/main" val="210944025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3084" y="4406901"/>
            <a:ext cx="103632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963084" y="2906713"/>
            <a:ext cx="103632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Date Placeholder 3"/>
          <p:cNvSpPr>
            <a:spLocks noGrp="1"/>
          </p:cNvSpPr>
          <p:nvPr>
            <p:ph type="dt" idx="10"/>
          </p:nvPr>
        </p:nvSpPr>
        <p:spPr/>
        <p:txBody>
          <a:bodyPr/>
          <a:lstStyle>
            <a:lvl1pPr>
              <a:defRPr/>
            </a:lvl1pPr>
          </a:lstStyle>
          <a:p>
            <a:r>
              <a:rPr lang="en-US"/>
              <a:t>Dec. 2024</a:t>
            </a:r>
            <a:endParaRPr lang="en-GB"/>
          </a:p>
        </p:txBody>
      </p:sp>
      <p:sp>
        <p:nvSpPr>
          <p:cNvPr id="5" name="Footer Placeholder 4"/>
          <p:cNvSpPr>
            <a:spLocks noGrp="1"/>
          </p:cNvSpPr>
          <p:nvPr>
            <p:ph type="ftr" idx="11"/>
          </p:nvPr>
        </p:nvSpPr>
        <p:spPr/>
        <p:txBody>
          <a:bodyPr/>
          <a:lstStyle>
            <a:lvl1pPr>
              <a:defRPr/>
            </a:lvl1pPr>
          </a:lstStyle>
          <a:p>
            <a:r>
              <a:rPr lang="en-GB"/>
              <a:t>Jonathan Segev, Intel corporation</a:t>
            </a:r>
          </a:p>
        </p:txBody>
      </p:sp>
      <p:sp>
        <p:nvSpPr>
          <p:cNvPr id="6" name="Slide Number Placeholder 5"/>
          <p:cNvSpPr>
            <a:spLocks noGrp="1"/>
          </p:cNvSpPr>
          <p:nvPr>
            <p:ph type="sldNum" idx="12"/>
          </p:nvPr>
        </p:nvSpPr>
        <p:spPr/>
        <p:txBody>
          <a:bodyPr/>
          <a:lstStyle>
            <a:lvl1pPr>
              <a:defRPr/>
            </a:lvl1pPr>
          </a:lstStyle>
          <a:p>
            <a:r>
              <a:rPr lang="en-GB"/>
              <a:t>Slide </a:t>
            </a:r>
            <a:fld id="{3ABCC52B-A3F7-440B-BBF2-55191E6E7773}" type="slidenum">
              <a:rPr lang="en-GB"/>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914401" y="1981201"/>
            <a:ext cx="5077884"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6195484" y="1981201"/>
            <a:ext cx="5080000" cy="411321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idx="10"/>
          </p:nvPr>
        </p:nvSpPr>
        <p:spPr/>
        <p:txBody>
          <a:bodyPr/>
          <a:lstStyle>
            <a:lvl1pPr>
              <a:defRPr/>
            </a:lvl1pPr>
          </a:lstStyle>
          <a:p>
            <a:r>
              <a:rPr lang="en-US"/>
              <a:t>Dec. 2024</a:t>
            </a:r>
            <a:endParaRPr lang="en-GB"/>
          </a:p>
        </p:txBody>
      </p:sp>
      <p:sp>
        <p:nvSpPr>
          <p:cNvPr id="6" name="Footer Placeholder 5"/>
          <p:cNvSpPr>
            <a:spLocks noGrp="1"/>
          </p:cNvSpPr>
          <p:nvPr>
            <p:ph type="ftr" idx="11"/>
          </p:nvPr>
        </p:nvSpPr>
        <p:spPr/>
        <p:txBody>
          <a:bodyPr/>
          <a:lstStyle>
            <a:lvl1pPr>
              <a:defRPr/>
            </a:lvl1pPr>
          </a:lstStyle>
          <a:p>
            <a:r>
              <a:rPr lang="en-GB"/>
              <a:t>Jonathan Segev, Intel corporation</a:t>
            </a:r>
          </a:p>
        </p:txBody>
      </p:sp>
      <p:sp>
        <p:nvSpPr>
          <p:cNvPr id="7" name="Slide Number Placeholder 6"/>
          <p:cNvSpPr>
            <a:spLocks noGrp="1"/>
          </p:cNvSpPr>
          <p:nvPr>
            <p:ph type="sldNum" idx="12"/>
          </p:nvPr>
        </p:nvSpPr>
        <p:spPr/>
        <p:txBody>
          <a:bodyPr/>
          <a:lstStyle>
            <a:lvl1pPr>
              <a:defRPr/>
            </a:lvl1pPr>
          </a:lstStyle>
          <a:p>
            <a:r>
              <a:rPr lang="en-GB"/>
              <a:t>Slide </a:t>
            </a:r>
            <a:fld id="{1CD163DD-D5E7-41DA-95F2-71530C24F8C3}" type="slidenum">
              <a:rPr lang="en-GB"/>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4638"/>
            <a:ext cx="10972800" cy="1143000"/>
          </a:xfrm>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idx="10"/>
          </p:nvPr>
        </p:nvSpPr>
        <p:spPr/>
        <p:txBody>
          <a:bodyPr/>
          <a:lstStyle>
            <a:lvl1pPr>
              <a:defRPr/>
            </a:lvl1pPr>
          </a:lstStyle>
          <a:p>
            <a:r>
              <a:rPr lang="en-US"/>
              <a:t>Dec. 2024</a:t>
            </a:r>
            <a:endParaRPr lang="en-GB"/>
          </a:p>
        </p:txBody>
      </p:sp>
      <p:sp>
        <p:nvSpPr>
          <p:cNvPr id="8" name="Footer Placeholder 7"/>
          <p:cNvSpPr>
            <a:spLocks noGrp="1"/>
          </p:cNvSpPr>
          <p:nvPr>
            <p:ph type="ftr" idx="11"/>
          </p:nvPr>
        </p:nvSpPr>
        <p:spPr>
          <a:xfrm>
            <a:off x="7524760" y="6475414"/>
            <a:ext cx="3865024" cy="180975"/>
          </a:xfrm>
        </p:spPr>
        <p:txBody>
          <a:bodyPr/>
          <a:lstStyle>
            <a:lvl1pPr>
              <a:defRPr/>
            </a:lvl1pPr>
          </a:lstStyle>
          <a:p>
            <a:r>
              <a:rPr lang="en-GB"/>
              <a:t>Jonathan Segev, Intel corporation</a:t>
            </a:r>
            <a:endParaRPr lang="en-GB" dirty="0"/>
          </a:p>
        </p:txBody>
      </p:sp>
      <p:sp>
        <p:nvSpPr>
          <p:cNvPr id="9" name="Slide Number Placeholder 8"/>
          <p:cNvSpPr>
            <a:spLocks noGrp="1"/>
          </p:cNvSpPr>
          <p:nvPr>
            <p:ph type="sldNum" idx="12"/>
          </p:nvPr>
        </p:nvSpPr>
        <p:spPr/>
        <p:txBody>
          <a:bodyPr/>
          <a:lstStyle>
            <a:lvl1pPr>
              <a:defRPr/>
            </a:lvl1pPr>
          </a:lstStyle>
          <a:p>
            <a:r>
              <a:rPr lang="en-GB"/>
              <a:t>Slide </a:t>
            </a:r>
            <a:fld id="{69B99EC4-A1FB-4C79-B9A5-C1FFD5A90380}" type="slidenum">
              <a:rPr lang="en-GB"/>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idx="10"/>
          </p:nvPr>
        </p:nvSpPr>
        <p:spPr/>
        <p:txBody>
          <a:bodyPr/>
          <a:lstStyle>
            <a:lvl1pPr>
              <a:defRPr/>
            </a:lvl1pPr>
          </a:lstStyle>
          <a:p>
            <a:r>
              <a:rPr lang="en-US"/>
              <a:t>Dec. 2024</a:t>
            </a:r>
            <a:endParaRPr lang="en-GB"/>
          </a:p>
        </p:txBody>
      </p:sp>
      <p:sp>
        <p:nvSpPr>
          <p:cNvPr id="4" name="Footer Placeholder 3"/>
          <p:cNvSpPr>
            <a:spLocks noGrp="1"/>
          </p:cNvSpPr>
          <p:nvPr>
            <p:ph type="ftr" idx="11"/>
          </p:nvPr>
        </p:nvSpPr>
        <p:spPr/>
        <p:txBody>
          <a:bodyPr/>
          <a:lstStyle>
            <a:lvl1pPr>
              <a:defRPr/>
            </a:lvl1pPr>
          </a:lstStyle>
          <a:p>
            <a:r>
              <a:rPr lang="en-GB"/>
              <a:t>Jonathan Segev, Intel corporation</a:t>
            </a:r>
          </a:p>
        </p:txBody>
      </p:sp>
      <p:sp>
        <p:nvSpPr>
          <p:cNvPr id="5" name="Slide Number Placeholder 4"/>
          <p:cNvSpPr>
            <a:spLocks noGrp="1"/>
          </p:cNvSpPr>
          <p:nvPr>
            <p:ph type="sldNum" idx="12"/>
          </p:nvPr>
        </p:nvSpPr>
        <p:spPr/>
        <p:txBody>
          <a:bodyPr/>
          <a:lstStyle>
            <a:lvl1pPr>
              <a:defRPr/>
            </a:lvl1pPr>
          </a:lstStyle>
          <a:p>
            <a:r>
              <a:rPr lang="en-GB"/>
              <a:t>Slide </a:t>
            </a:r>
            <a:fld id="{06B781AF-4CCF-49B0-A572-DE54FBE5D942}" type="slidenum">
              <a:rPr lang="en-GB"/>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idx="10"/>
          </p:nvPr>
        </p:nvSpPr>
        <p:spPr/>
        <p:txBody>
          <a:bodyPr/>
          <a:lstStyle>
            <a:lvl1pPr>
              <a:defRPr/>
            </a:lvl1pPr>
          </a:lstStyle>
          <a:p>
            <a:r>
              <a:rPr lang="en-US"/>
              <a:t>Dec. 2024</a:t>
            </a:r>
            <a:endParaRPr lang="en-GB"/>
          </a:p>
        </p:txBody>
      </p:sp>
      <p:sp>
        <p:nvSpPr>
          <p:cNvPr id="3" name="Footer Placeholder 2"/>
          <p:cNvSpPr>
            <a:spLocks noGrp="1"/>
          </p:cNvSpPr>
          <p:nvPr>
            <p:ph type="ftr" idx="11"/>
          </p:nvPr>
        </p:nvSpPr>
        <p:spPr/>
        <p:txBody>
          <a:bodyPr/>
          <a:lstStyle>
            <a:lvl1pPr>
              <a:defRPr/>
            </a:lvl1pPr>
          </a:lstStyle>
          <a:p>
            <a:r>
              <a:rPr lang="en-GB"/>
              <a:t>Jonathan Segev, Intel corporation</a:t>
            </a:r>
          </a:p>
        </p:txBody>
      </p:sp>
      <p:sp>
        <p:nvSpPr>
          <p:cNvPr id="4" name="Slide Number Placeholder 3"/>
          <p:cNvSpPr>
            <a:spLocks noGrp="1"/>
          </p:cNvSpPr>
          <p:nvPr>
            <p:ph type="sldNum" idx="12"/>
          </p:nvPr>
        </p:nvSpPr>
        <p:spPr/>
        <p:txBody>
          <a:bodyPr/>
          <a:lstStyle>
            <a:lvl1pPr>
              <a:defRPr/>
            </a:lvl1pPr>
          </a:lstStyle>
          <a:p>
            <a:r>
              <a:rPr lang="en-GB"/>
              <a:t>Slide </a:t>
            </a:r>
            <a:fld id="{F5D8E26B-7BCF-4D25-9C89-0168A6618F18}" type="slidenum">
              <a:rPr lang="en-GB"/>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a:t>Dec. 2024</a:t>
            </a:r>
            <a:endParaRPr lang="en-GB"/>
          </a:p>
        </p:txBody>
      </p:sp>
      <p:sp>
        <p:nvSpPr>
          <p:cNvPr id="5" name="Footer Placeholder 4"/>
          <p:cNvSpPr>
            <a:spLocks noGrp="1"/>
          </p:cNvSpPr>
          <p:nvPr>
            <p:ph type="ftr" idx="11"/>
          </p:nvPr>
        </p:nvSpPr>
        <p:spPr/>
        <p:txBody>
          <a:bodyPr/>
          <a:lstStyle>
            <a:lvl1pPr>
              <a:defRPr/>
            </a:lvl1pPr>
          </a:lstStyle>
          <a:p>
            <a:r>
              <a:rPr lang="en-GB"/>
              <a:t>Jonathan Segev, Intel corporation</a:t>
            </a:r>
          </a:p>
        </p:txBody>
      </p:sp>
      <p:sp>
        <p:nvSpPr>
          <p:cNvPr id="6" name="Slide Number Placeholder 5"/>
          <p:cNvSpPr>
            <a:spLocks noGrp="1"/>
          </p:cNvSpPr>
          <p:nvPr>
            <p:ph type="sldNum" idx="12"/>
          </p:nvPr>
        </p:nvSpPr>
        <p:spPr/>
        <p:txBody>
          <a:bodyPr/>
          <a:lstStyle>
            <a:lvl1pPr>
              <a:defRPr/>
            </a:lvl1pPr>
          </a:lstStyle>
          <a:p>
            <a:r>
              <a:rPr lang="en-GB"/>
              <a:t>Slide </a:t>
            </a:r>
            <a:fld id="{6B5E41C2-EF12-4EF2-8280-F2B4208277C2}" type="slidenum">
              <a:rPr lang="en-GB"/>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6801" y="685801"/>
            <a:ext cx="2588684" cy="5408613"/>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914400" y="685801"/>
            <a:ext cx="7569200" cy="5408613"/>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idx="10"/>
          </p:nvPr>
        </p:nvSpPr>
        <p:spPr/>
        <p:txBody>
          <a:bodyPr/>
          <a:lstStyle>
            <a:lvl1pPr>
              <a:defRPr/>
            </a:lvl1pPr>
          </a:lstStyle>
          <a:p>
            <a:r>
              <a:rPr lang="en-US"/>
              <a:t>Dec. 2024</a:t>
            </a:r>
            <a:endParaRPr lang="en-GB"/>
          </a:p>
        </p:txBody>
      </p:sp>
      <p:sp>
        <p:nvSpPr>
          <p:cNvPr id="5" name="Footer Placeholder 4"/>
          <p:cNvSpPr>
            <a:spLocks noGrp="1"/>
          </p:cNvSpPr>
          <p:nvPr>
            <p:ph type="ftr" idx="11"/>
          </p:nvPr>
        </p:nvSpPr>
        <p:spPr/>
        <p:txBody>
          <a:bodyPr/>
          <a:lstStyle>
            <a:lvl1pPr>
              <a:defRPr/>
            </a:lvl1pPr>
          </a:lstStyle>
          <a:p>
            <a:r>
              <a:rPr lang="en-GB"/>
              <a:t>Jonathan Segev, Intel corporation</a:t>
            </a:r>
          </a:p>
        </p:txBody>
      </p:sp>
      <p:sp>
        <p:nvSpPr>
          <p:cNvPr id="6" name="Slide Number Placeholder 5"/>
          <p:cNvSpPr>
            <a:spLocks noGrp="1"/>
          </p:cNvSpPr>
          <p:nvPr>
            <p:ph type="sldNum" idx="12"/>
          </p:nvPr>
        </p:nvSpPr>
        <p:spPr/>
        <p:txBody>
          <a:bodyPr/>
          <a:lstStyle>
            <a:lvl1pPr>
              <a:defRPr/>
            </a:lvl1pPr>
          </a:lstStyle>
          <a:p>
            <a:r>
              <a:rPr lang="en-GB"/>
              <a:t>Slide </a:t>
            </a:r>
            <a:fld id="{9B0D65C8-A0CA-4DDA-83BB-897866218593}" type="slidenum">
              <a:rPr lang="en-GB"/>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7.xml"/><Relationship Id="rId3" Type="http://schemas.openxmlformats.org/officeDocument/2006/relationships/slideLayout" Target="../slideLayouts/slideLayout12.xml"/><Relationship Id="rId7" Type="http://schemas.openxmlformats.org/officeDocument/2006/relationships/slideLayout" Target="../slideLayouts/slideLayout16.xml"/><Relationship Id="rId12" Type="http://schemas.openxmlformats.org/officeDocument/2006/relationships/theme" Target="../theme/theme2.xml"/><Relationship Id="rId2" Type="http://schemas.openxmlformats.org/officeDocument/2006/relationships/slideLayout" Target="../slideLayouts/slideLayout11.xml"/><Relationship Id="rId1" Type="http://schemas.openxmlformats.org/officeDocument/2006/relationships/slideLayout" Target="../slideLayouts/slideLayout10.xml"/><Relationship Id="rId6" Type="http://schemas.openxmlformats.org/officeDocument/2006/relationships/slideLayout" Target="../slideLayouts/slideLayout15.xml"/><Relationship Id="rId11" Type="http://schemas.openxmlformats.org/officeDocument/2006/relationships/slideLayout" Target="../slideLayouts/slideLayout20.xml"/><Relationship Id="rId5" Type="http://schemas.openxmlformats.org/officeDocument/2006/relationships/slideLayout" Target="../slideLayouts/slideLayout14.xml"/><Relationship Id="rId10" Type="http://schemas.openxmlformats.org/officeDocument/2006/relationships/slideLayout" Target="../slideLayouts/slideLayout19.xml"/><Relationship Id="rId4" Type="http://schemas.openxmlformats.org/officeDocument/2006/relationships/slideLayout" Target="../slideLayouts/slideLayout13.xml"/><Relationship Id="rId9" Type="http://schemas.openxmlformats.org/officeDocument/2006/relationships/slideLayout" Target="../slideLayouts/slideLayout1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1025" name="Rectangle 1"/>
          <p:cNvSpPr>
            <a:spLocks noGrp="1" noChangeArrowheads="1"/>
          </p:cNvSpPr>
          <p:nvPr>
            <p:ph type="title"/>
          </p:nvPr>
        </p:nvSpPr>
        <p:spPr bwMode="auto">
          <a:xfrm>
            <a:off x="914401" y="685801"/>
            <a:ext cx="10361084" cy="1065213"/>
          </a:xfrm>
          <a:prstGeom prst="rect">
            <a:avLst/>
          </a:prstGeom>
          <a:noFill/>
          <a:ln w="9525">
            <a:noFill/>
            <a:round/>
            <a:headEnd/>
            <a:tailEnd/>
          </a:ln>
          <a:effectLst/>
        </p:spPr>
        <p:txBody>
          <a:bodyPr vert="horz" wrap="square" lIns="92160" tIns="46080" rIns="92160" bIns="46080" numCol="1" anchor="ctr" anchorCtr="0" compatLnSpc="1">
            <a:prstTxWarp prst="textNoShape">
              <a:avLst/>
            </a:prstTxWarp>
          </a:bodyPr>
          <a:lstStyle/>
          <a:p>
            <a:pPr lvl="0"/>
            <a:r>
              <a:rPr lang="en-GB"/>
              <a:t>Click to edit the title text format</a:t>
            </a:r>
          </a:p>
        </p:txBody>
      </p:sp>
      <p:sp>
        <p:nvSpPr>
          <p:cNvPr id="1026" name="Rectangle 2"/>
          <p:cNvSpPr>
            <a:spLocks noGrp="1" noChangeArrowheads="1"/>
          </p:cNvSpPr>
          <p:nvPr>
            <p:ph type="body" idx="1"/>
          </p:nvPr>
        </p:nvSpPr>
        <p:spPr bwMode="auto">
          <a:xfrm>
            <a:off x="914401" y="1981201"/>
            <a:ext cx="10361084" cy="4113213"/>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p>
            <a:pPr lvl="0"/>
            <a:r>
              <a:rPr lang="en-GB" dirty="0"/>
              <a:t>Click to edit the outline text format</a:t>
            </a:r>
          </a:p>
          <a:p>
            <a:pPr lvl="1"/>
            <a:r>
              <a:rPr lang="en-GB" dirty="0"/>
              <a:t>Second Outline Level</a:t>
            </a:r>
          </a:p>
          <a:p>
            <a:pPr lvl="2"/>
            <a:r>
              <a:rPr lang="en-GB" dirty="0"/>
              <a:t>Third Outline Level</a:t>
            </a:r>
          </a:p>
          <a:p>
            <a:pPr lvl="3"/>
            <a:r>
              <a:rPr lang="en-GB" dirty="0"/>
              <a:t>Fourth Outline Level</a:t>
            </a:r>
          </a:p>
          <a:p>
            <a:pPr lvl="4"/>
            <a:r>
              <a:rPr lang="en-GB" dirty="0"/>
              <a:t>Fifth Outline Level</a:t>
            </a:r>
          </a:p>
          <a:p>
            <a:pPr lvl="4"/>
            <a:r>
              <a:rPr lang="en-GB" dirty="0"/>
              <a:t>Sixth Outline Level</a:t>
            </a:r>
          </a:p>
          <a:p>
            <a:pPr lvl="4"/>
            <a:r>
              <a:rPr lang="en-GB" dirty="0"/>
              <a:t>Seventh Outline Level</a:t>
            </a:r>
          </a:p>
          <a:p>
            <a:pPr lvl="4"/>
            <a:r>
              <a:rPr lang="en-GB" dirty="0"/>
              <a:t>Eighth Outline Level</a:t>
            </a:r>
          </a:p>
          <a:p>
            <a:pPr lvl="4"/>
            <a:r>
              <a:rPr lang="en-GB" dirty="0"/>
              <a:t>Ninth Outline Level</a:t>
            </a:r>
          </a:p>
        </p:txBody>
      </p:sp>
      <p:sp>
        <p:nvSpPr>
          <p:cNvPr id="1027" name="Rectangle 3"/>
          <p:cNvSpPr>
            <a:spLocks noGrp="1" noChangeArrowheads="1"/>
          </p:cNvSpPr>
          <p:nvPr>
            <p:ph type="dt"/>
          </p:nvPr>
        </p:nvSpPr>
        <p:spPr bwMode="auto">
          <a:xfrm>
            <a:off x="929217" y="333375"/>
            <a:ext cx="2499764"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800" b="1">
                <a:solidFill>
                  <a:srgbClr val="000000"/>
                </a:solidFill>
                <a:cs typeface="Arial Unicode MS" charset="0"/>
              </a:defRPr>
            </a:lvl1pPr>
          </a:lstStyle>
          <a:p>
            <a:r>
              <a:rPr lang="en-US"/>
              <a:t>Dec. 2024</a:t>
            </a:r>
            <a:endParaRPr lang="en-GB" dirty="0"/>
          </a:p>
        </p:txBody>
      </p:sp>
      <p:sp>
        <p:nvSpPr>
          <p:cNvPr id="1028" name="Rectangle 4"/>
          <p:cNvSpPr>
            <a:spLocks noGrp="1" noChangeArrowheads="1"/>
          </p:cNvSpPr>
          <p:nvPr>
            <p:ph type="ftr"/>
          </p:nvPr>
        </p:nvSpPr>
        <p:spPr bwMode="auto">
          <a:xfrm>
            <a:off x="7143757" y="6475414"/>
            <a:ext cx="4246027" cy="180975"/>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Jonathan Segev, Intel corporation</a:t>
            </a:r>
            <a:endParaRPr lang="en-GB" dirty="0"/>
          </a:p>
        </p:txBody>
      </p:sp>
      <p:sp>
        <p:nvSpPr>
          <p:cNvPr id="1029" name="Rectangle 5"/>
          <p:cNvSpPr>
            <a:spLocks noGrp="1" noChangeArrowheads="1"/>
          </p:cNvSpPr>
          <p:nvPr>
            <p:ph type="sldNum"/>
          </p:nvPr>
        </p:nvSpPr>
        <p:spPr bwMode="auto">
          <a:xfrm>
            <a:off x="5793318" y="6475414"/>
            <a:ext cx="704849" cy="363537"/>
          </a:xfrm>
          <a:prstGeom prst="rect">
            <a:avLst/>
          </a:prstGeom>
          <a:noFill/>
          <a:ln w="9525">
            <a:noFill/>
            <a:round/>
            <a:headEnd/>
            <a:tailEnd/>
          </a:ln>
          <a:effectLst/>
        </p:spPr>
        <p:txBody>
          <a:bodyPr vert="horz" wrap="square" lIns="0" tIns="0" rIns="0" bIns="0" numCol="1" anchor="t" anchorCtr="0" compatLnSpc="1">
            <a:prstTxWarp prst="textNoShape">
              <a:avLst/>
            </a:prstTxWarp>
          </a:bodyPr>
          <a:lstStyle>
            <a:lvl1pPr algn="ctr">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a:solidFill>
                  <a:srgbClr val="000000"/>
                </a:solidFill>
                <a:cs typeface="Arial Unicode MS" charset="0"/>
              </a:defRPr>
            </a:lvl1pPr>
          </a:lstStyle>
          <a:p>
            <a:r>
              <a:rPr lang="en-GB"/>
              <a:t>Slide </a:t>
            </a:r>
            <a:fld id="{D09C756B-EB39-4236-ADBB-73052B179AE4}" type="slidenum">
              <a:rPr lang="en-GB"/>
              <a:pPr/>
              <a:t>‹#›</a:t>
            </a:fld>
            <a:endParaRPr lang="en-GB"/>
          </a:p>
        </p:txBody>
      </p:sp>
      <p:sp>
        <p:nvSpPr>
          <p:cNvPr id="1030" name="Line 6"/>
          <p:cNvSpPr>
            <a:spLocks noChangeShapeType="1"/>
          </p:cNvSpPr>
          <p:nvPr/>
        </p:nvSpPr>
        <p:spPr bwMode="auto">
          <a:xfrm>
            <a:off x="914400" y="609600"/>
            <a:ext cx="10363200" cy="1588"/>
          </a:xfrm>
          <a:prstGeom prst="line">
            <a:avLst/>
          </a:prstGeom>
          <a:noFill/>
          <a:ln w="12600">
            <a:solidFill>
              <a:srgbClr val="000000"/>
            </a:solidFill>
            <a:miter lim="800000"/>
            <a:headEnd/>
            <a:tailEnd/>
          </a:ln>
          <a:effectLst/>
        </p:spPr>
        <p:txBody>
          <a:bodyPr/>
          <a:lstStyle/>
          <a:p>
            <a:endParaRPr lang="en-GB" sz="2400" dirty="0"/>
          </a:p>
        </p:txBody>
      </p:sp>
      <p:sp>
        <p:nvSpPr>
          <p:cNvPr id="1031" name="Rectangle 7"/>
          <p:cNvSpPr>
            <a:spLocks noChangeArrowheads="1"/>
          </p:cNvSpPr>
          <p:nvPr/>
        </p:nvSpPr>
        <p:spPr bwMode="auto">
          <a:xfrm>
            <a:off x="912285" y="6475413"/>
            <a:ext cx="718145" cy="184666"/>
          </a:xfrm>
          <a:prstGeom prst="rect">
            <a:avLst/>
          </a:prstGeom>
          <a:noFill/>
          <a:ln w="9525">
            <a:noFill/>
            <a:round/>
            <a:headEnd/>
            <a:tailEnd/>
          </a:ln>
          <a:effectLst/>
        </p:spPr>
        <p:txBody>
          <a:bodyPr wrap="none" lIns="0" tIns="0" rIns="0" bIns="0">
            <a:spAutoFit/>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sz="1200" dirty="0">
                <a:solidFill>
                  <a:srgbClr val="000000"/>
                </a:solidFill>
              </a:rPr>
              <a:t>Submission</a:t>
            </a:r>
          </a:p>
        </p:txBody>
      </p:sp>
      <p:sp>
        <p:nvSpPr>
          <p:cNvPr id="1032" name="Line 8"/>
          <p:cNvSpPr>
            <a:spLocks noChangeShapeType="1"/>
          </p:cNvSpPr>
          <p:nvPr/>
        </p:nvSpPr>
        <p:spPr bwMode="auto">
          <a:xfrm>
            <a:off x="914400" y="6477000"/>
            <a:ext cx="10464800" cy="1588"/>
          </a:xfrm>
          <a:prstGeom prst="line">
            <a:avLst/>
          </a:prstGeom>
          <a:noFill/>
          <a:ln w="12600">
            <a:solidFill>
              <a:srgbClr val="000000"/>
            </a:solidFill>
            <a:miter lim="800000"/>
            <a:headEnd/>
            <a:tailEnd/>
          </a:ln>
          <a:effectLst/>
        </p:spPr>
        <p:txBody>
          <a:bodyPr/>
          <a:lstStyle/>
          <a:p>
            <a:endParaRPr lang="en-GB" sz="2400"/>
          </a:p>
        </p:txBody>
      </p:sp>
      <p:sp>
        <p:nvSpPr>
          <p:cNvPr id="10" name="Date Placeholder 3"/>
          <p:cNvSpPr txBox="1">
            <a:spLocks/>
          </p:cNvSpPr>
          <p:nvPr userDrawn="1"/>
        </p:nvSpPr>
        <p:spPr bwMode="auto">
          <a:xfrm>
            <a:off x="6667504" y="357166"/>
            <a:ext cx="4667283" cy="273050"/>
          </a:xfrm>
          <a:prstGeom prst="rect">
            <a:avLst/>
          </a:prstGeom>
          <a:noFill/>
          <a:ln w="9525">
            <a:noFill/>
            <a:round/>
            <a:headEnd/>
            <a:tailEnd/>
          </a:ln>
          <a:effectLst/>
        </p:spPr>
        <p:txBody>
          <a:bodyPr vert="horz" wrap="square" lIns="0" tIns="0" rIns="0" bIns="0" numCol="1" anchor="b" anchorCtr="0" compatLnSpc="1">
            <a:prstTxWarp prst="textNoShape">
              <a:avLst/>
            </a:prstTxWarp>
          </a:bodyPr>
          <a:lstStyle>
            <a:lvl1pPr>
              <a:defRPr/>
            </a:lvl1pPr>
          </a:lstStyle>
          <a:p>
            <a:pPr marL="0" marR="0" lvl="0" indent="0" algn="r"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a:pPr>
            <a:r>
              <a:rPr kumimoji="0" lang="en-GB" sz="1800" b="1" i="0" u="none" strike="noStrike" kern="1200" cap="none" spc="0" normalizeH="0" baseline="0" noProof="0" dirty="0">
                <a:ln>
                  <a:noFill/>
                </a:ln>
                <a:solidFill>
                  <a:srgbClr val="000000"/>
                </a:solidFill>
                <a:effectLst/>
                <a:uLnTx/>
                <a:uFillTx/>
                <a:latin typeface="Times New Roman" pitchFamily="16" charset="0"/>
                <a:ea typeface="MS Gothic" charset="-128"/>
                <a:cs typeface="Arial Unicode MS" charset="0"/>
              </a:rPr>
              <a:t>doc.: IEEE 802.11-24/1638r7</a:t>
            </a: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8" r:id="rId8"/>
    <p:sldLayoutId id="2147483659" r:id="rId9"/>
  </p:sldLayoutIdLst>
  <p:hf hdr="0"/>
  <p:txStyles>
    <p:titleStyle>
      <a:lvl1pPr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mj-lt"/>
          <a:ea typeface="+mj-ea"/>
          <a:cs typeface="+mj-cs"/>
        </a:defRPr>
      </a:lvl1pPr>
      <a:lvl2pPr marL="742950" indent="-28575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2pPr>
      <a:lvl3pPr marL="1143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3pPr>
      <a:lvl4pPr marL="1600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4pPr>
      <a:lvl5pPr marL="20574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5pPr>
      <a:lvl6pPr marL="25146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6pPr>
      <a:lvl7pPr marL="29718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7pPr>
      <a:lvl8pPr marL="34290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8pPr>
      <a:lvl9pPr marL="3886200" indent="-228600" algn="ctr" defTabSz="449263" rtl="0" eaLnBrk="1" fontAlgn="base" hangingPunct="1">
        <a:spcBef>
          <a:spcPct val="0"/>
        </a:spcBef>
        <a:spcAft>
          <a:spcPct val="0"/>
        </a:spcAft>
        <a:buClr>
          <a:srgbClr val="000000"/>
        </a:buClr>
        <a:buSzPct val="100000"/>
        <a:buFont typeface="Times New Roman" pitchFamily="16" charset="0"/>
        <a:defRPr sz="3200" b="1">
          <a:solidFill>
            <a:srgbClr val="000000"/>
          </a:solidFill>
          <a:latin typeface="Times New Roman" pitchFamily="16" charset="0"/>
          <a:ea typeface="MS Gothic" charset="-128"/>
        </a:defRPr>
      </a:lvl9pPr>
    </p:titleStyle>
    <p:body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DF946F25-CE29-3951-1005-497A1A3344AE}"/>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953AFF8A-8BD3-DF3B-E9C9-F781AFE444BC}"/>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5E82C769-0BD3-ABF9-8195-D861A33F65E1}"/>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82000"/>
                  </a:schemeClr>
                </a:solidFill>
              </a:defRPr>
            </a:lvl1pPr>
          </a:lstStyle>
          <a:p>
            <a:r>
              <a:rPr lang="en-US"/>
              <a:t>Dec. 2024</a:t>
            </a:r>
          </a:p>
        </p:txBody>
      </p:sp>
      <p:sp>
        <p:nvSpPr>
          <p:cNvPr id="5" name="Footer Placeholder 4">
            <a:extLst>
              <a:ext uri="{FF2B5EF4-FFF2-40B4-BE49-F238E27FC236}">
                <a16:creationId xmlns:a16="http://schemas.microsoft.com/office/drawing/2014/main" id="{03D1242E-AB2F-992D-B5A9-4162E8976C6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82000"/>
                  </a:schemeClr>
                </a:solidFill>
              </a:defRPr>
            </a:lvl1pPr>
          </a:lstStyle>
          <a:p>
            <a:r>
              <a:rPr lang="en-US"/>
              <a:t>Jonathan Segev, Intel corporation</a:t>
            </a:r>
          </a:p>
        </p:txBody>
      </p:sp>
      <p:sp>
        <p:nvSpPr>
          <p:cNvPr id="6" name="Slide Number Placeholder 5">
            <a:extLst>
              <a:ext uri="{FF2B5EF4-FFF2-40B4-BE49-F238E27FC236}">
                <a16:creationId xmlns:a16="http://schemas.microsoft.com/office/drawing/2014/main" id="{E0929DC6-4A4E-59B4-B777-F624F8271EA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82000"/>
                  </a:schemeClr>
                </a:solidFill>
              </a:defRPr>
            </a:lvl1pPr>
          </a:lstStyle>
          <a:p>
            <a:fld id="{0BA5B14F-EEA3-4CC0-A960-B1C9A0451C5D}" type="slidenum">
              <a:rPr lang="en-US" smtClean="0"/>
              <a:t>‹#›</a:t>
            </a:fld>
            <a:endParaRPr lang="en-US"/>
          </a:p>
        </p:txBody>
      </p:sp>
    </p:spTree>
    <p:extLst>
      <p:ext uri="{BB962C8B-B14F-4D97-AF65-F5344CB8AC3E}">
        <p14:creationId xmlns:p14="http://schemas.microsoft.com/office/powerpoint/2010/main" val="384588156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1.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hyperlink" Target="http://standards.ieee.org/develop/policies/antitrust.pdf" TargetMode="Externa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tandards.ieee.org/develop/policies/opman/sect6.html#6.3" TargetMode="External"/><Relationship Id="rId2" Type="http://schemas.openxmlformats.org/officeDocument/2006/relationships/hyperlink" Target="http://standards.ieee.org/develop/policies/bylaws/sect6-7.html#6" TargetMode="External"/><Relationship Id="rId1" Type="http://schemas.openxmlformats.org/officeDocument/2006/relationships/slideLayout" Target="../slideLayouts/slideLayout2.xml"/><Relationship Id="rId4" Type="http://schemas.openxmlformats.org/officeDocument/2006/relationships/hyperlink" Target="http://standards.ieee.org/about/sasb/patcom/materials.htm" TargetMode="Externa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hyperlink" Target="https://standards.ieee.org/about/policies/opman/sect6.html" TargetMode="External"/><Relationship Id="rId2" Type="http://schemas.openxmlformats.org/officeDocument/2006/relationships/hyperlink" Target="https://standards.ieee.org/about/policies/bylaws/sect6-7.html#7" TargetMode="External"/><Relationship Id="rId1" Type="http://schemas.openxmlformats.org/officeDocument/2006/relationships/slideLayout" Target="../slideLayouts/slideLayout2.xml"/><Relationship Id="rId6" Type="http://schemas.openxmlformats.org/officeDocument/2006/relationships/hyperlink" Target="http://standards.ieee.org/develop/policies/best_practices_for_ieee_standards_development_051215.pdf" TargetMode="External"/><Relationship Id="rId5" Type="http://schemas.openxmlformats.org/officeDocument/2006/relationships/hyperlink" Target="http://standards.ieee.org/faqs/copyrights.html/" TargetMode="External"/><Relationship Id="rId4" Type="http://schemas.openxmlformats.org/officeDocument/2006/relationships/hyperlink" Target="https://standards.ieee.org/content/dam/ieee-standards/standards/web/documents/other/permissionltrs.zip" TargetMode="External"/></Relationships>
</file>

<file path=ppt/slides/_rels/slide16.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4" Type="http://schemas.openxmlformats.org/officeDocument/2006/relationships/hyperlink" Target="http://www.ieee.org/about/corporate/governance" TargetMode="External"/></Relationships>
</file>

<file path=ppt/slides/_rels/slide17.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standards.ieee.org/faqs/affiliation.html" TargetMode="External"/><Relationship Id="rId7" Type="http://schemas.openxmlformats.org/officeDocument/2006/relationships/hyperlink" Target="http://standards.ieee.org/board/pat/faq.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2.xml"/><Relationship Id="rId6" Type="http://schemas.openxmlformats.org/officeDocument/2006/relationships/hyperlink" Target="http://standards.ieee.org/develop/policies/bylaws/sect6-7.html#loa" TargetMode="External"/><Relationship Id="rId5" Type="http://schemas.openxmlformats.org/officeDocument/2006/relationships/hyperlink" Target="http://standards.ieee.org/board/pat/pat-slideset.ppt" TargetMode="External"/><Relationship Id="rId4" Type="http://schemas.openxmlformats.org/officeDocument/2006/relationships/hyperlink" Target="http://standards.ieee.org/resources/antitrust-guidelines.pdf" TargetMode="Externa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8" Type="http://schemas.openxmlformats.org/officeDocument/2006/relationships/hyperlink" Target="http://www.ieee802.org/devdocs.shtml" TargetMode="External"/><Relationship Id="rId3" Type="http://schemas.openxmlformats.org/officeDocument/2006/relationships/hyperlink" Target="https://mentor.ieee.org/802-ec/dcn/17/ec-17-0120-29-0PNP-ieee-802-lmsc-chairs-guidelines.pdf" TargetMode="External"/><Relationship Id="rId7" Type="http://schemas.openxmlformats.org/officeDocument/2006/relationships/hyperlink" Target="http://www.ieee802.org/11/Rules/rules.shtml" TargetMode="External"/><Relationship Id="rId2" Type="http://schemas.openxmlformats.org/officeDocument/2006/relationships/hyperlink" Target="http://standards.ieee.org/board/aud/LMSC.pdf" TargetMode="External"/><Relationship Id="rId1" Type="http://schemas.openxmlformats.org/officeDocument/2006/relationships/slideLayout" Target="../slideLayouts/slideLayout2.xml"/><Relationship Id="rId6" Type="http://schemas.openxmlformats.org/officeDocument/2006/relationships/hyperlink" Target="https://mentor.ieee.org/802-ec/dcn/17/ec-17-0093-05-0PNP-ieee-802-participation-slide-ppt.ppt" TargetMode="External"/><Relationship Id="rId5" Type="http://schemas.openxmlformats.org/officeDocument/2006/relationships/hyperlink" Target="http://grouper.ieee.org/groups/802/PNP/approved/IEEE_802_LMSC_OM_approved_120725.pdf" TargetMode="External"/><Relationship Id="rId4" Type="http://schemas.openxmlformats.org/officeDocument/2006/relationships/hyperlink" Target="http://www.ieee802.org/PNP/approved/IEEE_802_WG_PandP_v19.pdf" TargetMode="Externa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s://imat.ieee.org/" TargetMode="External"/><Relationship Id="rId2" Type="http://schemas.openxmlformats.org/officeDocument/2006/relationships/hyperlink" Target="https://web.cvent.com/event/cfbda833-a1ae-4e62-b6c3-fa156738a349/summary" TargetMode="External"/><Relationship Id="rId1" Type="http://schemas.openxmlformats.org/officeDocument/2006/relationships/slideLayout" Target="../slideLayouts/slideLayout2.xml"/><Relationship Id="rId4" Type="http://schemas.openxmlformats.org/officeDocument/2006/relationships/hyperlink" Target="https://imat.ieee.org/sp7200043/attendance-log?p=4903000005&amp;t=47200043" TargetMode="Externa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hyperlink" Target="http://grouper.ieee.org/groups/802/11/" TargetMode="External"/><Relationship Id="rId2" Type="http://schemas.openxmlformats.org/officeDocument/2006/relationships/hyperlink" Target="https://mentor.ieee.org/802.11/documents" TargetMode="Externa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3" name="Rectangle 1"/>
          <p:cNvSpPr>
            <a:spLocks noGrp="1" noChangeArrowheads="1"/>
          </p:cNvSpPr>
          <p:nvPr>
            <p:ph type="ctrTitle"/>
          </p:nvPr>
        </p:nvSpPr>
        <p:spPr>
          <a:xfrm>
            <a:off x="657947" y="692696"/>
            <a:ext cx="10547351" cy="1470025"/>
          </a:xfrm>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US" altLang="en-US" dirty="0" err="1"/>
              <a:t>TGbk</a:t>
            </a:r>
            <a:r>
              <a:rPr lang="en-US" altLang="en-US" dirty="0"/>
              <a:t> Next Generation Positioning </a:t>
            </a:r>
            <a:br>
              <a:rPr lang="en-US" altLang="en-US" dirty="0"/>
            </a:br>
            <a:r>
              <a:rPr lang="en-US" altLang="en-US" dirty="0"/>
              <a:t>Agenda for the Nov. Plenary Meeting and </a:t>
            </a:r>
            <a:br>
              <a:rPr lang="en-US" altLang="en-US" dirty="0"/>
            </a:br>
            <a:r>
              <a:rPr lang="en-US" altLang="en-US" dirty="0"/>
              <a:t>the Following Telecons</a:t>
            </a:r>
            <a:endParaRPr lang="en-GB" dirty="0"/>
          </a:p>
        </p:txBody>
      </p:sp>
      <p:sp>
        <p:nvSpPr>
          <p:cNvPr id="3074" name="Rectangle 2"/>
          <p:cNvSpPr>
            <a:spLocks noGrp="1" noChangeArrowheads="1"/>
          </p:cNvSpPr>
          <p:nvPr>
            <p:ph type="subTitle" idx="1"/>
          </p:nvPr>
        </p:nvSpPr>
        <p:spPr>
          <a:xfrm>
            <a:off x="1526118" y="2313254"/>
            <a:ext cx="8534400" cy="381001"/>
          </a:xfrm>
          <a:ln/>
        </p:spPr>
        <p:txBody>
          <a:bodyPr/>
          <a:lstStyle/>
          <a:p>
            <a:pPr>
              <a:spcBef>
                <a:spcPts val="500"/>
              </a:spcBef>
              <a:tabLst>
                <a:tab pos="912813" algn="l"/>
                <a:tab pos="1827213" algn="l"/>
                <a:tab pos="2741613" algn="l"/>
                <a:tab pos="3656013" algn="l"/>
                <a:tab pos="4570413" algn="l"/>
                <a:tab pos="5484813" algn="l"/>
                <a:tab pos="6399213" algn="l"/>
                <a:tab pos="7313613" algn="l"/>
                <a:tab pos="8228013" algn="l"/>
                <a:tab pos="9142413" algn="l"/>
                <a:tab pos="10056813" algn="l"/>
              </a:tabLst>
            </a:pPr>
            <a:r>
              <a:rPr lang="en-GB" sz="2000" dirty="0"/>
              <a:t>Date:</a:t>
            </a:r>
            <a:r>
              <a:rPr lang="en-GB" sz="2000" b="0" dirty="0"/>
              <a:t> 2024-12-11</a:t>
            </a:r>
          </a:p>
        </p:txBody>
      </p:sp>
      <p:sp>
        <p:nvSpPr>
          <p:cNvPr id="6" name="Date Placeholder 3"/>
          <p:cNvSpPr>
            <a:spLocks noGrp="1"/>
          </p:cNvSpPr>
          <p:nvPr>
            <p:ph type="dt" idx="10"/>
          </p:nvPr>
        </p:nvSpPr>
        <p:spPr/>
        <p:txBody>
          <a:bodyPr/>
          <a:lstStyle/>
          <a:p>
            <a:r>
              <a:rPr lang="en-US"/>
              <a:t>Dec. 2024</a:t>
            </a:r>
            <a:endParaRPr lang="en-GB" dirty="0"/>
          </a:p>
        </p:txBody>
      </p:sp>
      <p:sp>
        <p:nvSpPr>
          <p:cNvPr id="7" name="Footer Placeholder 4"/>
          <p:cNvSpPr>
            <a:spLocks noGrp="1"/>
          </p:cNvSpPr>
          <p:nvPr>
            <p:ph type="ftr" idx="11"/>
          </p:nvPr>
        </p:nvSpPr>
        <p:spPr/>
        <p:txBody>
          <a:bodyPr/>
          <a:lstStyle/>
          <a:p>
            <a:r>
              <a:rPr lang="en-GB"/>
              <a:t>Jonathan Segev, Intel corporation</a:t>
            </a:r>
            <a:endParaRPr lang="en-GB" dirty="0"/>
          </a:p>
        </p:txBody>
      </p:sp>
      <p:sp>
        <p:nvSpPr>
          <p:cNvPr id="8" name="Slide Number Placeholder 5"/>
          <p:cNvSpPr>
            <a:spLocks noGrp="1"/>
          </p:cNvSpPr>
          <p:nvPr>
            <p:ph type="sldNum" idx="12"/>
          </p:nvPr>
        </p:nvSpPr>
        <p:spPr/>
        <p:txBody>
          <a:bodyPr/>
          <a:lstStyle/>
          <a:p>
            <a:r>
              <a:rPr lang="en-GB" dirty="0"/>
              <a:t>Slide </a:t>
            </a:r>
            <a:fld id="{93823DB3-BAA4-4F4A-B4B3-ED9ABE70E976}" type="slidenum">
              <a:rPr lang="en-GB"/>
              <a:pPr/>
              <a:t>1</a:t>
            </a:fld>
            <a:endParaRPr lang="en-GB" dirty="0"/>
          </a:p>
        </p:txBody>
      </p:sp>
      <p:graphicFrame>
        <p:nvGraphicFramePr>
          <p:cNvPr id="3075" name="Object 3"/>
          <p:cNvGraphicFramePr>
            <a:graphicFrameLocks noChangeAspect="1"/>
          </p:cNvGraphicFramePr>
          <p:nvPr>
            <p:extLst>
              <p:ext uri="{D42A27DB-BD31-4B8C-83A1-F6EECF244321}">
                <p14:modId xmlns:p14="http://schemas.microsoft.com/office/powerpoint/2010/main" val="2227500754"/>
              </p:ext>
            </p:extLst>
          </p:nvPr>
        </p:nvGraphicFramePr>
        <p:xfrm>
          <a:off x="927100" y="3267075"/>
          <a:ext cx="10547350" cy="2474913"/>
        </p:xfrm>
        <a:graphic>
          <a:graphicData uri="http://schemas.openxmlformats.org/presentationml/2006/ole">
            <mc:AlternateContent xmlns:mc="http://schemas.openxmlformats.org/markup-compatibility/2006">
              <mc:Choice xmlns:v="urn:schemas-microsoft-com:vml" Requires="v">
                <p:oleObj name="Document" r:id="rId3" imgW="10827425" imgH="2539515" progId="Word.Document.8">
                  <p:embed/>
                </p:oleObj>
              </mc:Choice>
              <mc:Fallback>
                <p:oleObj name="Document" r:id="rId3" imgW="10827425" imgH="2539515" progId="Word.Document.8">
                  <p:embed/>
                  <p:pic>
                    <p:nvPicPr>
                      <p:cNvPr id="3075" name="Object 3"/>
                      <p:cNvPicPr>
                        <a:picLocks noChangeAspect="1" noChangeArrowheads="1"/>
                      </p:cNvPicPr>
                      <p:nvPr/>
                    </p:nvPicPr>
                    <p:blipFill>
                      <a:blip r:embed="rId4"/>
                      <a:srcRect/>
                      <a:stretch>
                        <a:fillRect/>
                      </a:stretch>
                    </p:blipFill>
                    <p:spPr bwMode="auto">
                      <a:xfrm>
                        <a:off x="927100" y="3267075"/>
                        <a:ext cx="10547350" cy="2474913"/>
                      </a:xfrm>
                      <a:prstGeom prst="rect">
                        <a:avLst/>
                      </a:prstGeom>
                      <a:noFill/>
                    </p:spPr>
                  </p:pic>
                </p:oleObj>
              </mc:Fallback>
            </mc:AlternateContent>
          </a:graphicData>
        </a:graphic>
      </p:graphicFrame>
      <p:sp>
        <p:nvSpPr>
          <p:cNvPr id="3076" name="Rectangle 4"/>
          <p:cNvSpPr>
            <a:spLocks noChangeArrowheads="1"/>
          </p:cNvSpPr>
          <p:nvPr/>
        </p:nvSpPr>
        <p:spPr bwMode="auto">
          <a:xfrm>
            <a:off x="929217" y="2780928"/>
            <a:ext cx="1447800" cy="381000"/>
          </a:xfrm>
          <a:prstGeom prst="rect">
            <a:avLst/>
          </a:prstGeom>
          <a:noFill/>
          <a:ln w="9525">
            <a:noFill/>
            <a:round/>
            <a:headEnd/>
            <a:tailEnd/>
          </a:ln>
          <a:effectLst/>
        </p:spPr>
        <p:txBody>
          <a:bodyPr lIns="92160" tIns="46080" rIns="92160" bIns="46080"/>
          <a:lstStyle/>
          <a:p>
            <a:pPr>
              <a:spcBef>
                <a:spcPts val="500"/>
              </a:spcBef>
              <a:tabLst>
                <a:tab pos="342900" algn="l"/>
                <a:tab pos="1257300" algn="l"/>
                <a:tab pos="2171700" algn="l"/>
                <a:tab pos="3086100" algn="l"/>
                <a:tab pos="4000500" algn="l"/>
                <a:tab pos="4914900" algn="l"/>
                <a:tab pos="5829300" algn="l"/>
                <a:tab pos="6743700" algn="l"/>
                <a:tab pos="7658100" algn="l"/>
                <a:tab pos="8572500" algn="l"/>
                <a:tab pos="9486900" algn="l"/>
                <a:tab pos="10401300" algn="l"/>
              </a:tabLst>
            </a:pPr>
            <a:r>
              <a:rPr lang="en-GB" sz="2000" b="1" dirty="0">
                <a:solidFill>
                  <a:srgbClr val="000000"/>
                </a:solidFill>
              </a:rPr>
              <a:t>Authors</a:t>
            </a:r>
            <a:r>
              <a:rPr lang="en-GB" sz="2000" dirty="0">
                <a:solidFill>
                  <a:srgbClr val="000000"/>
                </a:solidFill>
              </a:rPr>
              <a:t>:</a:t>
            </a:r>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Ways to inform IEEE</a:t>
            </a:r>
            <a:endParaRPr lang="en-US" dirty="0"/>
          </a:p>
        </p:txBody>
      </p:sp>
      <p:sp>
        <p:nvSpPr>
          <p:cNvPr id="3" name="Content Placeholder 2"/>
          <p:cNvSpPr>
            <a:spLocks noGrp="1"/>
          </p:cNvSpPr>
          <p:nvPr>
            <p:ph idx="1"/>
          </p:nvPr>
        </p:nvSpPr>
        <p:spPr>
          <a:xfrm>
            <a:off x="551384" y="1751015"/>
            <a:ext cx="11305255" cy="4343400"/>
          </a:xfrm>
        </p:spPr>
        <p:txBody>
          <a:bodyPr/>
          <a:lstStyle/>
          <a:p>
            <a:pPr lvl="0" defTabSz="914400" eaLnBrk="0" hangingPunct="0">
              <a:spcBef>
                <a:spcPct val="20000"/>
              </a:spcBef>
              <a:buClr>
                <a:srgbClr val="CC3300"/>
              </a:buClr>
              <a:buSzPct val="150000"/>
              <a:buFont typeface="Arial" panose="020B0604020202020204" pitchFamily="34" charset="0"/>
              <a:buChar char="•"/>
              <a:defRPr/>
            </a:pPr>
            <a:r>
              <a:rPr lang="en-US" altLang="en-US" dirty="0">
                <a:latin typeface="Calibri" pitchFamily="34" charset="0"/>
                <a:cs typeface="Calibri" pitchFamily="34" charset="0"/>
              </a:rPr>
              <a:t>Cause an LOA to be submitted to the IEEE-SA (patcom@ieee.org); or</a:t>
            </a:r>
          </a:p>
          <a:p>
            <a:pPr marL="0" lvl="0" indent="0" defTabSz="914400" eaLnBrk="0" hangingPunct="0">
              <a:spcBef>
                <a:spcPct val="20000"/>
              </a:spcBef>
              <a:buClr>
                <a:srgbClr val="CC3300"/>
              </a:buClr>
              <a:buSzPct val="150000"/>
              <a:defRPr/>
            </a:pPr>
            <a:endParaRPr lang="en-US" altLang="en-US" dirty="0">
              <a:latin typeface="Calibri" pitchFamily="34" charset="0"/>
              <a:cs typeface="Calibri" pitchFamily="34" charset="0"/>
            </a:endParaRPr>
          </a:p>
          <a:p>
            <a:pPr lvl="0" defTabSz="914400" eaLnBrk="0" hangingPunct="0">
              <a:spcBef>
                <a:spcPct val="20000"/>
              </a:spcBef>
              <a:buClr>
                <a:srgbClr val="CC3300"/>
              </a:buClr>
              <a:buSzPct val="150000"/>
              <a:buFont typeface="Arial" panose="020B0604020202020204" pitchFamily="34" charset="0"/>
              <a:buChar char="•"/>
              <a:defRPr/>
            </a:pPr>
            <a:r>
              <a:rPr lang="en-US" altLang="en-US" dirty="0">
                <a:latin typeface="Calibri" pitchFamily="34" charset="0"/>
                <a:cs typeface="Calibri" pitchFamily="34" charset="0"/>
              </a:rPr>
              <a:t>Provide the chair of this group with the identity of the holder(s) of any and all such claims as soon as possible; or</a:t>
            </a:r>
          </a:p>
          <a:p>
            <a:pPr marL="0" lvl="0" indent="0" defTabSz="914400" eaLnBrk="0" hangingPunct="0">
              <a:spcBef>
                <a:spcPct val="20000"/>
              </a:spcBef>
              <a:buClr>
                <a:srgbClr val="CC3300"/>
              </a:buClr>
              <a:buSzPct val="150000"/>
              <a:defRPr/>
            </a:pPr>
            <a:endParaRPr lang="en-US" altLang="en-US" dirty="0">
              <a:latin typeface="Calibri" pitchFamily="34" charset="0"/>
              <a:cs typeface="Calibri" pitchFamily="34" charset="0"/>
            </a:endParaRPr>
          </a:p>
          <a:p>
            <a:pPr lvl="0" defTabSz="914400" eaLnBrk="0" hangingPunct="0">
              <a:spcBef>
                <a:spcPct val="20000"/>
              </a:spcBef>
              <a:buClr>
                <a:srgbClr val="CC3300"/>
              </a:buClr>
              <a:buSzPct val="150000"/>
              <a:buFont typeface="Arial" panose="020B0604020202020204" pitchFamily="34" charset="0"/>
              <a:buChar char="•"/>
              <a:defRPr/>
            </a:pPr>
            <a:r>
              <a:rPr lang="en-US" altLang="en-US" dirty="0">
                <a:latin typeface="Calibri" pitchFamily="34" charset="0"/>
                <a:cs typeface="Calibri" pitchFamily="34" charset="0"/>
              </a:rPr>
              <a:t>Speak up now and respond to this Call for Potentially Essential Patents</a:t>
            </a:r>
          </a:p>
          <a:p>
            <a:pPr marL="0" lvl="0" indent="0" defTabSz="914400" eaLnBrk="0" hangingPunct="0">
              <a:spcBef>
                <a:spcPct val="20000"/>
              </a:spcBef>
              <a:buClr>
                <a:srgbClr val="CC3300"/>
              </a:buClr>
              <a:buSzPct val="50000"/>
              <a:defRPr/>
            </a:pPr>
            <a:endParaRPr lang="en-US" altLang="en-US" sz="900" b="0" dirty="0">
              <a:latin typeface="Calibri" pitchFamily="34" charset="0"/>
              <a:cs typeface="Calibri" pitchFamily="34" charset="0"/>
            </a:endParaRPr>
          </a:p>
          <a:p>
            <a:pPr marL="0" lvl="0" indent="0" defTabSz="914400" eaLnBrk="0" hangingPunct="0">
              <a:spcBef>
                <a:spcPct val="20000"/>
              </a:spcBef>
              <a:buClr>
                <a:srgbClr val="CC3300"/>
              </a:buClr>
              <a:buSzPct val="50000"/>
              <a:defRPr/>
            </a:pPr>
            <a:r>
              <a:rPr lang="en-US" altLang="en-US" b="0" dirty="0">
                <a:latin typeface="Calibri" pitchFamily="34" charset="0"/>
                <a:cs typeface="Calibri" pitchFamily="34" charset="0"/>
              </a:rPr>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br>
              <a:rPr lang="en-US" altLang="en-US" b="0" dirty="0">
                <a:latin typeface="Calibri" pitchFamily="34" charset="0"/>
                <a:cs typeface="Calibri" pitchFamily="34" charset="0"/>
              </a:rPr>
            </a:br>
            <a:endParaRPr lang="en-US" altLang="en-US" dirty="0">
              <a:latin typeface="Calibri" pitchFamily="34" charset="0"/>
              <a:cs typeface="Calibri" pitchFamily="34" charset="0"/>
            </a:endParaRPr>
          </a:p>
          <a:p>
            <a:endParaRPr lang="en-US" dirty="0"/>
          </a:p>
          <a:p>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10</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
        <p:nvSpPr>
          <p:cNvPr id="7" name="Text Box 6">
            <a:extLst>
              <a:ext uri="{FF2B5EF4-FFF2-40B4-BE49-F238E27FC236}">
                <a16:creationId xmlns:a16="http://schemas.microsoft.com/office/drawing/2014/main" id="{2C8EC4BB-F0DF-4A88-A78D-DDB80DCE3215}"/>
              </a:ext>
            </a:extLst>
          </p:cNvPr>
          <p:cNvSpPr txBox="1">
            <a:spLocks noChangeArrowheads="1"/>
          </p:cNvSpPr>
          <p:nvPr/>
        </p:nvSpPr>
        <p:spPr bwMode="auto">
          <a:xfrm>
            <a:off x="10799235" y="6094415"/>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#2</a:t>
            </a:r>
            <a:endParaRPr lang="en-US" altLang="en-US" sz="2400" dirty="0">
              <a:solidFill>
                <a:schemeClr val="tx1"/>
              </a:solidFill>
              <a:latin typeface="Times New Roman" panose="02020603050405020304" pitchFamily="18" charset="0"/>
            </a:endParaRPr>
          </a:p>
        </p:txBody>
      </p:sp>
    </p:spTree>
    <p:extLst>
      <p:ext uri="{BB962C8B-B14F-4D97-AF65-F5344CB8AC3E}">
        <p14:creationId xmlns:p14="http://schemas.microsoft.com/office/powerpoint/2010/main" val="365296349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Other guidelines for IEEE WG meetings</a:t>
            </a:r>
            <a:endParaRPr lang="en-US" dirty="0"/>
          </a:p>
        </p:txBody>
      </p:sp>
      <p:sp>
        <p:nvSpPr>
          <p:cNvPr id="3" name="Content Placeholder 2"/>
          <p:cNvSpPr>
            <a:spLocks noGrp="1"/>
          </p:cNvSpPr>
          <p:nvPr>
            <p:ph idx="1"/>
          </p:nvPr>
        </p:nvSpPr>
        <p:spPr>
          <a:xfrm>
            <a:off x="914401" y="1751015"/>
            <a:ext cx="10361084" cy="4343400"/>
          </a:xfrm>
        </p:spPr>
        <p:txBody>
          <a:bodyPr/>
          <a:lstStyle/>
          <a:p>
            <a:pPr lvl="0" defTabSz="914400" eaLnBrk="0" hangingPunct="0">
              <a:lnSpc>
                <a:spcPct val="80000"/>
              </a:lnSpc>
              <a:spcBef>
                <a:spcPct val="20000"/>
              </a:spcBef>
              <a:spcAft>
                <a:spcPct val="40000"/>
              </a:spcAft>
              <a:buClr>
                <a:srgbClr val="CC3300"/>
              </a:buClr>
              <a:buSzPct val="150000"/>
              <a:buFont typeface="Arial" panose="020B0604020202020204" pitchFamily="34" charset="0"/>
              <a:buChar char="•"/>
              <a:defRPr/>
            </a:pPr>
            <a:r>
              <a:rPr lang="en-US" altLang="en-US" sz="2000" dirty="0">
                <a:latin typeface="Calibri" panose="020F0502020204030204" pitchFamily="34" charset="0"/>
                <a:cs typeface="Calibri" panose="020F0502020204030204" pitchFamily="34" charset="0"/>
              </a:rPr>
              <a:t>All IEEE-SA standards meetings shall be conducted in compliance with all applicable laws, including antitrust and competition laws. </a:t>
            </a:r>
          </a:p>
          <a:p>
            <a:pPr lvl="1" defTabSz="914400" eaLnBrk="0" hangingPunct="0">
              <a:lnSpc>
                <a:spcPct val="80000"/>
              </a:lnSpc>
              <a:spcBef>
                <a:spcPct val="20000"/>
              </a:spcBef>
              <a:spcAft>
                <a:spcPct val="40000"/>
              </a:spcAft>
              <a:buClr>
                <a:srgbClr val="CC3300"/>
              </a:buClr>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interpretation, validity, or essentiality of patents/patent claims. </a:t>
            </a:r>
          </a:p>
          <a:p>
            <a:pPr lvl="1" defTabSz="914400" eaLnBrk="0" hangingPunct="0">
              <a:lnSpc>
                <a:spcPct val="80000"/>
              </a:lnSpc>
              <a:spcBef>
                <a:spcPct val="20000"/>
              </a:spcBef>
              <a:spcAft>
                <a:spcPct val="40000"/>
              </a:spcAft>
              <a:buClr>
                <a:srgbClr val="CC3300"/>
              </a:buClr>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specific license rates, terms, or conditions.</a:t>
            </a:r>
          </a:p>
          <a:p>
            <a:pPr lvl="2" defTabSz="914400" eaLnBrk="0" hangingPunct="0">
              <a:lnSpc>
                <a:spcPct val="80000"/>
              </a:lnSpc>
              <a:spcBef>
                <a:spcPct val="20000"/>
              </a:spcBef>
              <a:spcAft>
                <a:spcPct val="40000"/>
              </a:spcAft>
              <a:buClr>
                <a:srgbClr val="CC3300"/>
              </a:buClr>
              <a:buSzPct val="150000"/>
              <a:buFont typeface="Arial" panose="020B0604020202020204" pitchFamily="34" charset="0"/>
              <a:buChar char="•"/>
              <a:defRPr/>
            </a:pPr>
            <a:r>
              <a:rPr lang="en-US" altLang="en-US" sz="1600" dirty="0">
                <a:latin typeface="Calibri" panose="020F0502020204030204" pitchFamily="34" charset="0"/>
                <a:cs typeface="Calibri" panose="020F0502020204030204" pitchFamily="34" charset="0"/>
              </a:rPr>
              <a:t>Relative costs of different technical approaches that include relative costs of patent licensing terms may be discussed in standards development meetings. </a:t>
            </a:r>
          </a:p>
          <a:p>
            <a:pPr lvl="3" defTabSz="914400" eaLnBrk="0" hangingPunct="0">
              <a:lnSpc>
                <a:spcPct val="80000"/>
              </a:lnSpc>
              <a:spcBef>
                <a:spcPct val="20000"/>
              </a:spcBef>
              <a:spcAft>
                <a:spcPct val="40000"/>
              </a:spcAft>
              <a:buClr>
                <a:srgbClr val="CC3300"/>
              </a:buClr>
              <a:buSzPct val="150000"/>
              <a:buFont typeface="Arial" panose="020B0604020202020204" pitchFamily="34" charset="0"/>
              <a:buChar char="•"/>
              <a:defRPr/>
            </a:pPr>
            <a:r>
              <a:rPr lang="en-GB" altLang="en-US" b="1" dirty="0">
                <a:latin typeface="Calibri" panose="020F0502020204030204" pitchFamily="34" charset="0"/>
                <a:cs typeface="Calibri" panose="020F0502020204030204" pitchFamily="34" charset="0"/>
              </a:rPr>
              <a:t>Technical considerations remain the primary focus</a:t>
            </a:r>
            <a:endParaRPr lang="en-US" altLang="en-US" b="1" dirty="0">
              <a:latin typeface="Calibri" panose="020F0502020204030204" pitchFamily="34" charset="0"/>
              <a:cs typeface="Calibri" panose="020F0502020204030204" pitchFamily="34" charset="0"/>
            </a:endParaRPr>
          </a:p>
          <a:p>
            <a:pPr lvl="1" defTabSz="914400" eaLnBrk="0" hangingPunct="0">
              <a:lnSpc>
                <a:spcPct val="80000"/>
              </a:lnSpc>
              <a:spcBef>
                <a:spcPct val="20000"/>
              </a:spcBef>
              <a:spcAft>
                <a:spcPct val="40000"/>
              </a:spcAft>
              <a:buClr>
                <a:srgbClr val="CC3300"/>
              </a:buClr>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or engage in the fixing of product prices, allocation of customers, or division of sales markets.</a:t>
            </a:r>
          </a:p>
          <a:p>
            <a:pPr lvl="1" defTabSz="914400" eaLnBrk="0" hangingPunct="0">
              <a:lnSpc>
                <a:spcPct val="80000"/>
              </a:lnSpc>
              <a:spcBef>
                <a:spcPct val="20000"/>
              </a:spcBef>
              <a:spcAft>
                <a:spcPct val="40000"/>
              </a:spcAft>
              <a:buClr>
                <a:srgbClr val="CC3300"/>
              </a:buClr>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discuss the status or substance of ongoing or threatened litigation.</a:t>
            </a:r>
          </a:p>
          <a:p>
            <a:pPr lvl="1" defTabSz="914400" eaLnBrk="0" hangingPunct="0">
              <a:lnSpc>
                <a:spcPct val="80000"/>
              </a:lnSpc>
              <a:spcBef>
                <a:spcPct val="20000"/>
              </a:spcBef>
              <a:spcAft>
                <a:spcPct val="40000"/>
              </a:spcAft>
              <a:buClr>
                <a:srgbClr val="CC3300"/>
              </a:buClr>
              <a:buSzPct val="150000"/>
              <a:buFont typeface="Arial" panose="020B0604020202020204" pitchFamily="34" charset="0"/>
              <a:buChar char="•"/>
              <a:defRPr/>
            </a:pPr>
            <a:r>
              <a:rPr lang="en-US" altLang="en-US" sz="1800" b="1" dirty="0">
                <a:latin typeface="Calibri" panose="020F0502020204030204" pitchFamily="34" charset="0"/>
                <a:cs typeface="Calibri" panose="020F0502020204030204" pitchFamily="34" charset="0"/>
              </a:rPr>
              <a:t>Don’t be silent if inappropriate topics are discussed … do formally object.</a:t>
            </a:r>
          </a:p>
          <a:p>
            <a:pPr lvl="0" algn="ctr" defTabSz="914400" eaLnBrk="0" hangingPunct="0">
              <a:lnSpc>
                <a:spcPct val="80000"/>
              </a:lnSpc>
              <a:spcBef>
                <a:spcPct val="20000"/>
              </a:spcBef>
              <a:buClr>
                <a:srgbClr val="CC3300"/>
              </a:buClr>
              <a:buSzPct val="50000"/>
              <a:defRPr/>
            </a:pPr>
            <a:r>
              <a:rPr lang="en-US" altLang="en-US" sz="1050" dirty="0">
                <a:latin typeface="Calibri" panose="020F0502020204030204" pitchFamily="34" charset="0"/>
                <a:cs typeface="Calibri" panose="020F0502020204030204" pitchFamily="34" charset="0"/>
              </a:rPr>
              <a:t>---------------------------------------------------------------   </a:t>
            </a:r>
            <a:endParaRPr lang="en-US" altLang="en-US" sz="1400" dirty="0">
              <a:latin typeface="Calibri" panose="020F0502020204030204" pitchFamily="34" charset="0"/>
              <a:cs typeface="Calibri" panose="020F0502020204030204" pitchFamily="34" charset="0"/>
            </a:endParaRPr>
          </a:p>
          <a:p>
            <a:pPr lvl="0" algn="ctr" defTabSz="914400" eaLnBrk="0" hangingPunct="0">
              <a:lnSpc>
                <a:spcPct val="80000"/>
              </a:lnSpc>
              <a:spcBef>
                <a:spcPct val="20000"/>
              </a:spcBef>
              <a:buClr>
                <a:srgbClr val="CC3300"/>
              </a:buClr>
              <a:buSzPct val="50000"/>
              <a:defRPr/>
            </a:pPr>
            <a:r>
              <a:rPr lang="en-US" altLang="en-US" sz="1400" dirty="0">
                <a:latin typeface="Calibri" panose="020F0502020204030204" pitchFamily="34" charset="0"/>
                <a:cs typeface="Calibri" panose="020F0502020204030204" pitchFamily="34" charset="0"/>
              </a:rPr>
              <a:t>For more details, see </a:t>
            </a:r>
            <a:r>
              <a:rPr lang="en-US" altLang="en-US" sz="1400" i="1" dirty="0">
                <a:latin typeface="Calibri" panose="020F0502020204030204" pitchFamily="34" charset="0"/>
                <a:cs typeface="Calibri" panose="020F0502020204030204" pitchFamily="34" charset="0"/>
              </a:rPr>
              <a:t>IEEE-SA Standards Board Operations Manual</a:t>
            </a:r>
            <a:r>
              <a:rPr lang="en-US" altLang="en-US" sz="1400" dirty="0">
                <a:latin typeface="Calibri" panose="020F0502020204030204" pitchFamily="34" charset="0"/>
                <a:cs typeface="Calibri" panose="020F0502020204030204" pitchFamily="34" charset="0"/>
              </a:rPr>
              <a:t>, clause 5.3.10 and </a:t>
            </a:r>
            <a:br>
              <a:rPr lang="en-US" altLang="en-US" sz="1400" dirty="0">
                <a:latin typeface="Calibri" panose="020F0502020204030204" pitchFamily="34" charset="0"/>
                <a:cs typeface="Calibri" panose="020F0502020204030204" pitchFamily="34" charset="0"/>
              </a:rPr>
            </a:br>
            <a:r>
              <a:rPr lang="en-US" altLang="en-US" sz="1400" i="1" dirty="0">
                <a:latin typeface="Calibri" panose="020F0502020204030204" pitchFamily="34" charset="0"/>
                <a:cs typeface="Calibri" panose="020F0502020204030204" pitchFamily="34" charset="0"/>
              </a:rPr>
              <a:t>Antitrust and Competition Policy: What You Need to Know </a:t>
            </a:r>
            <a:r>
              <a:rPr lang="en-US" altLang="en-US" sz="1400" dirty="0">
                <a:latin typeface="Calibri" panose="020F0502020204030204" pitchFamily="34" charset="0"/>
                <a:cs typeface="Calibri" panose="020F0502020204030204" pitchFamily="34" charset="0"/>
              </a:rPr>
              <a:t>at </a:t>
            </a:r>
            <a:r>
              <a:rPr lang="en-US" altLang="en-US" sz="1400" dirty="0">
                <a:latin typeface="Calibri" panose="020F0502020204030204" pitchFamily="34" charset="0"/>
                <a:cs typeface="Calibri" panose="020F0502020204030204" pitchFamily="34" charset="0"/>
                <a:hlinkClick r:id="rId2"/>
              </a:rPr>
              <a:t>http://standards.ieee.org/develop/policies/antitrust.pdf</a:t>
            </a:r>
            <a:r>
              <a:rPr lang="en-US" altLang="en-US" sz="1400" dirty="0">
                <a:latin typeface="Calibri" panose="020F0502020204030204" pitchFamily="34" charset="0"/>
                <a:cs typeface="Calibri" panose="020F0502020204030204" pitchFamily="34" charset="0"/>
              </a:rPr>
              <a:t> </a:t>
            </a:r>
          </a:p>
          <a:p>
            <a:endParaRPr lang="en-US" dirty="0"/>
          </a:p>
          <a:p>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11</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
        <p:nvSpPr>
          <p:cNvPr id="7" name="Text Box 7">
            <a:extLst>
              <a:ext uri="{FF2B5EF4-FFF2-40B4-BE49-F238E27FC236}">
                <a16:creationId xmlns:a16="http://schemas.microsoft.com/office/drawing/2014/main" id="{6EE376DF-B823-47B7-9BF4-6E97CA5FB19A}"/>
              </a:ext>
            </a:extLst>
          </p:cNvPr>
          <p:cNvSpPr txBox="1">
            <a:spLocks noChangeArrowheads="1"/>
          </p:cNvSpPr>
          <p:nvPr/>
        </p:nvSpPr>
        <p:spPr bwMode="auto">
          <a:xfrm>
            <a:off x="10704512" y="6084121"/>
            <a:ext cx="96051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#3</a:t>
            </a:r>
            <a:endParaRPr lang="en-US" altLang="en-US" sz="2400" dirty="0">
              <a:solidFill>
                <a:schemeClr val="tx1"/>
              </a:solidFill>
              <a:latin typeface="Times New Roman" panose="02020603050405020304" pitchFamily="18" charset="0"/>
            </a:endParaRPr>
          </a:p>
        </p:txBody>
      </p:sp>
    </p:spTree>
    <p:extLst>
      <p:ext uri="{BB962C8B-B14F-4D97-AF65-F5344CB8AC3E}">
        <p14:creationId xmlns:p14="http://schemas.microsoft.com/office/powerpoint/2010/main" val="64938007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altLang="en-US" u="sng" dirty="0">
                <a:solidFill>
                  <a:schemeClr val="tx1"/>
                </a:solidFill>
                <a:latin typeface="Calibri" panose="020F0502020204030204" pitchFamily="34" charset="0"/>
                <a:cs typeface="Calibri" panose="020F0502020204030204" pitchFamily="34" charset="0"/>
              </a:rPr>
              <a:t>Patent-related information</a:t>
            </a:r>
            <a:endParaRPr lang="en-US" dirty="0"/>
          </a:p>
        </p:txBody>
      </p:sp>
      <p:sp>
        <p:nvSpPr>
          <p:cNvPr id="3" name="Content Placeholder 2"/>
          <p:cNvSpPr>
            <a:spLocks noGrp="1"/>
          </p:cNvSpPr>
          <p:nvPr>
            <p:ph idx="1"/>
          </p:nvPr>
        </p:nvSpPr>
        <p:spPr/>
        <p:txBody>
          <a:bodyPr/>
          <a:lstStyle/>
          <a:p>
            <a:pPr>
              <a:lnSpc>
                <a:spcPct val="80000"/>
              </a:lnSpc>
            </a:pPr>
            <a:endParaRPr lang="en-US" altLang="en-US" sz="700" u="sng" dirty="0">
              <a:solidFill>
                <a:srgbClr val="FF0000"/>
              </a:solidFill>
            </a:endParaRPr>
          </a:p>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	The patent policy and the procedures used to execute that policy are documented in the:</a:t>
            </a:r>
          </a:p>
          <a:p>
            <a:pPr lvl="2">
              <a:lnSpc>
                <a:spcPct val="90000"/>
              </a:lnSpc>
              <a:buSzPct val="150000"/>
              <a:buFont typeface="Arial" panose="020B0604020202020204" pitchFamily="34" charset="0"/>
              <a:buChar char="•"/>
            </a:pPr>
            <a:r>
              <a:rPr lang="en-US" altLang="en-US" sz="2000" b="1" i="1" dirty="0">
                <a:solidFill>
                  <a:schemeClr val="tx1"/>
                </a:solidFill>
                <a:latin typeface="Calibri" panose="020F0502020204030204" pitchFamily="34" charset="0"/>
                <a:cs typeface="Calibri" panose="020F0502020204030204" pitchFamily="34" charset="0"/>
              </a:rPr>
              <a:t>IEEE-SA Standards Board Bylaws</a:t>
            </a:r>
            <a:r>
              <a:rPr lang="en-US" altLang="en-US" sz="2000" b="1" dirty="0">
                <a:solidFill>
                  <a:schemeClr val="tx1"/>
                </a:solidFill>
                <a:latin typeface="Calibri" panose="020F0502020204030204" pitchFamily="34" charset="0"/>
                <a:cs typeface="Calibri" panose="020F0502020204030204" pitchFamily="34" charset="0"/>
              </a:rPr>
              <a:t> </a:t>
            </a:r>
            <a:br>
              <a:rPr lang="en-US" altLang="en-US" sz="2000" b="1" dirty="0">
                <a:solidFill>
                  <a:schemeClr val="tx1"/>
                </a:solidFill>
                <a:latin typeface="Calibri" panose="020F0502020204030204" pitchFamily="34" charset="0"/>
                <a:cs typeface="Calibri" panose="020F0502020204030204" pitchFamily="34" charset="0"/>
              </a:rPr>
            </a:br>
            <a:r>
              <a:rPr lang="en-US" altLang="en-US" sz="1600" b="1" dirty="0">
                <a:solidFill>
                  <a:schemeClr val="tx1"/>
                </a:solidFill>
                <a:latin typeface="Calibri" panose="020F0502020204030204" pitchFamily="34" charset="0"/>
                <a:cs typeface="Calibri" panose="020F0502020204030204" pitchFamily="34" charset="0"/>
              </a:rPr>
              <a:t>(</a:t>
            </a:r>
            <a:r>
              <a:rPr lang="en-US" altLang="en-US" sz="1600" b="1" dirty="0">
                <a:solidFill>
                  <a:schemeClr val="tx1"/>
                </a:solidFill>
                <a:latin typeface="Calibri" panose="020F0502020204030204" pitchFamily="34" charset="0"/>
                <a:cs typeface="Calibri" panose="020F0502020204030204" pitchFamily="34" charset="0"/>
                <a:hlinkClick r:id="rId2"/>
              </a:rPr>
              <a:t>http://standards.ieee.org/develop/policies/bylaws/sect6-7.html#6</a:t>
            </a:r>
            <a:r>
              <a:rPr lang="en-US" altLang="en-US" sz="1600" b="1" dirty="0">
                <a:solidFill>
                  <a:schemeClr val="tx1"/>
                </a:solidFill>
                <a:latin typeface="Calibri" panose="020F0502020204030204" pitchFamily="34" charset="0"/>
                <a:cs typeface="Calibri" panose="020F0502020204030204" pitchFamily="34" charset="0"/>
              </a:rPr>
              <a:t>) </a:t>
            </a:r>
          </a:p>
          <a:p>
            <a:pPr marL="914400" lvl="2" indent="0">
              <a:lnSpc>
                <a:spcPct val="90000"/>
              </a:lnSpc>
              <a:buSzPct val="150000"/>
            </a:pPr>
            <a:r>
              <a:rPr lang="en-US" altLang="en-US" sz="1600" b="1" dirty="0">
                <a:solidFill>
                  <a:schemeClr val="tx1"/>
                </a:solidFill>
                <a:latin typeface="Calibri" panose="020F0502020204030204" pitchFamily="34" charset="0"/>
                <a:cs typeface="Calibri" panose="020F0502020204030204" pitchFamily="34" charset="0"/>
              </a:rPr>
              <a:t>  </a:t>
            </a:r>
          </a:p>
          <a:p>
            <a:pPr lvl="2">
              <a:lnSpc>
                <a:spcPct val="90000"/>
              </a:lnSpc>
              <a:buSzPct val="150000"/>
              <a:buFont typeface="Arial" panose="020B0604020202020204" pitchFamily="34" charset="0"/>
              <a:buChar char="•"/>
            </a:pPr>
            <a:r>
              <a:rPr lang="en-US" altLang="en-US" sz="2000" b="1" i="1" dirty="0">
                <a:solidFill>
                  <a:schemeClr val="tx1"/>
                </a:solidFill>
                <a:latin typeface="Calibri" panose="020F0502020204030204" pitchFamily="34" charset="0"/>
                <a:cs typeface="Calibri" panose="020F0502020204030204" pitchFamily="34" charset="0"/>
              </a:rPr>
              <a:t>IEEE-SA Standards Board Operations Manual</a:t>
            </a:r>
            <a:r>
              <a:rPr lang="en-US" altLang="en-US" sz="2000" b="1" dirty="0">
                <a:solidFill>
                  <a:schemeClr val="tx1"/>
                </a:solidFill>
                <a:latin typeface="Calibri" panose="020F0502020204030204" pitchFamily="34" charset="0"/>
                <a:cs typeface="Calibri" panose="020F0502020204030204" pitchFamily="34" charset="0"/>
              </a:rPr>
              <a:t> </a:t>
            </a:r>
            <a:r>
              <a:rPr lang="en-US" altLang="en-US" sz="1600" b="1" dirty="0">
                <a:solidFill>
                  <a:schemeClr val="tx1"/>
                </a:solidFill>
                <a:latin typeface="Calibri" panose="020F0502020204030204" pitchFamily="34" charset="0"/>
                <a:cs typeface="Calibri" panose="020F0502020204030204" pitchFamily="34" charset="0"/>
              </a:rPr>
              <a:t>(</a:t>
            </a:r>
            <a:r>
              <a:rPr lang="en-US" altLang="en-US" sz="1600" b="1" dirty="0">
                <a:solidFill>
                  <a:schemeClr val="tx1"/>
                </a:solidFill>
                <a:latin typeface="Calibri" panose="020F0502020204030204" pitchFamily="34" charset="0"/>
                <a:cs typeface="Calibri" panose="020F0502020204030204" pitchFamily="34" charset="0"/>
                <a:hlinkClick r:id="rId3"/>
              </a:rPr>
              <a:t>http://standards.ieee.org/develop/policies/opman/sect6.html#6.3</a:t>
            </a:r>
            <a:r>
              <a:rPr lang="en-US" altLang="en-US" sz="1600" b="1" dirty="0">
                <a:solidFill>
                  <a:schemeClr val="tx1"/>
                </a:solidFill>
                <a:latin typeface="Calibri" panose="020F0502020204030204" pitchFamily="34" charset="0"/>
                <a:cs typeface="Calibri" panose="020F0502020204030204" pitchFamily="34" charset="0"/>
              </a:rPr>
              <a:t>) </a:t>
            </a:r>
          </a:p>
          <a:p>
            <a:pPr lvl="1">
              <a:lnSpc>
                <a:spcPct val="90000"/>
              </a:lnSpc>
              <a:buFont typeface="Monotype Sorts"/>
              <a:buNone/>
            </a:pPr>
            <a:endParaRPr lang="en-US" altLang="en-US" dirty="0"/>
          </a:p>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	Material about the patent policy is available at </a:t>
            </a:r>
          </a:p>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	</a:t>
            </a:r>
            <a:r>
              <a:rPr lang="en-US" altLang="en-US" b="1" i="1" dirty="0">
                <a:solidFill>
                  <a:schemeClr val="tx1"/>
                </a:solidFill>
                <a:latin typeface="Calibri" panose="020F0502020204030204" pitchFamily="34" charset="0"/>
                <a:cs typeface="Calibri" panose="020F0502020204030204" pitchFamily="34" charset="0"/>
                <a:hlinkClick r:id="rId4"/>
              </a:rPr>
              <a:t>http://standards.ieee.org/about/sasb/patcom/materials.htm</a:t>
            </a:r>
            <a:r>
              <a:rPr lang="en-US" altLang="en-US" b="1" i="1" dirty="0">
                <a:solidFill>
                  <a:schemeClr val="tx1"/>
                </a:solidFill>
                <a:latin typeface="Calibri" panose="020F0502020204030204" pitchFamily="34" charset="0"/>
                <a:cs typeface="Calibri" panose="020F0502020204030204" pitchFamily="34" charset="0"/>
              </a:rPr>
              <a:t> </a:t>
            </a:r>
          </a:p>
          <a:p>
            <a:pPr lvl="1">
              <a:lnSpc>
                <a:spcPct val="90000"/>
              </a:lnSpc>
              <a:spcBef>
                <a:spcPct val="0"/>
              </a:spcBef>
              <a:buFont typeface="Monotype Sorts"/>
              <a:buNone/>
            </a:pPr>
            <a:endParaRPr lang="en-US" altLang="en-US" sz="3200" b="1" dirty="0">
              <a:solidFill>
                <a:schemeClr val="tx1"/>
              </a:solidFill>
              <a:latin typeface="Calibri" panose="020F0502020204030204" pitchFamily="34" charset="0"/>
              <a:cs typeface="Calibri" panose="020F0502020204030204" pitchFamily="34" charset="0"/>
            </a:endParaRPr>
          </a:p>
          <a:p>
            <a:pPr lvl="1" algn="ctr">
              <a:lnSpc>
                <a:spcPct val="90000"/>
              </a:lnSpc>
              <a:spcBef>
                <a:spcPct val="0"/>
              </a:spcBef>
              <a:buFont typeface="Monotype Sorts"/>
              <a:buNone/>
            </a:pPr>
            <a:r>
              <a:rPr lang="en-US" altLang="en-US" sz="3200" b="1" dirty="0">
                <a:solidFill>
                  <a:schemeClr val="tx1"/>
                </a:solidFill>
                <a:latin typeface="Calibri" panose="020F0502020204030204" pitchFamily="34" charset="0"/>
                <a:cs typeface="Calibri" panose="020F0502020204030204" pitchFamily="34" charset="0"/>
              </a:rPr>
              <a:t>	</a:t>
            </a:r>
            <a:r>
              <a:rPr lang="en-US" altLang="en-US" sz="2800" b="1" dirty="0">
                <a:solidFill>
                  <a:schemeClr val="tx1"/>
                </a:solidFill>
                <a:latin typeface="Calibri" panose="020F0502020204030204" pitchFamily="34" charset="0"/>
                <a:cs typeface="Calibri" panose="020F0502020204030204" pitchFamily="34" charset="0"/>
              </a:rPr>
              <a:t>If you have questions, contact the IEEE-SA Standards Board Patent Committee Administrator at patcom@ieee.org</a:t>
            </a:r>
          </a:p>
          <a:p>
            <a:pPr lvl="1">
              <a:lnSpc>
                <a:spcPct val="90000"/>
              </a:lnSpc>
              <a:spcBef>
                <a:spcPct val="0"/>
              </a:spcBef>
              <a:buFont typeface="Monotype Sorts"/>
              <a:buNone/>
            </a:pPr>
            <a:endParaRPr lang="en-US" altLang="en-US" b="1" i="1" dirty="0">
              <a:solidFill>
                <a:schemeClr val="tx1"/>
              </a:solidFill>
              <a:latin typeface="Calibri" panose="020F0502020204030204" pitchFamily="34" charset="0"/>
              <a:cs typeface="Calibri" panose="020F0502020204030204" pitchFamily="34" charset="0"/>
            </a:endParaRPr>
          </a:p>
          <a:p>
            <a:endParaRPr lang="en-US" dirty="0"/>
          </a:p>
          <a:p>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12</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
        <p:nvSpPr>
          <p:cNvPr id="7" name="Text Box 7">
            <a:extLst>
              <a:ext uri="{FF2B5EF4-FFF2-40B4-BE49-F238E27FC236}">
                <a16:creationId xmlns:a16="http://schemas.microsoft.com/office/drawing/2014/main" id="{2BD2B973-A9A5-4E5A-BD4B-E53956EE2E16}"/>
              </a:ext>
            </a:extLst>
          </p:cNvPr>
          <p:cNvSpPr txBox="1">
            <a:spLocks noChangeArrowheads="1"/>
          </p:cNvSpPr>
          <p:nvPr/>
        </p:nvSpPr>
        <p:spPr bwMode="auto">
          <a:xfrm>
            <a:off x="1581150" y="6096001"/>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#4</a:t>
            </a:r>
            <a:endParaRPr lang="en-US" altLang="en-US" sz="2400" dirty="0">
              <a:solidFill>
                <a:schemeClr val="tx1"/>
              </a:solidFill>
              <a:latin typeface="Times New Roman" panose="02020603050405020304" pitchFamily="18" charset="0"/>
            </a:endParaRPr>
          </a:p>
        </p:txBody>
      </p:sp>
    </p:spTree>
    <p:extLst>
      <p:ext uri="{BB962C8B-B14F-4D97-AF65-F5344CB8AC3E}">
        <p14:creationId xmlns:p14="http://schemas.microsoft.com/office/powerpoint/2010/main" val="7162155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969381D-498F-4C09-A385-5E7B21EFC3D5}"/>
              </a:ext>
            </a:extLst>
          </p:cNvPr>
          <p:cNvSpPr>
            <a:spLocks noGrp="1"/>
          </p:cNvSpPr>
          <p:nvPr>
            <p:ph type="title"/>
          </p:nvPr>
        </p:nvSpPr>
        <p:spPr/>
        <p:txBody>
          <a:bodyPr/>
          <a:lstStyle/>
          <a:p>
            <a:r>
              <a:rPr lang="en-US" altLang="en-US" dirty="0"/>
              <a:t>Instructions for Chairs of </a:t>
            </a:r>
            <a:br>
              <a:rPr lang="en-US" altLang="en-US" dirty="0"/>
            </a:br>
            <a:r>
              <a:rPr lang="en-US" altLang="en-US" dirty="0"/>
              <a:t>standards development activities</a:t>
            </a:r>
            <a:endParaRPr lang="en-US" dirty="0"/>
          </a:p>
        </p:txBody>
      </p:sp>
      <p:sp>
        <p:nvSpPr>
          <p:cNvPr id="3" name="Content Placeholder 2">
            <a:extLst>
              <a:ext uri="{FF2B5EF4-FFF2-40B4-BE49-F238E27FC236}">
                <a16:creationId xmlns:a16="http://schemas.microsoft.com/office/drawing/2014/main" id="{FCC9B7F8-4564-4C97-B98D-59A952A879D7}"/>
              </a:ext>
            </a:extLst>
          </p:cNvPr>
          <p:cNvSpPr>
            <a:spLocks noGrp="1"/>
          </p:cNvSpPr>
          <p:nvPr>
            <p:ph idx="1"/>
          </p:nvPr>
        </p:nvSpPr>
        <p:spPr/>
        <p:txBody>
          <a:bodyPr/>
          <a:lstStyle/>
          <a:p>
            <a:pPr>
              <a:spcBef>
                <a:spcPts val="0"/>
              </a:spcBef>
              <a:spcAft>
                <a:spcPts val="0"/>
              </a:spcAft>
              <a:buClrTx/>
              <a:buSzPct val="120000"/>
              <a:buFont typeface="Arial" panose="020B0604020202020204" pitchFamily="34" charset="0"/>
              <a:buChar char="•"/>
            </a:pPr>
            <a:r>
              <a:rPr lang="en-US" altLang="en-US" sz="2133" dirty="0">
                <a:latin typeface="Montserrat" panose="00000500000000000000" pitchFamily="2" charset="0"/>
                <a:cs typeface="Calibri" pitchFamily="34" charset="0"/>
              </a:rPr>
              <a:t>At the beginning of each standards development meeting the chair or a designee is to:</a:t>
            </a:r>
          </a:p>
          <a:p>
            <a:pPr marL="714375" lvl="2" indent="-342900">
              <a:buSzPct val="150000"/>
              <a:buFont typeface="Arial" panose="020B0604020202020204" pitchFamily="34" charset="0"/>
              <a:buChar char="•"/>
            </a:pPr>
            <a:r>
              <a:rPr lang="en-US" altLang="en-US" sz="1867" dirty="0"/>
              <a:t>Show the following slides (or provide them beforehand)</a:t>
            </a:r>
          </a:p>
          <a:p>
            <a:pPr marL="714375" lvl="2" indent="-342900">
              <a:buSzPct val="150000"/>
              <a:buFont typeface="Arial" panose="020B0604020202020204" pitchFamily="34" charset="0"/>
              <a:buChar char="•"/>
            </a:pPr>
            <a:r>
              <a:rPr lang="en-US" altLang="en-US" sz="1867" dirty="0"/>
              <a:t>Advise the standards development group participants that: </a:t>
            </a:r>
          </a:p>
          <a:p>
            <a:pPr marL="714375" lvl="2" indent="-342900">
              <a:buSzPct val="150000"/>
              <a:buFont typeface="Arial" panose="020B0604020202020204" pitchFamily="34" charset="0"/>
              <a:buChar char="•"/>
            </a:pPr>
            <a:r>
              <a:rPr lang="en-US" altLang="en-US" sz="1867" dirty="0"/>
              <a:t>IEEE SA’s copyright policy is described in Clause 7 of the IEEE SA Standards Board Bylaws and Clause 6.1 of the IEEE SA Standards Board Operations Manual;</a:t>
            </a:r>
          </a:p>
          <a:p>
            <a:pPr marL="714375" lvl="2" indent="-342900">
              <a:buSzPct val="150000"/>
              <a:buFont typeface="Arial" panose="020B0604020202020204" pitchFamily="34" charset="0"/>
              <a:buChar char="•"/>
            </a:pPr>
            <a:r>
              <a:rPr lang="en-US" altLang="en-US" sz="1867" dirty="0"/>
              <a:t>Any material submitted during standards development, whether verbal, recorded, or in written form, is a Contribution and shall comply with the IEEE SA Copyright Policy; </a:t>
            </a:r>
          </a:p>
          <a:p>
            <a:pPr marL="714375" lvl="2" indent="-342900">
              <a:buSzPct val="150000"/>
              <a:buFont typeface="Arial" panose="020B0604020202020204" pitchFamily="34" charset="0"/>
              <a:buChar char="•"/>
            </a:pPr>
            <a:r>
              <a:rPr lang="en-US" altLang="en-US" sz="1867" dirty="0"/>
              <a:t>Instruct the Secretary to record in the minutes of the relevant meeting: </a:t>
            </a:r>
          </a:p>
          <a:p>
            <a:pPr marL="714375" lvl="2" indent="-342900">
              <a:buSzPct val="150000"/>
              <a:buFont typeface="Arial" panose="020B0604020202020204" pitchFamily="34" charset="0"/>
              <a:buChar char="•"/>
            </a:pPr>
            <a:r>
              <a:rPr lang="en-US" altLang="en-US" sz="1867" dirty="0"/>
              <a:t>That the foregoing information was provided and that the copyright slides were shown (or provided beforehand). </a:t>
            </a:r>
          </a:p>
          <a:p>
            <a:endParaRPr lang="en-US" dirty="0"/>
          </a:p>
        </p:txBody>
      </p:sp>
      <p:sp>
        <p:nvSpPr>
          <p:cNvPr id="4" name="Slide Number Placeholder 3">
            <a:extLst>
              <a:ext uri="{FF2B5EF4-FFF2-40B4-BE49-F238E27FC236}">
                <a16:creationId xmlns:a16="http://schemas.microsoft.com/office/drawing/2014/main" id="{C4C408C7-984E-4847-B383-5EA6A6453288}"/>
              </a:ext>
            </a:extLst>
          </p:cNvPr>
          <p:cNvSpPr>
            <a:spLocks noGrp="1"/>
          </p:cNvSpPr>
          <p:nvPr>
            <p:ph type="sldNum" idx="12"/>
          </p:nvPr>
        </p:nvSpPr>
        <p:spPr/>
        <p:txBody>
          <a:bodyPr/>
          <a:lstStyle/>
          <a:p>
            <a:r>
              <a:rPr lang="en-GB"/>
              <a:t>Slide </a:t>
            </a:r>
            <a:fld id="{440F5867-744E-4AA6-B0ED-4C44D2DFBB7B}" type="slidenum">
              <a:rPr lang="en-GB" smtClean="0"/>
              <a:pPr/>
              <a:t>13</a:t>
            </a:fld>
            <a:endParaRPr lang="en-GB" dirty="0"/>
          </a:p>
        </p:txBody>
      </p:sp>
      <p:sp>
        <p:nvSpPr>
          <p:cNvPr id="5" name="Footer Placeholder 4">
            <a:extLst>
              <a:ext uri="{FF2B5EF4-FFF2-40B4-BE49-F238E27FC236}">
                <a16:creationId xmlns:a16="http://schemas.microsoft.com/office/drawing/2014/main" id="{6A5591B6-54E4-4223-8222-2A70F3CAF683}"/>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BA7920B7-5FE0-48DA-BAD8-840E92CF33D9}"/>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55566304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20C00A3-DB52-46F6-8BA3-8C6D8FF5DEBE}"/>
              </a:ext>
            </a:extLst>
          </p:cNvPr>
          <p:cNvSpPr>
            <a:spLocks noGrp="1"/>
          </p:cNvSpPr>
          <p:nvPr>
            <p:ph type="title"/>
          </p:nvPr>
        </p:nvSpPr>
        <p:spPr/>
        <p:txBody>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0CC06F6C-0FB2-4558-ABFA-963A2CE51776}"/>
              </a:ext>
            </a:extLst>
          </p:cNvPr>
          <p:cNvSpPr>
            <a:spLocks noGrp="1"/>
          </p:cNvSpPr>
          <p:nvPr>
            <p:ph idx="1"/>
          </p:nvPr>
        </p:nvSpPr>
        <p:spPr/>
        <p:txBody>
          <a:bodyPr/>
          <a:lstStyle/>
          <a:p>
            <a:pPr>
              <a:buFont typeface="Arial" panose="020B0604020202020204" pitchFamily="34" charset="0"/>
              <a:buChar char="•"/>
            </a:pPr>
            <a:r>
              <a:rPr lang="en-US" altLang="en-US" sz="2133" dirty="0"/>
              <a:t>By participating in this activity, you agree to comply with the IEEE Code of Ethics, all applicable laws, and all IEEE policies and procedures including, but not limited to, the IEEE SA Copyright Policy. </a:t>
            </a:r>
          </a:p>
          <a:p>
            <a:pPr marL="457200" indent="-457200">
              <a:spcBef>
                <a:spcPts val="0"/>
              </a:spcBef>
              <a:spcAft>
                <a:spcPts val="0"/>
              </a:spcAft>
              <a:buClr>
                <a:srgbClr val="CC3300"/>
              </a:buClr>
              <a:buSzPct val="50000"/>
              <a:buFont typeface="Arial" panose="020B0604020202020204" pitchFamily="34" charset="0"/>
              <a:buChar char="•"/>
            </a:pPr>
            <a:endParaRPr lang="en-US" altLang="en-US" sz="2933" dirty="0">
              <a:latin typeface="Calibri" pitchFamily="34" charset="0"/>
              <a:cs typeface="Calibri" pitchFamily="34" charset="0"/>
            </a:endParaRPr>
          </a:p>
          <a:p>
            <a:pPr marL="857250" lvl="1" indent="-342900">
              <a:buSzPct val="150000"/>
              <a:buFont typeface="Arial" panose="020B0604020202020204" pitchFamily="34" charset="0"/>
              <a:buChar char="•"/>
            </a:pPr>
            <a:r>
              <a:rPr lang="en-US" altLang="en-US" sz="2067" dirty="0"/>
              <a:t>Previously Published material (copyright assertion indicated) shall not be presented/submitted to the Working Group nor incorporated into a Working Group draft unless permission is granted. </a:t>
            </a:r>
          </a:p>
          <a:p>
            <a:pPr marL="857250" lvl="1" indent="-342900">
              <a:buSzPct val="150000"/>
              <a:buFont typeface="Arial" panose="020B0604020202020204" pitchFamily="34" charset="0"/>
              <a:buChar char="•"/>
            </a:pPr>
            <a:r>
              <a:rPr lang="en-US" altLang="en-US" sz="2067" dirty="0"/>
              <a:t>Prior to presentation or submission, you shall notify the Working Group Chair of previously Published material and should assist the Chair in obtaining copyright permission acceptable to IEEE SA.</a:t>
            </a:r>
          </a:p>
          <a:p>
            <a:pPr marL="857250" lvl="1" indent="-342900">
              <a:buSzPct val="150000"/>
              <a:buFont typeface="Arial" panose="020B0604020202020204" pitchFamily="34" charset="0"/>
              <a:buChar char="•"/>
            </a:pPr>
            <a:r>
              <a:rPr lang="en-US" altLang="en-US" sz="2067" dirty="0"/>
              <a:t>For material that is not previously Published, IEEE is automatically granted a license to use any material that is presented or submitted.</a:t>
            </a:r>
          </a:p>
          <a:p>
            <a:pPr marL="1257300" lvl="2" indent="-342900">
              <a:buSzPct val="150000"/>
              <a:buFont typeface="Arial" panose="020B0604020202020204" pitchFamily="34" charset="0"/>
              <a:buChar char="•"/>
            </a:pPr>
            <a:endParaRPr lang="en-US" altLang="en-US" sz="1867" dirty="0"/>
          </a:p>
          <a:p>
            <a:endParaRPr lang="en-US" dirty="0"/>
          </a:p>
        </p:txBody>
      </p:sp>
      <p:sp>
        <p:nvSpPr>
          <p:cNvPr id="4" name="Slide Number Placeholder 3">
            <a:extLst>
              <a:ext uri="{FF2B5EF4-FFF2-40B4-BE49-F238E27FC236}">
                <a16:creationId xmlns:a16="http://schemas.microsoft.com/office/drawing/2014/main" id="{A2CB711C-7186-4CEE-93A2-5B6066F641EB}"/>
              </a:ext>
            </a:extLst>
          </p:cNvPr>
          <p:cNvSpPr>
            <a:spLocks noGrp="1"/>
          </p:cNvSpPr>
          <p:nvPr>
            <p:ph type="sldNum" idx="12"/>
          </p:nvPr>
        </p:nvSpPr>
        <p:spPr/>
        <p:txBody>
          <a:bodyPr/>
          <a:lstStyle/>
          <a:p>
            <a:r>
              <a:rPr lang="en-GB"/>
              <a:t>Slide </a:t>
            </a:r>
            <a:fld id="{440F5867-744E-4AA6-B0ED-4C44D2DFBB7B}" type="slidenum">
              <a:rPr lang="en-GB" smtClean="0"/>
              <a:pPr/>
              <a:t>14</a:t>
            </a:fld>
            <a:endParaRPr lang="en-GB" dirty="0"/>
          </a:p>
        </p:txBody>
      </p:sp>
      <p:sp>
        <p:nvSpPr>
          <p:cNvPr id="5" name="Footer Placeholder 4">
            <a:extLst>
              <a:ext uri="{FF2B5EF4-FFF2-40B4-BE49-F238E27FC236}">
                <a16:creationId xmlns:a16="http://schemas.microsoft.com/office/drawing/2014/main" id="{902AB1CD-967A-4C97-BD34-D9BC1AF6A29A}"/>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1DC4397C-3B7B-4F45-BF1C-6EA5A0FA6867}"/>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97391365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A867B5-056F-4B22-A63A-98560D29CB8B}"/>
              </a:ext>
            </a:extLst>
          </p:cNvPr>
          <p:cNvSpPr>
            <a:spLocks noGrp="1"/>
          </p:cNvSpPr>
          <p:nvPr>
            <p:ph type="title"/>
          </p:nvPr>
        </p:nvSpPr>
        <p:spPr/>
        <p:txBody>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7671ACA1-CCAE-47EC-BBF1-CCE10AC9F0D1}"/>
              </a:ext>
            </a:extLst>
          </p:cNvPr>
          <p:cNvSpPr>
            <a:spLocks noGrp="1"/>
          </p:cNvSpPr>
          <p:nvPr>
            <p:ph idx="1"/>
          </p:nvPr>
        </p:nvSpPr>
        <p:spPr>
          <a:xfrm>
            <a:off x="914401" y="1700809"/>
            <a:ext cx="10361084" cy="4393606"/>
          </a:xfrm>
        </p:spPr>
        <p:txBody>
          <a:bodyPr/>
          <a:lstStyle/>
          <a:p>
            <a:pPr marL="400050">
              <a:buSzPct val="150000"/>
              <a:buFont typeface="Arial" panose="020B0604020202020204" pitchFamily="34" charset="0"/>
              <a:buChar char="•"/>
            </a:pPr>
            <a:r>
              <a:rPr lang="en-US" sz="1800" dirty="0"/>
              <a:t>The IEEE SA Copyright Policy is described in the IEEE SA Standards Board Bylaws and IEEE SA Standards Board Operations Manual”</a:t>
            </a:r>
          </a:p>
          <a:p>
            <a:pPr marL="800100" lvl="1">
              <a:buSzPct val="150000"/>
              <a:buFont typeface="Arial" panose="020B0604020202020204" pitchFamily="34" charset="0"/>
              <a:buChar char="•"/>
            </a:pPr>
            <a:r>
              <a:rPr lang="en-US" sz="1800" dirty="0"/>
              <a:t>IEEE SA Copyright Policy, see </a:t>
            </a:r>
            <a:br>
              <a:rPr lang="en-US" sz="1800" dirty="0"/>
            </a:br>
            <a:r>
              <a:rPr lang="en-US" sz="1800" dirty="0"/>
              <a:t>	Clause 7 of the IEEE SA Standards Board Bylaws</a:t>
            </a:r>
            <a:br>
              <a:rPr lang="en-US" sz="1800" dirty="0"/>
            </a:br>
            <a:r>
              <a:rPr lang="en-US" sz="1800" dirty="0"/>
              <a:t> 	</a:t>
            </a:r>
            <a:r>
              <a:rPr lang="en-US" sz="1600" dirty="0">
                <a:hlinkClick r:id="rId2"/>
              </a:rPr>
              <a:t>https://standards.ieee.org/about/policies/bylaws/sect6-7.html#7</a:t>
            </a:r>
            <a:br>
              <a:rPr lang="en-US" sz="1600" dirty="0"/>
            </a:br>
            <a:r>
              <a:rPr lang="en-US" sz="1800" dirty="0"/>
              <a:t>	Clause 6.1 of the IEEE SA Standards Board Operations Manual</a:t>
            </a:r>
            <a:br>
              <a:rPr lang="en-US" sz="1800" dirty="0"/>
            </a:br>
            <a:r>
              <a:rPr lang="en-US" sz="1800" dirty="0"/>
              <a:t>	</a:t>
            </a:r>
            <a:r>
              <a:rPr lang="en-US" sz="1600" dirty="0">
                <a:hlinkClick r:id="rId3"/>
              </a:rPr>
              <a:t>https://standards.ieee.org/about/policies/opman/sect6.html</a:t>
            </a:r>
            <a:endParaRPr lang="en-US" sz="1600" dirty="0"/>
          </a:p>
          <a:p>
            <a:pPr marL="400050">
              <a:buSzPct val="150000"/>
              <a:buFont typeface="Arial" panose="020B0604020202020204" pitchFamily="34" charset="0"/>
              <a:buChar char="•"/>
            </a:pPr>
            <a:r>
              <a:rPr lang="en-US" sz="1800" dirty="0"/>
              <a:t>IEEE SA Copyright Permission</a:t>
            </a:r>
          </a:p>
          <a:p>
            <a:pPr marL="800100" lvl="1">
              <a:buSzPct val="150000"/>
              <a:buFont typeface="Arial" panose="020B0604020202020204" pitchFamily="34" charset="0"/>
              <a:buChar char="•"/>
            </a:pPr>
            <a:r>
              <a:rPr lang="en-US" sz="1600" dirty="0">
                <a:hlinkClick r:id="rId4"/>
              </a:rPr>
              <a:t>https://standards.ieee.org/content/dam/ieee-standards/standards/web/documents/other/permissionltrs.zip</a:t>
            </a:r>
            <a:endParaRPr lang="en-US" sz="1600" dirty="0"/>
          </a:p>
          <a:p>
            <a:pPr marL="400050">
              <a:buSzPct val="150000"/>
              <a:buFont typeface="Arial" panose="020B0604020202020204" pitchFamily="34" charset="0"/>
              <a:buChar char="•"/>
            </a:pPr>
            <a:r>
              <a:rPr lang="en-US" sz="1800" dirty="0"/>
              <a:t>IEEE SA Copyright FAQs</a:t>
            </a:r>
          </a:p>
          <a:p>
            <a:pPr marL="800100" lvl="1">
              <a:buSzPct val="150000"/>
              <a:buFont typeface="Arial" panose="020B0604020202020204" pitchFamily="34" charset="0"/>
              <a:buChar char="•"/>
            </a:pPr>
            <a:r>
              <a:rPr lang="en-US" sz="1600" dirty="0">
                <a:hlinkClick r:id="rId5"/>
              </a:rPr>
              <a:t>http://standards.ieee.org/faqs/copyrights.html/</a:t>
            </a:r>
            <a:endParaRPr lang="en-US" sz="1600" dirty="0"/>
          </a:p>
          <a:p>
            <a:pPr marL="400050">
              <a:buSzPct val="150000"/>
              <a:buFont typeface="Arial" panose="020B0604020202020204" pitchFamily="34" charset="0"/>
              <a:buChar char="•"/>
            </a:pPr>
            <a:r>
              <a:rPr lang="en-US" sz="1800" dirty="0"/>
              <a:t>IEEE SA Best Practices for IEEE Standards Development </a:t>
            </a:r>
          </a:p>
          <a:p>
            <a:pPr marL="800100" lvl="1">
              <a:buSzPct val="150000"/>
              <a:buFont typeface="Arial" panose="020B0604020202020204" pitchFamily="34" charset="0"/>
              <a:buChar char="•"/>
            </a:pPr>
            <a:r>
              <a:rPr lang="en-US" sz="1600" dirty="0">
                <a:hlinkClick r:id="rId6"/>
              </a:rPr>
              <a:t>http://standards.ieee.org/develop/policies/best_practices_for_ieee_standards_development_051215.pdf</a:t>
            </a:r>
            <a:endParaRPr lang="en-US" sz="1600" dirty="0"/>
          </a:p>
          <a:p>
            <a:pPr marL="400050">
              <a:buSzPct val="150000"/>
              <a:buFont typeface="Arial" panose="020B0604020202020204" pitchFamily="34" charset="0"/>
              <a:buChar char="•"/>
            </a:pPr>
            <a:r>
              <a:rPr lang="en-US" sz="1800" dirty="0"/>
              <a:t>Distribution of Draft Standards (see 6.1.3 of the SASB Operations Manual)</a:t>
            </a:r>
          </a:p>
          <a:p>
            <a:pPr marL="800100" lvl="1">
              <a:buSzPct val="150000"/>
              <a:buFont typeface="Arial" panose="020B0604020202020204" pitchFamily="34" charset="0"/>
              <a:buChar char="•"/>
            </a:pPr>
            <a:r>
              <a:rPr lang="en-US" sz="1600" dirty="0">
                <a:hlinkClick r:id="rId3"/>
              </a:rPr>
              <a:t>https://standards.ieee.org/about/policies/opman/sect6.html</a:t>
            </a:r>
            <a:endParaRPr lang="en-US" sz="1600" dirty="0"/>
          </a:p>
          <a:p>
            <a:pPr marL="1200150" lvl="2" indent="-285750">
              <a:buSzPct val="150000"/>
              <a:buFont typeface="Arial" panose="020B0604020202020204" pitchFamily="34" charset="0"/>
              <a:buChar char="•"/>
            </a:pPr>
            <a:endParaRPr lang="en-US" altLang="en-US" sz="1600" dirty="0"/>
          </a:p>
          <a:p>
            <a:endParaRPr lang="en-US" dirty="0"/>
          </a:p>
        </p:txBody>
      </p:sp>
      <p:sp>
        <p:nvSpPr>
          <p:cNvPr id="4" name="Slide Number Placeholder 3">
            <a:extLst>
              <a:ext uri="{FF2B5EF4-FFF2-40B4-BE49-F238E27FC236}">
                <a16:creationId xmlns:a16="http://schemas.microsoft.com/office/drawing/2014/main" id="{0244AEF8-B7C8-4DB3-9F05-59E54AA53D93}"/>
              </a:ext>
            </a:extLst>
          </p:cNvPr>
          <p:cNvSpPr>
            <a:spLocks noGrp="1"/>
          </p:cNvSpPr>
          <p:nvPr>
            <p:ph type="sldNum" idx="12"/>
          </p:nvPr>
        </p:nvSpPr>
        <p:spPr/>
        <p:txBody>
          <a:bodyPr/>
          <a:lstStyle/>
          <a:p>
            <a:r>
              <a:rPr lang="en-GB"/>
              <a:t>Slide </a:t>
            </a:r>
            <a:fld id="{440F5867-744E-4AA6-B0ED-4C44D2DFBB7B}" type="slidenum">
              <a:rPr lang="en-GB" smtClean="0"/>
              <a:pPr/>
              <a:t>15</a:t>
            </a:fld>
            <a:endParaRPr lang="en-GB" dirty="0"/>
          </a:p>
        </p:txBody>
      </p:sp>
      <p:sp>
        <p:nvSpPr>
          <p:cNvPr id="5" name="Footer Placeholder 4">
            <a:extLst>
              <a:ext uri="{FF2B5EF4-FFF2-40B4-BE49-F238E27FC236}">
                <a16:creationId xmlns:a16="http://schemas.microsoft.com/office/drawing/2014/main" id="{02D09226-2F44-4C45-81F3-123E0BBC5508}"/>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A3F1F8B9-0E84-4058-9F56-76BABF9321DE}"/>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63788576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68D5DEE-C8DA-4C6B-8BED-5EA3EF765966}"/>
              </a:ext>
            </a:extLst>
          </p:cNvPr>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a:extLst>
              <a:ext uri="{FF2B5EF4-FFF2-40B4-BE49-F238E27FC236}">
                <a16:creationId xmlns:a16="http://schemas.microsoft.com/office/drawing/2014/main" id="{7C9C6ED2-3037-4E43-8F84-9580D81E57F4}"/>
              </a:ext>
            </a:extLst>
          </p:cNvPr>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a:p>
            <a:endParaRPr lang="en-US" dirty="0"/>
          </a:p>
        </p:txBody>
      </p:sp>
      <p:sp>
        <p:nvSpPr>
          <p:cNvPr id="4" name="Slide Number Placeholder 3">
            <a:extLst>
              <a:ext uri="{FF2B5EF4-FFF2-40B4-BE49-F238E27FC236}">
                <a16:creationId xmlns:a16="http://schemas.microsoft.com/office/drawing/2014/main" id="{EE6641B8-FC1C-4C01-BDA8-2FDEE38EE1EC}"/>
              </a:ext>
            </a:extLst>
          </p:cNvPr>
          <p:cNvSpPr>
            <a:spLocks noGrp="1"/>
          </p:cNvSpPr>
          <p:nvPr>
            <p:ph type="sldNum" idx="12"/>
          </p:nvPr>
        </p:nvSpPr>
        <p:spPr/>
        <p:txBody>
          <a:bodyPr/>
          <a:lstStyle/>
          <a:p>
            <a:r>
              <a:rPr lang="en-GB"/>
              <a:t>Slide </a:t>
            </a:r>
            <a:fld id="{440F5867-744E-4AA6-B0ED-4C44D2DFBB7B}" type="slidenum">
              <a:rPr lang="en-GB" smtClean="0"/>
              <a:pPr/>
              <a:t>16</a:t>
            </a:fld>
            <a:endParaRPr lang="en-GB" dirty="0"/>
          </a:p>
        </p:txBody>
      </p:sp>
      <p:sp>
        <p:nvSpPr>
          <p:cNvPr id="5" name="Footer Placeholder 4">
            <a:extLst>
              <a:ext uri="{FF2B5EF4-FFF2-40B4-BE49-F238E27FC236}">
                <a16:creationId xmlns:a16="http://schemas.microsoft.com/office/drawing/2014/main" id="{F8DECA6E-672A-4DCF-8287-9FDE96C3C220}"/>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67C40B0B-DEA2-4E68-BDD5-D6DC977CCFFE}"/>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40728732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FF40E08-CCA3-4D3E-AEAE-A7FACF56B421}"/>
              </a:ext>
            </a:extLst>
          </p:cNvPr>
          <p:cNvSpPr>
            <a:spLocks noGrp="1"/>
          </p:cNvSpPr>
          <p:nvPr>
            <p:ph type="title"/>
          </p:nvPr>
        </p:nvSpPr>
        <p:spPr>
          <a:xfrm>
            <a:off x="914401" y="685801"/>
            <a:ext cx="10361084" cy="798983"/>
          </a:xfrm>
        </p:spPr>
        <p:txBody>
          <a:bodyPr/>
          <a:lstStyle/>
          <a:p>
            <a:r>
              <a:rPr lang="en-US" sz="2800" dirty="0"/>
              <a:t>Participants in the IEEE-SA “individual process” shall</a:t>
            </a:r>
            <a:br>
              <a:rPr lang="en-US" sz="2800" dirty="0"/>
            </a:br>
            <a:r>
              <a:rPr lang="en-US" sz="2800" dirty="0"/>
              <a:t>act independently of others, including employers</a:t>
            </a:r>
          </a:p>
        </p:txBody>
      </p:sp>
      <p:sp>
        <p:nvSpPr>
          <p:cNvPr id="3" name="Content Placeholder 2">
            <a:extLst>
              <a:ext uri="{FF2B5EF4-FFF2-40B4-BE49-F238E27FC236}">
                <a16:creationId xmlns:a16="http://schemas.microsoft.com/office/drawing/2014/main" id="{F526F47A-3B9D-4696-A759-6B3DFB860B77}"/>
              </a:ext>
            </a:extLst>
          </p:cNvPr>
          <p:cNvSpPr>
            <a:spLocks noGrp="1"/>
          </p:cNvSpPr>
          <p:nvPr>
            <p:ph idx="1"/>
          </p:nvPr>
        </p:nvSpPr>
        <p:spPr>
          <a:xfrm>
            <a:off x="914401" y="1700809"/>
            <a:ext cx="10361084" cy="4393606"/>
          </a:xfrm>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a:p>
            <a:endParaRPr lang="en-US" dirty="0"/>
          </a:p>
        </p:txBody>
      </p:sp>
      <p:sp>
        <p:nvSpPr>
          <p:cNvPr id="4" name="Slide Number Placeholder 3">
            <a:extLst>
              <a:ext uri="{FF2B5EF4-FFF2-40B4-BE49-F238E27FC236}">
                <a16:creationId xmlns:a16="http://schemas.microsoft.com/office/drawing/2014/main" id="{59D86CC0-33BF-4C00-A7A4-C5103662E342}"/>
              </a:ext>
            </a:extLst>
          </p:cNvPr>
          <p:cNvSpPr>
            <a:spLocks noGrp="1"/>
          </p:cNvSpPr>
          <p:nvPr>
            <p:ph type="sldNum" idx="12"/>
          </p:nvPr>
        </p:nvSpPr>
        <p:spPr/>
        <p:txBody>
          <a:bodyPr/>
          <a:lstStyle/>
          <a:p>
            <a:r>
              <a:rPr lang="en-GB"/>
              <a:t>Slide </a:t>
            </a:r>
            <a:fld id="{440F5867-744E-4AA6-B0ED-4C44D2DFBB7B}" type="slidenum">
              <a:rPr lang="en-GB" smtClean="0"/>
              <a:pPr/>
              <a:t>17</a:t>
            </a:fld>
            <a:endParaRPr lang="en-GB" dirty="0"/>
          </a:p>
        </p:txBody>
      </p:sp>
      <p:sp>
        <p:nvSpPr>
          <p:cNvPr id="5" name="Footer Placeholder 4">
            <a:extLst>
              <a:ext uri="{FF2B5EF4-FFF2-40B4-BE49-F238E27FC236}">
                <a16:creationId xmlns:a16="http://schemas.microsoft.com/office/drawing/2014/main" id="{96261505-27DD-41D0-8E2B-B9D15FA0F588}"/>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1FE19497-391C-4125-BC18-B393DE4B555B}"/>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339168806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2A7BD1-9BED-4378-8F03-6216A076641D}"/>
              </a:ext>
            </a:extLst>
          </p:cNvPr>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a:extLst>
              <a:ext uri="{FF2B5EF4-FFF2-40B4-BE49-F238E27FC236}">
                <a16:creationId xmlns:a16="http://schemas.microsoft.com/office/drawing/2014/main" id="{895D588B-82FF-4BB6-9D77-8D907E5547A7}"/>
              </a:ext>
            </a:extLst>
          </p:cNvPr>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a:p>
            <a:endParaRPr lang="en-US" dirty="0"/>
          </a:p>
        </p:txBody>
      </p:sp>
      <p:sp>
        <p:nvSpPr>
          <p:cNvPr id="4" name="Slide Number Placeholder 3">
            <a:extLst>
              <a:ext uri="{FF2B5EF4-FFF2-40B4-BE49-F238E27FC236}">
                <a16:creationId xmlns:a16="http://schemas.microsoft.com/office/drawing/2014/main" id="{2D1327A7-BCDD-471B-880B-68C5DC7672EC}"/>
              </a:ext>
            </a:extLst>
          </p:cNvPr>
          <p:cNvSpPr>
            <a:spLocks noGrp="1"/>
          </p:cNvSpPr>
          <p:nvPr>
            <p:ph type="sldNum" idx="12"/>
          </p:nvPr>
        </p:nvSpPr>
        <p:spPr/>
        <p:txBody>
          <a:bodyPr/>
          <a:lstStyle/>
          <a:p>
            <a:r>
              <a:rPr lang="en-GB"/>
              <a:t>Slide </a:t>
            </a:r>
            <a:fld id="{440F5867-744E-4AA6-B0ED-4C44D2DFBB7B}" type="slidenum">
              <a:rPr lang="en-GB" smtClean="0"/>
              <a:pPr/>
              <a:t>18</a:t>
            </a:fld>
            <a:endParaRPr lang="en-GB" dirty="0"/>
          </a:p>
        </p:txBody>
      </p:sp>
      <p:sp>
        <p:nvSpPr>
          <p:cNvPr id="5" name="Footer Placeholder 4">
            <a:extLst>
              <a:ext uri="{FF2B5EF4-FFF2-40B4-BE49-F238E27FC236}">
                <a16:creationId xmlns:a16="http://schemas.microsoft.com/office/drawing/2014/main" id="{28F3C2B7-DAF1-4549-9719-366CD8CE2C6A}"/>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E9DF7CC4-8212-49D5-BF5F-10757093C41C}"/>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195890080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97D9D7-C959-48E2-8347-87FB53507919}"/>
              </a:ext>
            </a:extLst>
          </p:cNvPr>
          <p:cNvSpPr>
            <a:spLocks noGrp="1"/>
          </p:cNvSpPr>
          <p:nvPr>
            <p:ph type="title"/>
          </p:nvPr>
        </p:nvSpPr>
        <p:spPr/>
        <p:txBody>
          <a:bodyPr/>
          <a:lstStyle/>
          <a:p>
            <a:r>
              <a:rPr lang="en-US" dirty="0"/>
              <a:t>IEEE SA Policy Documents</a:t>
            </a:r>
          </a:p>
        </p:txBody>
      </p:sp>
      <p:sp>
        <p:nvSpPr>
          <p:cNvPr id="3" name="Content Placeholder 2">
            <a:extLst>
              <a:ext uri="{FF2B5EF4-FFF2-40B4-BE49-F238E27FC236}">
                <a16:creationId xmlns:a16="http://schemas.microsoft.com/office/drawing/2014/main" id="{E82EEE88-48DE-4859-8699-DF7E4EC8F6ED}"/>
              </a:ext>
            </a:extLst>
          </p:cNvPr>
          <p:cNvSpPr>
            <a:spLocks noGrp="1"/>
          </p:cNvSpPr>
          <p:nvPr>
            <p:ph idx="1"/>
          </p:nvPr>
        </p:nvSpPr>
        <p:spPr>
          <a:xfrm>
            <a:off x="914401" y="1751013"/>
            <a:ext cx="10361084" cy="4343401"/>
          </a:xfrm>
        </p:spPr>
        <p:txBody>
          <a:bodyPr/>
          <a:lstStyle/>
          <a:p>
            <a:r>
              <a:rPr lang="en-US" dirty="0"/>
              <a:t>IEEE Code of Ethics</a:t>
            </a:r>
          </a:p>
          <a:p>
            <a:pPr lvl="1"/>
            <a:r>
              <a:rPr lang="en-US" dirty="0">
                <a:hlinkClick r:id="rId2"/>
              </a:rPr>
              <a:t>http://www.ieee.org/about/corporate/governance/p7-8.html</a:t>
            </a:r>
            <a:r>
              <a:rPr lang="en-US" dirty="0"/>
              <a:t> </a:t>
            </a:r>
          </a:p>
          <a:p>
            <a:r>
              <a:rPr lang="en-US" dirty="0"/>
              <a:t>IEEE Standards Association (IEEE-SA) Affiliation FAQ</a:t>
            </a:r>
          </a:p>
          <a:p>
            <a:pPr lvl="1"/>
            <a:r>
              <a:rPr lang="en-US" dirty="0">
                <a:hlinkClick r:id="rId3"/>
              </a:rPr>
              <a:t>http://standards.ieee.org/faqs/affiliation.html</a:t>
            </a:r>
            <a:r>
              <a:rPr lang="en-US" dirty="0"/>
              <a:t> </a:t>
            </a:r>
          </a:p>
          <a:p>
            <a:r>
              <a:rPr lang="en-US" dirty="0"/>
              <a:t>Antitrust and Competition Policy</a:t>
            </a:r>
          </a:p>
          <a:p>
            <a:pPr lvl="1"/>
            <a:r>
              <a:rPr lang="en-US" dirty="0">
                <a:hlinkClick r:id="rId4"/>
              </a:rPr>
              <a:t>http://standards.ieee.org/resources/antitrust-guidelines.pdf</a:t>
            </a:r>
            <a:r>
              <a:rPr lang="en-US" dirty="0"/>
              <a:t>  </a:t>
            </a:r>
            <a:endParaRPr lang="en-US" dirty="0">
              <a:hlinkClick r:id="rId5"/>
            </a:endParaRPr>
          </a:p>
          <a:p>
            <a:r>
              <a:rPr lang="en-US" dirty="0"/>
              <a:t>Letter of Assurance Form</a:t>
            </a:r>
          </a:p>
          <a:p>
            <a:pPr lvl="1"/>
            <a:r>
              <a:rPr lang="en-US" dirty="0">
                <a:hlinkClick r:id="rId6"/>
              </a:rPr>
              <a:t>http://standards.ieee.org/develop/policies/bylaws/sect6-7.html#loa</a:t>
            </a:r>
            <a:r>
              <a:rPr lang="en-US" dirty="0"/>
              <a:t> </a:t>
            </a:r>
          </a:p>
          <a:p>
            <a:pPr lvl="1"/>
            <a:r>
              <a:rPr lang="en-US" dirty="0">
                <a:hlinkClick r:id="rId5"/>
              </a:rPr>
              <a:t>https://development.standards.ieee.org/myproject/Public//mytools/mob/loa.pdf</a:t>
            </a:r>
          </a:p>
          <a:p>
            <a:r>
              <a:rPr lang="en-US" dirty="0"/>
              <a:t>IEEE-SA Patent Committee FAQ &amp; Patent slides</a:t>
            </a:r>
          </a:p>
          <a:p>
            <a:pPr lvl="1"/>
            <a:r>
              <a:rPr lang="en-US" dirty="0">
                <a:hlinkClick r:id="rId7"/>
              </a:rPr>
              <a:t>http://standards.ieee.org/board/pat/faq.pdf</a:t>
            </a:r>
            <a:r>
              <a:rPr lang="en-US" dirty="0"/>
              <a:t> and </a:t>
            </a:r>
            <a:r>
              <a:rPr lang="en-US" dirty="0">
                <a:hlinkClick r:id="rId5"/>
              </a:rPr>
              <a:t>http://standards.ieee.org/board/pat/pat-slideset.ppt</a:t>
            </a:r>
            <a:r>
              <a:rPr lang="en-US" dirty="0"/>
              <a:t> </a:t>
            </a:r>
          </a:p>
          <a:p>
            <a:pPr>
              <a:buNone/>
            </a:pPr>
            <a:endParaRPr lang="en-GB" sz="1200" dirty="0"/>
          </a:p>
          <a:p>
            <a:endParaRPr lang="en-US" dirty="0"/>
          </a:p>
        </p:txBody>
      </p:sp>
      <p:sp>
        <p:nvSpPr>
          <p:cNvPr id="4" name="Slide Number Placeholder 3">
            <a:extLst>
              <a:ext uri="{FF2B5EF4-FFF2-40B4-BE49-F238E27FC236}">
                <a16:creationId xmlns:a16="http://schemas.microsoft.com/office/drawing/2014/main" id="{860BF99C-1593-4E31-B040-51A5B30284AC}"/>
              </a:ext>
            </a:extLst>
          </p:cNvPr>
          <p:cNvSpPr>
            <a:spLocks noGrp="1"/>
          </p:cNvSpPr>
          <p:nvPr>
            <p:ph type="sldNum" idx="12"/>
          </p:nvPr>
        </p:nvSpPr>
        <p:spPr/>
        <p:txBody>
          <a:bodyPr/>
          <a:lstStyle/>
          <a:p>
            <a:r>
              <a:rPr lang="en-GB"/>
              <a:t>Slide </a:t>
            </a:r>
            <a:fld id="{440F5867-744E-4AA6-B0ED-4C44D2DFBB7B}" type="slidenum">
              <a:rPr lang="en-GB" smtClean="0"/>
              <a:pPr/>
              <a:t>19</a:t>
            </a:fld>
            <a:endParaRPr lang="en-GB" dirty="0"/>
          </a:p>
        </p:txBody>
      </p:sp>
      <p:sp>
        <p:nvSpPr>
          <p:cNvPr id="5" name="Footer Placeholder 4">
            <a:extLst>
              <a:ext uri="{FF2B5EF4-FFF2-40B4-BE49-F238E27FC236}">
                <a16:creationId xmlns:a16="http://schemas.microsoft.com/office/drawing/2014/main" id="{BBAD4E8E-71BA-45BE-9C0D-60E8520D27E9}"/>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33E165B6-163C-4F2F-A330-74EE3956B570}"/>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19355251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14401" y="2708920"/>
            <a:ext cx="10361084" cy="3385494"/>
          </a:xfrm>
        </p:spPr>
        <p:txBody>
          <a:bodyPr/>
          <a:lstStyle/>
          <a:p>
            <a:pPr algn="ctr">
              <a:lnSpc>
                <a:spcPct val="90000"/>
              </a:lnSpc>
              <a:buFontTx/>
              <a:buNone/>
            </a:pPr>
            <a:r>
              <a:rPr lang="en-US" altLang="en-US" sz="3600" dirty="0">
                <a:cs typeface="Times New Roman" panose="02020603050405020304" pitchFamily="18" charset="0"/>
              </a:rPr>
              <a:t>Agenda for the IEEE November Meeting</a:t>
            </a:r>
          </a:p>
          <a:p>
            <a:pPr algn="ctr">
              <a:lnSpc>
                <a:spcPct val="90000"/>
              </a:lnSpc>
              <a:buFontTx/>
              <a:buNone/>
            </a:pPr>
            <a:r>
              <a:rPr lang="en-US" altLang="en-US" sz="3600" dirty="0">
                <a:cs typeface="Times New Roman" panose="02020603050405020304" pitchFamily="18" charset="0"/>
              </a:rPr>
              <a:t>And telecons running between </a:t>
            </a:r>
          </a:p>
          <a:p>
            <a:pPr algn="ctr">
              <a:lnSpc>
                <a:spcPct val="90000"/>
              </a:lnSpc>
              <a:buFontTx/>
              <a:buNone/>
            </a:pPr>
            <a:r>
              <a:rPr lang="en-US" altLang="en-US" sz="3600" dirty="0">
                <a:cs typeface="Times New Roman" panose="02020603050405020304" pitchFamily="18" charset="0"/>
              </a:rPr>
              <a:t>November 2024 and January 2025</a:t>
            </a:r>
          </a:p>
          <a:p>
            <a:pPr marL="1524000">
              <a:lnSpc>
                <a:spcPct val="90000"/>
              </a:lnSpc>
              <a:buFontTx/>
              <a:buNone/>
            </a:pPr>
            <a:endParaRPr lang="en-US" altLang="en-US" sz="2000" dirty="0">
              <a:cs typeface="Times New Roman" panose="02020603050405020304" pitchFamily="18" charset="0"/>
            </a:endParaRP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2</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
        <p:nvSpPr>
          <p:cNvPr id="7" name="Title 1"/>
          <p:cNvSpPr>
            <a:spLocks noGrp="1"/>
          </p:cNvSpPr>
          <p:nvPr>
            <p:ph type="title"/>
          </p:nvPr>
        </p:nvSpPr>
        <p:spPr>
          <a:xfrm>
            <a:off x="914401" y="685801"/>
            <a:ext cx="10361084" cy="1663079"/>
          </a:xfrm>
        </p:spPr>
        <p:txBody>
          <a:bodyPr/>
          <a:lstStyle/>
          <a:p>
            <a:r>
              <a:rPr lang="en-US" altLang="en-US" sz="4000" dirty="0">
                <a:solidFill>
                  <a:srgbClr val="0000FF"/>
                </a:solidFill>
                <a:cs typeface="Times New Roman" panose="02020603050405020304" pitchFamily="18" charset="0"/>
              </a:rPr>
              <a:t>IEEE 802.11</a:t>
            </a:r>
            <a:br>
              <a:rPr lang="en-US" altLang="en-US" sz="4000" dirty="0">
                <a:solidFill>
                  <a:srgbClr val="0000FF"/>
                </a:solidFill>
                <a:cs typeface="Times New Roman" panose="02020603050405020304" pitchFamily="18" charset="0"/>
              </a:rPr>
            </a:br>
            <a:r>
              <a:rPr lang="en-US" altLang="en-US" sz="4000" dirty="0">
                <a:solidFill>
                  <a:srgbClr val="0000FF"/>
                </a:solidFill>
                <a:cs typeface="Times New Roman" panose="02020603050405020304" pitchFamily="18" charset="0"/>
              </a:rPr>
              <a:t>Task Group BK</a:t>
            </a:r>
            <a:br>
              <a:rPr lang="en-US" altLang="en-US" sz="4000" dirty="0">
                <a:solidFill>
                  <a:srgbClr val="0000FF"/>
                </a:solidFill>
                <a:cs typeface="Times New Roman" panose="02020603050405020304" pitchFamily="18" charset="0"/>
              </a:rPr>
            </a:br>
            <a:r>
              <a:rPr lang="en-US" altLang="en-US" sz="4000" dirty="0">
                <a:solidFill>
                  <a:srgbClr val="0000FF"/>
                </a:solidFill>
                <a:cs typeface="Times New Roman" panose="02020603050405020304" pitchFamily="18" charset="0"/>
              </a:rPr>
              <a:t>320MHz Positioning</a:t>
            </a:r>
            <a:endParaRPr lang="en-US" sz="4000" dirty="0"/>
          </a:p>
        </p:txBody>
      </p:sp>
    </p:spTree>
    <p:extLst>
      <p:ext uri="{BB962C8B-B14F-4D97-AF65-F5344CB8AC3E}">
        <p14:creationId xmlns:p14="http://schemas.microsoft.com/office/powerpoint/2010/main" val="155850083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a:xfrm>
            <a:off x="914400" y="1830391"/>
            <a:ext cx="10798223" cy="4264024"/>
          </a:xfrm>
        </p:spPr>
        <p:txBody>
          <a:bodyPr/>
          <a:lstStyle/>
          <a:p>
            <a:pPr lvl="0" defTabSz="914400" eaLnBrk="0" hangingPunct="0">
              <a:spcBef>
                <a:spcPct val="20000"/>
              </a:spcBef>
              <a:buClrTx/>
              <a:buSzTx/>
              <a:buFontTx/>
              <a:buChar char="•"/>
              <a:defRPr/>
            </a:pPr>
            <a:endParaRPr lang="en-US" dirty="0"/>
          </a:p>
          <a:p>
            <a:pPr lvl="0" defTabSz="914400" eaLnBrk="0" hangingPunct="0">
              <a:spcBef>
                <a:spcPct val="20000"/>
              </a:spcBef>
              <a:buClrTx/>
              <a:buSzTx/>
              <a:buFontTx/>
              <a:buChar char="•"/>
              <a:defRPr/>
            </a:pPr>
            <a:r>
              <a:rPr lang="en-US" dirty="0"/>
              <a:t>The current version of the IEEE-SA Standards Board Bylaws is available at: </a:t>
            </a:r>
          </a:p>
          <a:p>
            <a:pPr lvl="1" defTabSz="914400" eaLnBrk="0" hangingPunct="0">
              <a:spcBef>
                <a:spcPct val="20000"/>
              </a:spcBef>
              <a:buClrTx/>
              <a:buSzTx/>
              <a:defRPr/>
            </a:pPr>
            <a:r>
              <a:rPr lang="en-US" sz="2400" dirty="0">
                <a:hlinkClick r:id="rId3"/>
              </a:rPr>
              <a:t>http://standards.ieee.org/develop/policies/bylaws/index.html</a:t>
            </a:r>
            <a:r>
              <a:rPr lang="en-US" sz="2400" dirty="0"/>
              <a:t> (HTML version) </a:t>
            </a:r>
          </a:p>
          <a:p>
            <a:pPr lvl="1" defTabSz="914400" eaLnBrk="0" hangingPunct="0">
              <a:spcBef>
                <a:spcPct val="20000"/>
              </a:spcBef>
              <a:buClrTx/>
              <a:buSzTx/>
              <a:defRPr/>
            </a:pPr>
            <a:r>
              <a:rPr lang="en-US" sz="2400" dirty="0">
                <a:hlinkClick r:id="rId4"/>
              </a:rPr>
              <a:t>http://standards.ieee.org/develop/policies/bylaws/sb_bylaws.pdf</a:t>
            </a:r>
            <a:r>
              <a:rPr lang="en-US" sz="2400" dirty="0"/>
              <a:t> (PDF version)</a:t>
            </a:r>
            <a:r>
              <a:rPr lang="en-US" sz="1800" dirty="0"/>
              <a:t> </a:t>
            </a:r>
          </a:p>
          <a:p>
            <a:pPr lvl="0" defTabSz="914400" eaLnBrk="0" hangingPunct="0">
              <a:spcBef>
                <a:spcPct val="20000"/>
              </a:spcBef>
              <a:buClrTx/>
              <a:buSzTx/>
              <a:defRPr/>
            </a:pPr>
            <a:br>
              <a:rPr lang="en-US" sz="1600" dirty="0"/>
            </a:br>
            <a:endParaRPr lang="en-US" sz="1600" dirty="0"/>
          </a:p>
          <a:p>
            <a:pPr lvl="0" defTabSz="914400" eaLnBrk="0" hangingPunct="0">
              <a:spcBef>
                <a:spcPct val="20000"/>
              </a:spcBef>
              <a:buClrTx/>
              <a:buSzTx/>
              <a:buFontTx/>
              <a:buChar char="•"/>
              <a:defRPr/>
            </a:pPr>
            <a:r>
              <a:rPr lang="en-US" dirty="0"/>
              <a:t>The current version of the IEEE-SA Standards Board Operations Manual is available at: </a:t>
            </a:r>
          </a:p>
          <a:p>
            <a:pPr lvl="1" defTabSz="914400" eaLnBrk="0" hangingPunct="0">
              <a:spcBef>
                <a:spcPct val="20000"/>
              </a:spcBef>
              <a:buClrTx/>
              <a:buSzTx/>
              <a:defRPr/>
            </a:pPr>
            <a:r>
              <a:rPr lang="en-US" sz="2400" dirty="0">
                <a:hlinkClick r:id="rId5"/>
              </a:rPr>
              <a:t>http://standards.ieee.org/develop/policies/opman/index.html</a:t>
            </a:r>
            <a:r>
              <a:rPr lang="en-US" sz="2400" dirty="0"/>
              <a:t> (HTML version) </a:t>
            </a:r>
          </a:p>
          <a:p>
            <a:pPr lvl="1" defTabSz="914400" eaLnBrk="0" hangingPunct="0">
              <a:spcBef>
                <a:spcPct val="20000"/>
              </a:spcBef>
              <a:buClrTx/>
              <a:buSzTx/>
              <a:defRPr/>
            </a:pPr>
            <a:r>
              <a:rPr lang="en-US" sz="2400" dirty="0">
                <a:hlinkClick r:id="rId6"/>
              </a:rPr>
              <a:t>http://standards.ieee.org/develop/policies/opman/sb_om.pdf</a:t>
            </a:r>
            <a:r>
              <a:rPr lang="en-US" sz="2400" dirty="0"/>
              <a:t> (PDF version) </a:t>
            </a:r>
          </a:p>
          <a:p>
            <a:pPr lvl="0" defTabSz="914400" eaLnBrk="0" hangingPunct="0">
              <a:spcBef>
                <a:spcPct val="20000"/>
              </a:spcBef>
              <a:buClrTx/>
              <a:buSzTx/>
              <a:defRPr/>
            </a:pPr>
            <a:endParaRPr lang="en-GB" sz="1200" dirty="0"/>
          </a:p>
          <a:p>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20</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66467412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9EAFFD-A63C-4806-B36A-FDB3DA79B804}"/>
              </a:ext>
            </a:extLst>
          </p:cNvPr>
          <p:cNvSpPr>
            <a:spLocks noGrp="1"/>
          </p:cNvSpPr>
          <p:nvPr>
            <p:ph type="title"/>
          </p:nvPr>
        </p:nvSpPr>
        <p:spPr/>
        <p:txBody>
          <a:bodyPr/>
          <a:lstStyle/>
          <a:p>
            <a:r>
              <a:rPr lang="en-US" dirty="0"/>
              <a:t>IEEE 802 Ground Rules</a:t>
            </a:r>
          </a:p>
        </p:txBody>
      </p:sp>
      <p:sp>
        <p:nvSpPr>
          <p:cNvPr id="3" name="Content Placeholder 2">
            <a:extLst>
              <a:ext uri="{FF2B5EF4-FFF2-40B4-BE49-F238E27FC236}">
                <a16:creationId xmlns:a16="http://schemas.microsoft.com/office/drawing/2014/main" id="{AA2E66CF-1199-4401-85E7-EC54CBC31898}"/>
              </a:ext>
            </a:extLst>
          </p:cNvPr>
          <p:cNvSpPr>
            <a:spLocks noGrp="1"/>
          </p:cNvSpPr>
          <p:nvPr>
            <p:ph idx="1"/>
          </p:nvPr>
        </p:nvSpPr>
        <p:spPr/>
        <p:txBody>
          <a:bodyPr/>
          <a:lstStyle/>
          <a:p>
            <a:pPr indent="-457200">
              <a:buFont typeface="Arial" panose="020B0604020202020204" pitchFamily="34" charset="0"/>
              <a:buChar char="•"/>
            </a:pPr>
            <a:r>
              <a:rPr lang="en-US" dirty="0">
                <a:cs typeface="DejaVu Sans" pitchFamily="34" charset="0"/>
              </a:rPr>
              <a:t>Respect … give it, get it</a:t>
            </a:r>
          </a:p>
          <a:p>
            <a:pPr indent="-457200">
              <a:buFont typeface="Arial" panose="020B0604020202020204" pitchFamily="34" charset="0"/>
              <a:buChar char="•"/>
            </a:pPr>
            <a:r>
              <a:rPr lang="en-US" dirty="0">
                <a:cs typeface="DejaVu Sans" pitchFamily="34" charset="0"/>
              </a:rPr>
              <a:t>NO product pitches</a:t>
            </a:r>
          </a:p>
          <a:p>
            <a:pPr indent="-457200">
              <a:buFont typeface="Arial" panose="020B0604020202020204" pitchFamily="34" charset="0"/>
              <a:buChar char="•"/>
            </a:pPr>
            <a:r>
              <a:rPr lang="en-US" dirty="0">
                <a:cs typeface="DejaVu Sans" pitchFamily="34" charset="0"/>
              </a:rPr>
              <a:t>NO corporate pitches</a:t>
            </a:r>
          </a:p>
          <a:p>
            <a:pPr indent="-457200">
              <a:buFont typeface="Arial" panose="020B0604020202020204" pitchFamily="34" charset="0"/>
              <a:buChar char="•"/>
            </a:pPr>
            <a:r>
              <a:rPr lang="en-US" dirty="0">
                <a:cs typeface="DejaVu Sans" pitchFamily="34" charset="0"/>
              </a:rPr>
              <a:t>NO prices</a:t>
            </a:r>
          </a:p>
          <a:p>
            <a:pPr indent="-457200">
              <a:buFont typeface="Arial" panose="020B0604020202020204" pitchFamily="34" charset="0"/>
              <a:buChar char="•"/>
            </a:pPr>
            <a:r>
              <a:rPr lang="en-US" dirty="0">
                <a:cs typeface="DejaVu Sans" pitchFamily="34" charset="0"/>
              </a:rPr>
              <a:t>NO restrictive notices – (no confidentially notices in email)</a:t>
            </a:r>
          </a:p>
          <a:p>
            <a:pPr indent="-457200">
              <a:buFont typeface="Arial" panose="020B0604020202020204" pitchFamily="34" charset="0"/>
              <a:buChar char="•"/>
            </a:pPr>
            <a:r>
              <a:rPr lang="en-US" dirty="0">
                <a:cs typeface="DejaVu Sans" pitchFamily="34" charset="0"/>
              </a:rPr>
              <a:t>Presentations must be openly available</a:t>
            </a:r>
          </a:p>
          <a:p>
            <a:endParaRPr lang="en-US" dirty="0"/>
          </a:p>
        </p:txBody>
      </p:sp>
      <p:sp>
        <p:nvSpPr>
          <p:cNvPr id="4" name="Slide Number Placeholder 3">
            <a:extLst>
              <a:ext uri="{FF2B5EF4-FFF2-40B4-BE49-F238E27FC236}">
                <a16:creationId xmlns:a16="http://schemas.microsoft.com/office/drawing/2014/main" id="{2F38F93E-E7B4-4037-B49B-013B2239B90B}"/>
              </a:ext>
            </a:extLst>
          </p:cNvPr>
          <p:cNvSpPr>
            <a:spLocks noGrp="1"/>
          </p:cNvSpPr>
          <p:nvPr>
            <p:ph type="sldNum" idx="12"/>
          </p:nvPr>
        </p:nvSpPr>
        <p:spPr/>
        <p:txBody>
          <a:bodyPr/>
          <a:lstStyle/>
          <a:p>
            <a:r>
              <a:rPr lang="en-GB"/>
              <a:t>Slide </a:t>
            </a:r>
            <a:fld id="{440F5867-744E-4AA6-B0ED-4C44D2DFBB7B}" type="slidenum">
              <a:rPr lang="en-GB" smtClean="0"/>
              <a:pPr/>
              <a:t>21</a:t>
            </a:fld>
            <a:endParaRPr lang="en-GB" dirty="0"/>
          </a:p>
        </p:txBody>
      </p:sp>
      <p:sp>
        <p:nvSpPr>
          <p:cNvPr id="5" name="Footer Placeholder 4">
            <a:extLst>
              <a:ext uri="{FF2B5EF4-FFF2-40B4-BE49-F238E27FC236}">
                <a16:creationId xmlns:a16="http://schemas.microsoft.com/office/drawing/2014/main" id="{2DC6924C-5B2A-4369-BAF1-60422B9B5FC6}"/>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F34D0F77-3728-49EB-902A-704204CA4083}"/>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96573538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AE60AC-FC90-43B0-A5DF-6AE8F7E48DA7}"/>
              </a:ext>
            </a:extLst>
          </p:cNvPr>
          <p:cNvSpPr>
            <a:spLocks noGrp="1"/>
          </p:cNvSpPr>
          <p:nvPr>
            <p:ph type="title"/>
          </p:nvPr>
        </p:nvSpPr>
        <p:spPr>
          <a:xfrm>
            <a:off x="914401" y="685801"/>
            <a:ext cx="10361084" cy="763591"/>
          </a:xfrm>
        </p:spPr>
        <p:txBody>
          <a:bodyPr/>
          <a:lstStyle/>
          <a:p>
            <a:r>
              <a:rPr lang="en-US" dirty="0"/>
              <a:t>IEEE 802 Rules Documents </a:t>
            </a:r>
          </a:p>
        </p:txBody>
      </p:sp>
      <p:sp>
        <p:nvSpPr>
          <p:cNvPr id="3" name="Content Placeholder 2">
            <a:extLst>
              <a:ext uri="{FF2B5EF4-FFF2-40B4-BE49-F238E27FC236}">
                <a16:creationId xmlns:a16="http://schemas.microsoft.com/office/drawing/2014/main" id="{53129AE0-154C-44C2-BB01-C9AED5640D70}"/>
              </a:ext>
            </a:extLst>
          </p:cNvPr>
          <p:cNvSpPr>
            <a:spLocks noGrp="1"/>
          </p:cNvSpPr>
          <p:nvPr>
            <p:ph idx="1"/>
          </p:nvPr>
        </p:nvSpPr>
        <p:spPr>
          <a:xfrm>
            <a:off x="914401" y="1340768"/>
            <a:ext cx="10361084" cy="4768080"/>
          </a:xfrm>
        </p:spPr>
        <p:txBody>
          <a:bodyPr/>
          <a:lstStyle/>
          <a:p>
            <a:r>
              <a:rPr lang="en-US" sz="2000" dirty="0"/>
              <a:t>IEEE 802 Policies &amp; Procedures (Approved June 2014)</a:t>
            </a:r>
          </a:p>
          <a:p>
            <a:pPr lvl="1"/>
            <a:r>
              <a:rPr lang="en-US" sz="1800" dirty="0">
                <a:hlinkClick r:id="rId2"/>
              </a:rPr>
              <a:t>http://standards.ieee.org/board/aud/LMSC.pdf</a:t>
            </a:r>
            <a:endParaRPr lang="en-US" sz="1800" dirty="0"/>
          </a:p>
          <a:p>
            <a:r>
              <a:rPr lang="en-US" sz="2000" dirty="0"/>
              <a:t>IEEE 802 Operations Manual (Approved 4 August 2020)</a:t>
            </a:r>
          </a:p>
          <a:p>
            <a:pPr lvl="1">
              <a:lnSpc>
                <a:spcPct val="80000"/>
              </a:lnSpc>
              <a:defRPr/>
            </a:pPr>
            <a:r>
              <a:rPr lang="en-US" altLang="en-US" sz="1800" dirty="0">
                <a:hlinkClick r:id="rId3"/>
              </a:rPr>
              <a:t>https://mentor.ieee.org/802-ec/dcn/17/ec-17-0090-24-0PNP-ieee-802-lmsc-operations-manual.pdf</a:t>
            </a:r>
            <a:endParaRPr lang="en-US" altLang="en-US" sz="1800" dirty="0"/>
          </a:p>
          <a:p>
            <a:pPr>
              <a:lnSpc>
                <a:spcPct val="80000"/>
              </a:lnSpc>
              <a:defRPr/>
            </a:pPr>
            <a:r>
              <a:rPr lang="en-US" sz="2000" dirty="0"/>
              <a:t>IEEE 802 Working Group Policies &amp; Procedures (29 July 2016)</a:t>
            </a:r>
            <a:r>
              <a:rPr lang="en-US" altLang="en-US" sz="2000" dirty="0"/>
              <a:t> </a:t>
            </a:r>
          </a:p>
          <a:p>
            <a:pPr lvl="1"/>
            <a:r>
              <a:rPr lang="en-US" altLang="en-US" sz="1800" dirty="0">
                <a:hlinkClick r:id="rId4"/>
              </a:rPr>
              <a:t>http://www.ieee802.org/PNP/approved/IEEE_802_WG_PandP_v19.pdf</a:t>
            </a:r>
            <a:r>
              <a:rPr lang="en-US" altLang="en-US" sz="1800" dirty="0"/>
              <a:t> </a:t>
            </a:r>
          </a:p>
          <a:p>
            <a:r>
              <a:rPr lang="en-US" sz="2000" dirty="0"/>
              <a:t>IEEE 802 LMSC Chair's Guidelines (Approved 15 November 2019)</a:t>
            </a:r>
            <a:endParaRPr lang="en-US" sz="2000" dirty="0">
              <a:hlinkClick r:id="rId5"/>
            </a:endParaRPr>
          </a:p>
          <a:p>
            <a:pPr lvl="1"/>
            <a:r>
              <a:rPr lang="en-US" sz="1800" dirty="0">
                <a:hlinkClick r:id="rId3"/>
              </a:rPr>
              <a:t>https://mentor.ieee.org/802-ec/dcn/17/ec-17-0120-29-0PNP-ieee-802-lmsc-chairs-guidelines.pdf</a:t>
            </a:r>
            <a:r>
              <a:rPr lang="en-US" sz="1800" dirty="0"/>
              <a:t> </a:t>
            </a:r>
          </a:p>
          <a:p>
            <a:r>
              <a:rPr lang="en-US" sz="2000" dirty="0"/>
              <a:t>Participation in IEEE 802 Meetings</a:t>
            </a:r>
          </a:p>
          <a:p>
            <a:pPr lvl="1"/>
            <a:r>
              <a:rPr lang="en-US" sz="1800" u="sng" dirty="0">
                <a:hlinkClick r:id="rId6"/>
              </a:rPr>
              <a:t>https://mentor.ieee.org/802-ec/dcn/17/ec-17-0093-05-0PNP-ieee-802-participation-slide-ppt.ppt</a:t>
            </a:r>
            <a:endParaRPr lang="en-US" sz="1800" u="sng" dirty="0"/>
          </a:p>
          <a:p>
            <a:pPr lvl="1"/>
            <a:endParaRPr lang="en-US" sz="1600" dirty="0"/>
          </a:p>
          <a:p>
            <a:r>
              <a:rPr lang="en-US" sz="1600" dirty="0"/>
              <a:t>Policies and Procedures hierarchy: </a:t>
            </a:r>
            <a:r>
              <a:rPr lang="en-US" sz="1600" b="0" dirty="0">
                <a:hlinkClick r:id="rId7"/>
              </a:rPr>
              <a:t>http://www.ieee802.org/11/Rules/rules.shtml</a:t>
            </a:r>
            <a:endParaRPr lang="en-US" sz="1600" b="0" dirty="0"/>
          </a:p>
          <a:p>
            <a:pPr marL="342900" lvl="1" indent="-342900">
              <a:buFontTx/>
              <a:buChar char="•"/>
            </a:pPr>
            <a:r>
              <a:rPr lang="en-US" altLang="en-US" sz="1600" b="1" dirty="0"/>
              <a:t>IEEE 802 Procedural document website: </a:t>
            </a:r>
            <a:r>
              <a:rPr lang="en-US" altLang="en-US" sz="1600" dirty="0">
                <a:hlinkClick r:id="rId8"/>
              </a:rPr>
              <a:t>http://www.ieee802.org/devdocs.shtml</a:t>
            </a:r>
            <a:endParaRPr lang="en-US" altLang="en-US" sz="1600" dirty="0"/>
          </a:p>
        </p:txBody>
      </p:sp>
      <p:sp>
        <p:nvSpPr>
          <p:cNvPr id="4" name="Slide Number Placeholder 3">
            <a:extLst>
              <a:ext uri="{FF2B5EF4-FFF2-40B4-BE49-F238E27FC236}">
                <a16:creationId xmlns:a16="http://schemas.microsoft.com/office/drawing/2014/main" id="{F7AB0DEE-B75D-4F9D-8547-3D3A0FCBB9A3}"/>
              </a:ext>
            </a:extLst>
          </p:cNvPr>
          <p:cNvSpPr>
            <a:spLocks noGrp="1"/>
          </p:cNvSpPr>
          <p:nvPr>
            <p:ph type="sldNum" idx="12"/>
          </p:nvPr>
        </p:nvSpPr>
        <p:spPr/>
        <p:txBody>
          <a:bodyPr/>
          <a:lstStyle/>
          <a:p>
            <a:r>
              <a:rPr lang="en-GB"/>
              <a:t>Slide </a:t>
            </a:r>
            <a:fld id="{440F5867-744E-4AA6-B0ED-4C44D2DFBB7B}" type="slidenum">
              <a:rPr lang="en-GB" smtClean="0"/>
              <a:pPr/>
              <a:t>22</a:t>
            </a:fld>
            <a:endParaRPr lang="en-GB" dirty="0"/>
          </a:p>
        </p:txBody>
      </p:sp>
      <p:sp>
        <p:nvSpPr>
          <p:cNvPr id="5" name="Footer Placeholder 4">
            <a:extLst>
              <a:ext uri="{FF2B5EF4-FFF2-40B4-BE49-F238E27FC236}">
                <a16:creationId xmlns:a16="http://schemas.microsoft.com/office/drawing/2014/main" id="{0F91ADEB-41AD-4208-8901-68E8AF7B8E9E}"/>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7AC68828-28ED-4DFE-BE1B-A085FB5C0529}"/>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51498619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366935"/>
          </a:xfrm>
        </p:spPr>
        <p:txBody>
          <a:bodyPr/>
          <a:lstStyle/>
          <a:p>
            <a:r>
              <a:rPr lang="en-US" altLang="en-US" dirty="0">
                <a:solidFill>
                  <a:schemeClr val="tx2"/>
                </a:solidFill>
              </a:rPr>
              <a:t>November IEEE  802.11 Plenary Meeting Week Agenda</a:t>
            </a:r>
            <a:endParaRPr lang="en-US" dirty="0"/>
          </a:p>
        </p:txBody>
      </p:sp>
      <p:sp>
        <p:nvSpPr>
          <p:cNvPr id="3" name="Content Placeholder 2"/>
          <p:cNvSpPr>
            <a:spLocks noGrp="1"/>
          </p:cNvSpPr>
          <p:nvPr>
            <p:ph idx="1"/>
          </p:nvPr>
        </p:nvSpPr>
        <p:spPr>
          <a:xfrm>
            <a:off x="335361" y="1484785"/>
            <a:ext cx="5256583" cy="4176464"/>
          </a:xfrm>
        </p:spPr>
        <p:txBody>
          <a:bodyPr/>
          <a:lstStyle/>
          <a:p>
            <a:pPr algn="just">
              <a:spcBef>
                <a:spcPct val="20000"/>
              </a:spcBef>
              <a:buFontTx/>
              <a:buChar char="•"/>
            </a:pPr>
            <a:r>
              <a:rPr lang="en-US" sz="1800" b="0" dirty="0"/>
              <a:t>Call the meeting to order (3min)</a:t>
            </a:r>
          </a:p>
          <a:p>
            <a:pPr algn="just">
              <a:spcBef>
                <a:spcPct val="20000"/>
              </a:spcBef>
              <a:buFontTx/>
              <a:buChar char="•"/>
            </a:pPr>
            <a:r>
              <a:rPr lang="en-US" altLang="en-US" sz="1800" b="0" dirty="0"/>
              <a:t>Review IEEE-SA patent policy, duty to inform, call for potential essential patents, guidelines for anti-trust and competition laws and participation on individual basis in IEEE 802 meeting, IEEE-SA copyrights policy (12 min).</a:t>
            </a:r>
          </a:p>
          <a:p>
            <a:pPr algn="just">
              <a:spcBef>
                <a:spcPct val="20000"/>
              </a:spcBef>
              <a:buFontTx/>
              <a:buChar char="•"/>
            </a:pPr>
            <a:r>
              <a:rPr lang="en-US" sz="1800" b="0" dirty="0"/>
              <a:t>Attendance reminder – </a:t>
            </a:r>
            <a:r>
              <a:rPr lang="en-US" sz="1800" dirty="0"/>
              <a:t>log attendance on IMAT</a:t>
            </a:r>
            <a:r>
              <a:rPr lang="en-US" sz="1800" b="0" dirty="0"/>
              <a:t>.</a:t>
            </a:r>
          </a:p>
          <a:p>
            <a:pPr algn="just">
              <a:spcBef>
                <a:spcPct val="20000"/>
              </a:spcBef>
              <a:buFontTx/>
              <a:buChar char="•"/>
            </a:pPr>
            <a:r>
              <a:rPr lang="en-US" altLang="en-US" sz="1800" b="0" dirty="0"/>
              <a:t>Agenda setting for the week (10min)</a:t>
            </a:r>
          </a:p>
          <a:p>
            <a:pPr algn="just">
              <a:spcBef>
                <a:spcPct val="20000"/>
              </a:spcBef>
              <a:buFontTx/>
              <a:buChar char="•"/>
            </a:pPr>
            <a:r>
              <a:rPr lang="en-US" sz="1800" b="0" dirty="0"/>
              <a:t>Approval of previous meeting minutes and motion from telecon that met draft text threshold (5 min)</a:t>
            </a:r>
          </a:p>
          <a:p>
            <a:pPr algn="just">
              <a:spcBef>
                <a:spcPct val="20000"/>
              </a:spcBef>
              <a:buFontTx/>
              <a:buChar char="•"/>
            </a:pPr>
            <a:r>
              <a:rPr lang="en-US" sz="1800" b="0" dirty="0"/>
              <a:t>Review SA ballot results, process going forward and resulting plans for the week. </a:t>
            </a:r>
          </a:p>
          <a:p>
            <a:pPr algn="just">
              <a:spcBef>
                <a:spcPct val="20000"/>
              </a:spcBef>
              <a:buFontTx/>
              <a:buChar char="•"/>
            </a:pPr>
            <a:r>
              <a:rPr lang="en-US" sz="1800" b="0" dirty="0"/>
              <a:t>Conduct comment assignment. </a:t>
            </a:r>
          </a:p>
          <a:p>
            <a:pPr algn="just">
              <a:spcBef>
                <a:spcPct val="20000"/>
              </a:spcBef>
              <a:buFontTx/>
              <a:buChar char="•"/>
            </a:pPr>
            <a:r>
              <a:rPr lang="en-US" sz="1800" b="0" dirty="0"/>
              <a:t>Conduct comment resolution for available submissions.</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23</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
        <p:nvSpPr>
          <p:cNvPr id="7" name="Content Placeholder 2">
            <a:extLst>
              <a:ext uri="{FF2B5EF4-FFF2-40B4-BE49-F238E27FC236}">
                <a16:creationId xmlns:a16="http://schemas.microsoft.com/office/drawing/2014/main" id="{13C21951-EF11-4B7C-A112-83E121BD1D41}"/>
              </a:ext>
            </a:extLst>
          </p:cNvPr>
          <p:cNvSpPr txBox="1">
            <a:spLocks/>
          </p:cNvSpPr>
          <p:nvPr/>
        </p:nvSpPr>
        <p:spPr bwMode="auto">
          <a:xfrm>
            <a:off x="5951984" y="1484785"/>
            <a:ext cx="5904655" cy="4176464"/>
          </a:xfrm>
          <a:prstGeom prst="rect">
            <a:avLst/>
          </a:prstGeom>
          <a:noFill/>
          <a:ln w="9525">
            <a:noFill/>
            <a:round/>
            <a:headEnd/>
            <a:tailEnd/>
          </a:ln>
          <a:effectLst/>
        </p:spPr>
        <p:txBody>
          <a:bodyPr vert="horz" wrap="square" lIns="92160" tIns="46080" rIns="92160" bIns="46080" numCol="1" anchor="t" anchorCtr="0" compatLnSpc="1">
            <a:prstTxWarp prst="textNoShape">
              <a:avLst/>
            </a:prstTxWarp>
          </a:bodyPr>
          <a:lstStyle>
            <a:lvl1pPr marL="342900" indent="-342900" algn="l" defTabSz="449263" rtl="0" eaLnBrk="1" fontAlgn="base" hangingPunct="1">
              <a:spcBef>
                <a:spcPts val="600"/>
              </a:spcBef>
              <a:spcAft>
                <a:spcPct val="0"/>
              </a:spcAft>
              <a:buClr>
                <a:srgbClr val="000000"/>
              </a:buClr>
              <a:buSzPct val="100000"/>
              <a:buFont typeface="Times New Roman" pitchFamily="16" charset="0"/>
              <a:defRPr sz="2400" b="1">
                <a:solidFill>
                  <a:srgbClr val="000000"/>
                </a:solidFill>
                <a:latin typeface="+mn-lt"/>
                <a:ea typeface="+mn-ea"/>
                <a:cs typeface="+mn-cs"/>
              </a:defRPr>
            </a:lvl1pPr>
            <a:lvl2pPr marL="742950" indent="-285750" algn="l" defTabSz="449263" rtl="0" eaLnBrk="1" fontAlgn="base" hangingPunct="1">
              <a:spcBef>
                <a:spcPts val="500"/>
              </a:spcBef>
              <a:spcAft>
                <a:spcPct val="0"/>
              </a:spcAft>
              <a:buClr>
                <a:srgbClr val="000000"/>
              </a:buClr>
              <a:buSzPct val="100000"/>
              <a:buFont typeface="Times New Roman" pitchFamily="16" charset="0"/>
              <a:defRPr sz="2000">
                <a:solidFill>
                  <a:srgbClr val="000000"/>
                </a:solidFill>
                <a:latin typeface="+mn-lt"/>
                <a:ea typeface="+mn-ea"/>
              </a:defRPr>
            </a:lvl2pPr>
            <a:lvl3pPr marL="1143000" indent="-228600" algn="l" defTabSz="449263" rtl="0" eaLnBrk="1" fontAlgn="base" hangingPunct="1">
              <a:spcBef>
                <a:spcPts val="450"/>
              </a:spcBef>
              <a:spcAft>
                <a:spcPct val="0"/>
              </a:spcAft>
              <a:buClr>
                <a:srgbClr val="000000"/>
              </a:buClr>
              <a:buSzPct val="100000"/>
              <a:buFont typeface="Times New Roman" pitchFamily="16" charset="0"/>
              <a:defRPr>
                <a:solidFill>
                  <a:srgbClr val="000000"/>
                </a:solidFill>
                <a:latin typeface="+mn-lt"/>
                <a:ea typeface="+mn-ea"/>
              </a:defRPr>
            </a:lvl3pPr>
            <a:lvl4pPr marL="1600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4pPr>
            <a:lvl5pPr marL="20574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5pPr>
            <a:lvl6pPr marL="25146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6pPr>
            <a:lvl7pPr marL="29718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7pPr>
            <a:lvl8pPr marL="34290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8pPr>
            <a:lvl9pPr marL="3886200" indent="-228600" algn="l" defTabSz="449263" rtl="0" eaLnBrk="1" fontAlgn="base" hangingPunct="1">
              <a:spcBef>
                <a:spcPts val="400"/>
              </a:spcBef>
              <a:spcAft>
                <a:spcPct val="0"/>
              </a:spcAft>
              <a:buClr>
                <a:srgbClr val="000000"/>
              </a:buClr>
              <a:buSzPct val="100000"/>
              <a:buFont typeface="Times New Roman" pitchFamily="16" charset="0"/>
              <a:defRPr sz="1600">
                <a:solidFill>
                  <a:srgbClr val="000000"/>
                </a:solidFill>
                <a:latin typeface="+mn-lt"/>
                <a:ea typeface="+mn-ea"/>
              </a:defRPr>
            </a:lvl9pPr>
          </a:lstStyle>
          <a:p>
            <a:pPr algn="just">
              <a:spcBef>
                <a:spcPct val="20000"/>
              </a:spcBef>
              <a:buFontTx/>
              <a:buChar char="•"/>
            </a:pPr>
            <a:r>
              <a:rPr lang="en-US" sz="1800" b="0" kern="0" dirty="0"/>
              <a:t>Review progress made during the week – 5 min special order.</a:t>
            </a:r>
          </a:p>
          <a:p>
            <a:pPr algn="just">
              <a:spcBef>
                <a:spcPct val="20000"/>
              </a:spcBef>
              <a:buFontTx/>
              <a:buChar char="•"/>
            </a:pPr>
            <a:r>
              <a:rPr lang="en-US" sz="1800" b="0" kern="0" dirty="0"/>
              <a:t>Review program timelines – 5 min special order</a:t>
            </a:r>
          </a:p>
          <a:p>
            <a:pPr algn="just">
              <a:spcBef>
                <a:spcPct val="20000"/>
              </a:spcBef>
              <a:buFontTx/>
              <a:buChar char="•"/>
            </a:pPr>
            <a:r>
              <a:rPr lang="en-US" sz="1800" b="0" kern="0" dirty="0"/>
              <a:t>Review and setup telecon plan – 5 min special order</a:t>
            </a:r>
          </a:p>
          <a:p>
            <a:pPr algn="just">
              <a:spcBef>
                <a:spcPct val="20000"/>
              </a:spcBef>
              <a:buFontTx/>
              <a:buChar char="•"/>
            </a:pPr>
            <a:r>
              <a:rPr lang="en-US" sz="1800" b="0" kern="0" dirty="0"/>
              <a:t>Review submission pipeline – 5 min special order</a:t>
            </a:r>
          </a:p>
          <a:p>
            <a:pPr algn="just">
              <a:spcBef>
                <a:spcPct val="20000"/>
              </a:spcBef>
              <a:buFontTx/>
              <a:buChar char="•"/>
            </a:pPr>
            <a:r>
              <a:rPr lang="en-US" sz="1800" b="0" kern="0" dirty="0" err="1"/>
              <a:t>AoB</a:t>
            </a:r>
            <a:endParaRPr lang="en-US" sz="1800" b="0" kern="0" dirty="0"/>
          </a:p>
          <a:p>
            <a:pPr algn="just">
              <a:spcBef>
                <a:spcPct val="20000"/>
              </a:spcBef>
              <a:buFontTx/>
              <a:buChar char="•"/>
            </a:pPr>
            <a:r>
              <a:rPr lang="en-US" sz="1800" b="0" kern="0" dirty="0"/>
              <a:t>Adjourn</a:t>
            </a:r>
          </a:p>
          <a:p>
            <a:pPr lvl="1" algn="just">
              <a:spcBef>
                <a:spcPct val="20000"/>
              </a:spcBef>
              <a:buFontTx/>
              <a:buChar char="•"/>
            </a:pPr>
            <a:endParaRPr lang="en-US" sz="1400" kern="0" dirty="0"/>
          </a:p>
        </p:txBody>
      </p:sp>
    </p:spTree>
    <p:extLst>
      <p:ext uri="{BB962C8B-B14F-4D97-AF65-F5344CB8AC3E}">
        <p14:creationId xmlns:p14="http://schemas.microsoft.com/office/powerpoint/2010/main" val="4011216508"/>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82959"/>
          </a:xfrm>
        </p:spPr>
        <p:txBody>
          <a:bodyPr/>
          <a:lstStyle/>
          <a:p>
            <a:r>
              <a:rPr lang="en-US" altLang="en-US" dirty="0">
                <a:solidFill>
                  <a:schemeClr val="tx2"/>
                </a:solidFill>
              </a:rPr>
              <a:t>Submission List for the week (1)</a:t>
            </a:r>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24</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2568851919"/>
              </p:ext>
            </p:extLst>
          </p:nvPr>
        </p:nvGraphicFramePr>
        <p:xfrm>
          <a:off x="911424" y="1265032"/>
          <a:ext cx="10513169" cy="3261216"/>
        </p:xfrm>
        <a:graphic>
          <a:graphicData uri="http://schemas.openxmlformats.org/drawingml/2006/table">
            <a:tbl>
              <a:tblPr firstRow="1" bandRow="1">
                <a:tableStyleId>{21E4AEA4-8DFA-4A89-87EB-49C32662AFE0}</a:tableStyleId>
              </a:tblPr>
              <a:tblGrid>
                <a:gridCol w="1541572">
                  <a:extLst>
                    <a:ext uri="{9D8B030D-6E8A-4147-A177-3AD203B41FA5}">
                      <a16:colId xmlns:a16="http://schemas.microsoft.com/office/drawing/2014/main" val="20000"/>
                    </a:ext>
                  </a:extLst>
                </a:gridCol>
                <a:gridCol w="2109520">
                  <a:extLst>
                    <a:ext uri="{9D8B030D-6E8A-4147-A177-3AD203B41FA5}">
                      <a16:colId xmlns:a16="http://schemas.microsoft.com/office/drawing/2014/main" val="20001"/>
                    </a:ext>
                  </a:extLst>
                </a:gridCol>
                <a:gridCol w="5093299">
                  <a:extLst>
                    <a:ext uri="{9D8B030D-6E8A-4147-A177-3AD203B41FA5}">
                      <a16:colId xmlns:a16="http://schemas.microsoft.com/office/drawing/2014/main" val="20002"/>
                    </a:ext>
                  </a:extLst>
                </a:gridCol>
                <a:gridCol w="1768778">
                  <a:extLst>
                    <a:ext uri="{9D8B030D-6E8A-4147-A177-3AD203B41FA5}">
                      <a16:colId xmlns:a16="http://schemas.microsoft.com/office/drawing/2014/main" val="20003"/>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extLst>
                  <a:ext uri="{0D108BD9-81ED-4DB2-BD59-A6C34878D82A}">
                    <a16:rowId xmlns:a16="http://schemas.microsoft.com/office/drawing/2014/main" val="10000"/>
                  </a:ext>
                </a:extLst>
              </a:tr>
              <a:tr h="0">
                <a:tc>
                  <a:txBody>
                    <a:bodyPr/>
                    <a:lstStyle/>
                    <a:p>
                      <a:pPr marL="0" algn="l" defTabSz="914400" rtl="0" eaLnBrk="1" latinLnBrk="0" hangingPunct="1"/>
                      <a:r>
                        <a:rPr lang="en-US" sz="1800" kern="1200" dirty="0">
                          <a:solidFill>
                            <a:schemeClr val="dk1"/>
                          </a:solidFill>
                          <a:latin typeface="+mn-lt"/>
                          <a:ea typeface="+mn-ea"/>
                          <a:cs typeface="+mn-cs"/>
                        </a:rPr>
                        <a:t>11-24-1638</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Jonathan Segev</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 slide deck</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a:t>
                      </a:r>
                    </a:p>
                  </a:txBody>
                  <a:tcPr marT="45712" marB="45712"/>
                </a:tc>
                <a:extLst>
                  <a:ext uri="{0D108BD9-81ED-4DB2-BD59-A6C34878D82A}">
                    <a16:rowId xmlns:a16="http://schemas.microsoft.com/office/drawing/2014/main" val="10009"/>
                  </a:ext>
                </a:extLst>
              </a:tr>
              <a:tr h="182872">
                <a:tc>
                  <a:txBody>
                    <a:bodyPr/>
                    <a:lstStyle/>
                    <a:p>
                      <a:r>
                        <a:rPr lang="en-US" dirty="0"/>
                        <a:t>11-243-049</a:t>
                      </a:r>
                    </a:p>
                  </a:txBody>
                  <a:tcPr marT="45712" marB="45712"/>
                </a:tc>
                <a:tc>
                  <a:txBody>
                    <a:bodyPr/>
                    <a:lstStyle/>
                    <a:p>
                      <a:r>
                        <a:rPr lang="en-US" dirty="0"/>
                        <a:t>Jonathan Segev</a:t>
                      </a:r>
                    </a:p>
                  </a:txBody>
                  <a:tcPr marT="45712" marB="45712"/>
                </a:tc>
                <a:tc>
                  <a:txBody>
                    <a:bodyPr/>
                    <a:lstStyle/>
                    <a:p>
                      <a:r>
                        <a:rPr lang="en-US" dirty="0"/>
                        <a:t>Motion compendium </a:t>
                      </a:r>
                    </a:p>
                  </a:txBody>
                  <a:tcPr marT="45712" marB="45712"/>
                </a:tc>
                <a:tc>
                  <a:txBody>
                    <a:bodyPr/>
                    <a:lstStyle/>
                    <a:p>
                      <a:r>
                        <a:rPr lang="en-US" dirty="0"/>
                        <a:t>Agenda</a:t>
                      </a:r>
                    </a:p>
                  </a:txBody>
                  <a:tcPr marT="45712" marB="45712"/>
                </a:tc>
                <a:extLst>
                  <a:ext uri="{0D108BD9-81ED-4DB2-BD59-A6C34878D82A}">
                    <a16:rowId xmlns:a16="http://schemas.microsoft.com/office/drawing/2014/main" val="311033840"/>
                  </a:ext>
                </a:extLst>
              </a:tr>
              <a:tr h="182872">
                <a:tc>
                  <a:txBody>
                    <a:bodyPr/>
                    <a:lstStyle/>
                    <a:p>
                      <a:r>
                        <a:rPr lang="en-US" sz="1800" dirty="0"/>
                        <a:t>11-24-1920</a:t>
                      </a:r>
                    </a:p>
                  </a:txBody>
                  <a:tcPr marT="45712" marB="45712"/>
                </a:tc>
                <a:tc>
                  <a:txBody>
                    <a:bodyPr/>
                    <a:lstStyle/>
                    <a:p>
                      <a:r>
                        <a:rPr lang="en-US" sz="1800" dirty="0"/>
                        <a:t>Roy Want</a:t>
                      </a:r>
                    </a:p>
                  </a:txBody>
                  <a:tcPr marT="45712" marB="45712"/>
                </a:tc>
                <a:tc>
                  <a:txBody>
                    <a:bodyPr/>
                    <a:lstStyle/>
                    <a:p>
                      <a:r>
                        <a:rPr lang="en-US" sz="1800" dirty="0"/>
                        <a:t>SA 1 Comment database</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3178159513"/>
                  </a:ext>
                </a:extLst>
              </a:tr>
              <a:tr h="0">
                <a:tc>
                  <a:txBody>
                    <a:bodyPr/>
                    <a:lstStyle/>
                    <a:p>
                      <a:r>
                        <a:rPr lang="en-US" sz="1800" kern="1200" dirty="0">
                          <a:solidFill>
                            <a:schemeClr val="dk1"/>
                          </a:solidFill>
                          <a:latin typeface="+mn-lt"/>
                          <a:ea typeface="+mn-ea"/>
                          <a:cs typeface="+mn-cs"/>
                        </a:rPr>
                        <a:t>11-14-1921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2372584398"/>
                  </a:ext>
                </a:extLst>
              </a:tr>
              <a:tr h="0">
                <a:tc>
                  <a:txBody>
                    <a:bodyPr/>
                    <a:lstStyle/>
                    <a:p>
                      <a:r>
                        <a:rPr lang="en-US" sz="1800" kern="1200" dirty="0">
                          <a:solidFill>
                            <a:schemeClr val="dk1"/>
                          </a:solidFill>
                          <a:latin typeface="+mn-lt"/>
                          <a:ea typeface="+mn-ea"/>
                          <a:cs typeface="+mn-cs"/>
                        </a:rPr>
                        <a:t>11-24-1929</a:t>
                      </a:r>
                    </a:p>
                  </a:txBody>
                  <a:tcPr marT="45712" marB="45712"/>
                </a:tc>
                <a:tc>
                  <a:txBody>
                    <a:bodyPr/>
                    <a:lstStyle/>
                    <a:p>
                      <a:r>
                        <a:rPr lang="en-US" sz="1800" kern="1200" dirty="0">
                          <a:solidFill>
                            <a:schemeClr val="dk1"/>
                          </a:solidFill>
                          <a:latin typeface="+mn-lt"/>
                          <a:ea typeface="+mn-ea"/>
                          <a:cs typeface="+mn-cs"/>
                        </a:rPr>
                        <a:t>Roy Want</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SA1 editorial comment resolution</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1551324123"/>
                  </a:ext>
                </a:extLst>
              </a:tr>
              <a:tr h="0">
                <a:tc>
                  <a:txBody>
                    <a:bodyPr/>
                    <a:lstStyle/>
                    <a:p>
                      <a:r>
                        <a:rPr lang="en-US" sz="1800" kern="1200" dirty="0">
                          <a:solidFill>
                            <a:schemeClr val="dk1"/>
                          </a:solidFill>
                          <a:latin typeface="+mn-lt"/>
                          <a:ea typeface="+mn-ea"/>
                          <a:cs typeface="+mn-cs"/>
                        </a:rPr>
                        <a:t>11-24-1923</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3520842086"/>
                  </a:ext>
                </a:extLst>
              </a:tr>
              <a:tr h="0">
                <a:tc>
                  <a:txBody>
                    <a:bodyPr/>
                    <a:lstStyle/>
                    <a:p>
                      <a:r>
                        <a:rPr lang="en-US" sz="1800" kern="1200" dirty="0">
                          <a:solidFill>
                            <a:schemeClr val="dk1"/>
                          </a:solidFill>
                          <a:latin typeface="+mn-lt"/>
                          <a:ea typeface="+mn-ea"/>
                          <a:cs typeface="+mn-cs"/>
                        </a:rPr>
                        <a:t>11-24-1935</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 II</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3582693116"/>
                  </a:ext>
                </a:extLst>
              </a:tr>
              <a:tr h="0">
                <a:tc>
                  <a:txBody>
                    <a:bodyPr/>
                    <a:lstStyle/>
                    <a:p>
                      <a:endParaRPr lang="en-US" sz="1800" kern="1200" dirty="0">
                        <a:solidFill>
                          <a:schemeClr val="dk1"/>
                        </a:solidFill>
                        <a:latin typeface="+mn-lt"/>
                        <a:ea typeface="+mn-ea"/>
                        <a:cs typeface="+mn-cs"/>
                      </a:endParaRPr>
                    </a:p>
                  </a:txBody>
                  <a:tcPr marT="45712" marB="45712"/>
                </a:tc>
                <a:tc>
                  <a:txBody>
                    <a:bodyPr/>
                    <a:lstStyle/>
                    <a:p>
                      <a:endParaRPr lang="en-US" sz="1800" kern="1200" dirty="0">
                        <a:solidFill>
                          <a:schemeClr val="dk1"/>
                        </a:solidFill>
                        <a:latin typeface="+mn-lt"/>
                        <a:ea typeface="+mn-ea"/>
                        <a:cs typeface="+mn-cs"/>
                      </a:endParaRP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sz="1800" kern="1200" dirty="0">
                        <a:solidFill>
                          <a:schemeClr val="dk1"/>
                        </a:solidFill>
                        <a:latin typeface="+mn-lt"/>
                        <a:ea typeface="+mn-ea"/>
                        <a:cs typeface="+mn-cs"/>
                      </a:endParaRPr>
                    </a:p>
                  </a:txBody>
                  <a:tcPr marT="45712" marB="45712"/>
                </a:tc>
                <a:tc>
                  <a:txBody>
                    <a:bodyPr/>
                    <a:lstStyle/>
                    <a:p>
                      <a:endParaRPr lang="en-US" sz="1800" kern="1200" dirty="0">
                        <a:solidFill>
                          <a:schemeClr val="dk1"/>
                        </a:solidFill>
                        <a:latin typeface="+mn-lt"/>
                        <a:ea typeface="+mn-ea"/>
                        <a:cs typeface="+mn-cs"/>
                      </a:endParaRPr>
                    </a:p>
                  </a:txBody>
                  <a:tcPr marT="45712" marB="45712"/>
                </a:tc>
                <a:extLst>
                  <a:ext uri="{0D108BD9-81ED-4DB2-BD59-A6C34878D82A}">
                    <a16:rowId xmlns:a16="http://schemas.microsoft.com/office/drawing/2014/main" val="2517642069"/>
                  </a:ext>
                </a:extLst>
              </a:tr>
            </a:tbl>
          </a:graphicData>
        </a:graphic>
      </p:graphicFrame>
    </p:spTree>
    <p:extLst>
      <p:ext uri="{BB962C8B-B14F-4D97-AF65-F5344CB8AC3E}">
        <p14:creationId xmlns:p14="http://schemas.microsoft.com/office/powerpoint/2010/main" val="160697815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62001"/>
          </a:xfrm>
        </p:spPr>
        <p:txBody>
          <a:bodyPr/>
          <a:lstStyle/>
          <a:p>
            <a:r>
              <a:rPr lang="en-US" altLang="en-US" dirty="0">
                <a:solidFill>
                  <a:schemeClr val="tx2"/>
                </a:solidFill>
              </a:rPr>
              <a:t>November IEEE Meeting –  Nov. 12</a:t>
            </a:r>
            <a:r>
              <a:rPr lang="en-US" altLang="en-US" baseline="30000" dirty="0">
                <a:solidFill>
                  <a:schemeClr val="tx2"/>
                </a:solidFill>
              </a:rPr>
              <a:t>th</a:t>
            </a:r>
            <a:r>
              <a:rPr lang="en-US" altLang="en-US" dirty="0">
                <a:solidFill>
                  <a:schemeClr val="tx2"/>
                </a:solidFill>
              </a:rPr>
              <a:t> PM1</a:t>
            </a:r>
            <a:endParaRPr lang="en-US" dirty="0"/>
          </a:p>
        </p:txBody>
      </p:sp>
      <p:sp>
        <p:nvSpPr>
          <p:cNvPr id="3" name="Content Placeholder 2"/>
          <p:cNvSpPr>
            <a:spLocks noGrp="1"/>
          </p:cNvSpPr>
          <p:nvPr>
            <p:ph idx="1"/>
          </p:nvPr>
        </p:nvSpPr>
        <p:spPr>
          <a:xfrm>
            <a:off x="914401" y="1560288"/>
            <a:ext cx="10361084" cy="4821039"/>
          </a:xfrm>
        </p:spPr>
        <p:txBody>
          <a:bodyPr/>
          <a:lstStyle/>
          <a:p>
            <a:pPr algn="just">
              <a:spcBef>
                <a:spcPct val="20000"/>
              </a:spcBef>
              <a:buFontTx/>
              <a:buChar char="•"/>
            </a:pPr>
            <a:r>
              <a:rPr lang="en-US" sz="2000" b="0" dirty="0"/>
              <a:t>Call the meeting to order (3min)</a:t>
            </a:r>
          </a:p>
          <a:p>
            <a:pPr algn="just">
              <a:spcBef>
                <a:spcPct val="20000"/>
              </a:spcBef>
              <a:buFontTx/>
              <a:buChar char="•"/>
            </a:pPr>
            <a:r>
              <a:rPr lang="en-US" altLang="en-US" sz="2000" b="0" dirty="0"/>
              <a:t>Review IEEE-SA patent policy, duty to inform, call for potential essential patents, guidelines for anti-trust and competition laws and participation on individual basis in IEEE 802 meeting, IEEE-SA copyrights policy (12 min).</a:t>
            </a:r>
          </a:p>
          <a:p>
            <a:pPr algn="just">
              <a:spcBef>
                <a:spcPct val="20000"/>
              </a:spcBef>
              <a:buFontTx/>
              <a:buChar char="•"/>
            </a:pPr>
            <a:r>
              <a:rPr lang="en-US" sz="2000" b="0" dirty="0"/>
              <a:t>Attendance reminder.</a:t>
            </a:r>
          </a:p>
          <a:p>
            <a:pPr algn="just">
              <a:spcBef>
                <a:spcPct val="20000"/>
              </a:spcBef>
              <a:buFontTx/>
              <a:buChar char="•"/>
            </a:pPr>
            <a:r>
              <a:rPr lang="en-US" altLang="en-US" sz="2000" b="0" dirty="0"/>
              <a:t>Agenda setting for the week (7 min).</a:t>
            </a:r>
          </a:p>
          <a:p>
            <a:pPr algn="just">
              <a:spcBef>
                <a:spcPct val="20000"/>
              </a:spcBef>
              <a:buFontTx/>
              <a:buChar char="•"/>
            </a:pPr>
            <a:r>
              <a:rPr lang="en-US" altLang="en-US" sz="2000" b="0" dirty="0"/>
              <a:t>Agenda setting for this slot (5 min).</a:t>
            </a:r>
          </a:p>
          <a:p>
            <a:pPr algn="just">
              <a:spcBef>
                <a:spcPct val="20000"/>
              </a:spcBef>
              <a:buFontTx/>
              <a:buChar char="•"/>
            </a:pPr>
            <a:r>
              <a:rPr lang="en-US" sz="2000" b="0" dirty="0"/>
              <a:t>Approval of previous meeting minutes (10min).</a:t>
            </a:r>
          </a:p>
          <a:p>
            <a:pPr algn="just">
              <a:spcBef>
                <a:spcPct val="20000"/>
              </a:spcBef>
              <a:buFontTx/>
              <a:buChar char="•"/>
            </a:pPr>
            <a:r>
              <a:rPr lang="en-US" sz="2000" b="0" dirty="0"/>
              <a:t>Review SA ballot results, process going forward and resulting plans for the week (5 min)</a:t>
            </a:r>
          </a:p>
          <a:p>
            <a:pPr algn="just">
              <a:spcBef>
                <a:spcPct val="20000"/>
              </a:spcBef>
              <a:buFontTx/>
              <a:buChar char="•"/>
            </a:pPr>
            <a:r>
              <a:rPr lang="en-US" sz="2000" b="0" dirty="0"/>
              <a:t>Conduct comment assignment (10min)</a:t>
            </a:r>
          </a:p>
          <a:p>
            <a:pPr algn="just">
              <a:spcBef>
                <a:spcPct val="20000"/>
              </a:spcBef>
              <a:buFontTx/>
              <a:buChar char="•"/>
            </a:pPr>
            <a:r>
              <a:rPr lang="en-US" sz="2000" b="0" dirty="0"/>
              <a:t>Conduct comment resolution for available submissions (as time permits)</a:t>
            </a:r>
          </a:p>
          <a:p>
            <a:pPr algn="just">
              <a:spcBef>
                <a:spcPct val="20000"/>
              </a:spcBef>
              <a:buFontTx/>
              <a:buChar char="•"/>
            </a:pPr>
            <a:r>
              <a:rPr lang="en-US" sz="2000" b="0" dirty="0"/>
              <a:t>Recess.</a:t>
            </a:r>
          </a:p>
          <a:p>
            <a:pPr lvl="1" algn="just">
              <a:spcBef>
                <a:spcPct val="20000"/>
              </a:spcBef>
              <a:buFontTx/>
              <a:buChar char="•"/>
            </a:pPr>
            <a:endParaRPr lang="en-US" sz="16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25</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279493781"/>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82959"/>
          </a:xfrm>
        </p:spPr>
        <p:txBody>
          <a:bodyPr/>
          <a:lstStyle/>
          <a:p>
            <a:r>
              <a:rPr lang="en-US" altLang="en-US" dirty="0">
                <a:solidFill>
                  <a:schemeClr val="tx2"/>
                </a:solidFill>
              </a:rPr>
              <a:t>Submission List for the Nov. 12</a:t>
            </a:r>
            <a:r>
              <a:rPr lang="en-US" altLang="en-US" baseline="30000" dirty="0">
                <a:solidFill>
                  <a:schemeClr val="tx2"/>
                </a:solidFill>
              </a:rPr>
              <a:t>th</a:t>
            </a:r>
            <a:r>
              <a:rPr lang="en-US" altLang="en-US" dirty="0">
                <a:solidFill>
                  <a:schemeClr val="tx2"/>
                </a:solidFill>
              </a:rPr>
              <a:t> meeting</a:t>
            </a:r>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26</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1217735225"/>
              </p:ext>
            </p:extLst>
          </p:nvPr>
        </p:nvGraphicFramePr>
        <p:xfrm>
          <a:off x="695400" y="1260086"/>
          <a:ext cx="10945215" cy="2438304"/>
        </p:xfrm>
        <a:graphic>
          <a:graphicData uri="http://schemas.openxmlformats.org/drawingml/2006/table">
            <a:tbl>
              <a:tblPr firstRow="1" bandRow="1">
                <a:tableStyleId>{21E4AEA4-8DFA-4A89-87EB-49C32662AFE0}</a:tableStyleId>
              </a:tblPr>
              <a:tblGrid>
                <a:gridCol w="1428425">
                  <a:extLst>
                    <a:ext uri="{9D8B030D-6E8A-4147-A177-3AD203B41FA5}">
                      <a16:colId xmlns:a16="http://schemas.microsoft.com/office/drawing/2014/main" val="20000"/>
                    </a:ext>
                  </a:extLst>
                </a:gridCol>
                <a:gridCol w="1808261">
                  <a:extLst>
                    <a:ext uri="{9D8B030D-6E8A-4147-A177-3AD203B41FA5}">
                      <a16:colId xmlns:a16="http://schemas.microsoft.com/office/drawing/2014/main" val="20001"/>
                    </a:ext>
                  </a:extLst>
                </a:gridCol>
                <a:gridCol w="3820098">
                  <a:extLst>
                    <a:ext uri="{9D8B030D-6E8A-4147-A177-3AD203B41FA5}">
                      <a16:colId xmlns:a16="http://schemas.microsoft.com/office/drawing/2014/main" val="20002"/>
                    </a:ext>
                  </a:extLst>
                </a:gridCol>
                <a:gridCol w="1512168">
                  <a:extLst>
                    <a:ext uri="{9D8B030D-6E8A-4147-A177-3AD203B41FA5}">
                      <a16:colId xmlns:a16="http://schemas.microsoft.com/office/drawing/2014/main" val="3219614300"/>
                    </a:ext>
                  </a:extLst>
                </a:gridCol>
                <a:gridCol w="2376263">
                  <a:extLst>
                    <a:ext uri="{9D8B030D-6E8A-4147-A177-3AD203B41FA5}">
                      <a16:colId xmlns:a16="http://schemas.microsoft.com/office/drawing/2014/main" val="20003"/>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tc>
                  <a:txBody>
                    <a:bodyPr/>
                    <a:lstStyle/>
                    <a:p>
                      <a:pPr algn="ctr"/>
                      <a:r>
                        <a:rPr lang="en-US" sz="1600" dirty="0">
                          <a:solidFill>
                            <a:schemeClr val="bg1"/>
                          </a:solidFill>
                        </a:rPr>
                        <a:t>Time</a:t>
                      </a:r>
                    </a:p>
                  </a:txBody>
                  <a:tcPr marR="36000" marT="45712" marB="45712"/>
                </a:tc>
                <a:extLst>
                  <a:ext uri="{0D108BD9-81ED-4DB2-BD59-A6C34878D82A}">
                    <a16:rowId xmlns:a16="http://schemas.microsoft.com/office/drawing/2014/main" val="10000"/>
                  </a:ext>
                </a:extLst>
              </a:tr>
              <a:tr h="169090">
                <a:tc>
                  <a:txBody>
                    <a:bodyPr/>
                    <a:lstStyle/>
                    <a:p>
                      <a:pPr marL="0" algn="l" defTabSz="914400" rtl="0" eaLnBrk="1" latinLnBrk="0" hangingPunct="1"/>
                      <a:r>
                        <a:rPr lang="en-US" sz="1800" kern="1200" dirty="0">
                          <a:solidFill>
                            <a:schemeClr val="dk1"/>
                          </a:solidFill>
                          <a:latin typeface="+mn-lt"/>
                          <a:ea typeface="+mn-ea"/>
                          <a:cs typeface="+mn-cs"/>
                        </a:rPr>
                        <a:t>11-24-1638</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Jonathan Segev</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 slide deck</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As needed</a:t>
                      </a:r>
                    </a:p>
                  </a:txBody>
                  <a:tcPr marT="45712" marB="45712"/>
                </a:tc>
                <a:extLst>
                  <a:ext uri="{0D108BD9-81ED-4DB2-BD59-A6C34878D82A}">
                    <a16:rowId xmlns:a16="http://schemas.microsoft.com/office/drawing/2014/main" val="10001"/>
                  </a:ext>
                </a:extLst>
              </a:tr>
              <a:tr h="0">
                <a:tc>
                  <a:txBody>
                    <a:bodyPr/>
                    <a:lstStyle/>
                    <a:p>
                      <a:r>
                        <a:rPr lang="en-US" sz="1800" dirty="0"/>
                        <a:t>11-24-1920</a:t>
                      </a:r>
                    </a:p>
                  </a:txBody>
                  <a:tcPr marT="45712" marB="45712"/>
                </a:tc>
                <a:tc>
                  <a:txBody>
                    <a:bodyPr/>
                    <a:lstStyle/>
                    <a:p>
                      <a:r>
                        <a:rPr lang="en-US" sz="1800" dirty="0"/>
                        <a:t>Roy Want</a:t>
                      </a:r>
                    </a:p>
                  </a:txBody>
                  <a:tcPr marT="45712" marB="45712"/>
                </a:tc>
                <a:tc>
                  <a:txBody>
                    <a:bodyPr/>
                    <a:lstStyle/>
                    <a:p>
                      <a:r>
                        <a:rPr lang="en-US" sz="1800" dirty="0"/>
                        <a:t>SA 1 Comment database</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dirty="0"/>
                        <a:t>10 min</a:t>
                      </a:r>
                    </a:p>
                  </a:txBody>
                  <a:tcPr marT="45712" marB="45712"/>
                </a:tc>
                <a:extLst>
                  <a:ext uri="{0D108BD9-81ED-4DB2-BD59-A6C34878D82A}">
                    <a16:rowId xmlns:a16="http://schemas.microsoft.com/office/drawing/2014/main" val="3281966889"/>
                  </a:ext>
                </a:extLst>
              </a:tr>
              <a:tr h="0">
                <a:tc>
                  <a:txBody>
                    <a:bodyPr/>
                    <a:lstStyle/>
                    <a:p>
                      <a:r>
                        <a:rPr lang="en-US" sz="1800" kern="1200" dirty="0">
                          <a:solidFill>
                            <a:schemeClr val="dk1"/>
                          </a:solidFill>
                          <a:latin typeface="+mn-lt"/>
                          <a:ea typeface="+mn-ea"/>
                          <a:cs typeface="+mn-cs"/>
                        </a:rPr>
                        <a:t>11-24-1921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20min</a:t>
                      </a:r>
                    </a:p>
                  </a:txBody>
                  <a:tcPr marT="45712" marB="45712"/>
                </a:tc>
                <a:extLst>
                  <a:ext uri="{0D108BD9-81ED-4DB2-BD59-A6C34878D82A}">
                    <a16:rowId xmlns:a16="http://schemas.microsoft.com/office/drawing/2014/main" val="3408709058"/>
                  </a:ext>
                </a:extLst>
              </a:tr>
              <a:tr h="0">
                <a:tc>
                  <a:txBody>
                    <a:bodyPr/>
                    <a:lstStyle/>
                    <a:p>
                      <a:r>
                        <a:rPr lang="en-US" sz="1800" kern="1200" dirty="0">
                          <a:solidFill>
                            <a:schemeClr val="dk1"/>
                          </a:solidFill>
                          <a:latin typeface="+mn-lt"/>
                          <a:ea typeface="+mn-ea"/>
                          <a:cs typeface="+mn-cs"/>
                        </a:rPr>
                        <a:t>11-24-1929</a:t>
                      </a:r>
                    </a:p>
                  </a:txBody>
                  <a:tcPr marT="45712" marB="45712"/>
                </a:tc>
                <a:tc>
                  <a:txBody>
                    <a:bodyPr/>
                    <a:lstStyle/>
                    <a:p>
                      <a:r>
                        <a:rPr lang="en-US" sz="1800" kern="1200" dirty="0">
                          <a:solidFill>
                            <a:schemeClr val="dk1"/>
                          </a:solidFill>
                          <a:latin typeface="+mn-lt"/>
                          <a:ea typeface="+mn-ea"/>
                          <a:cs typeface="+mn-cs"/>
                        </a:rPr>
                        <a:t>Roy Want</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SA1 editorial comment resolution</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dirty="0"/>
                        <a:t>10 min</a:t>
                      </a:r>
                    </a:p>
                  </a:txBody>
                  <a:tcPr marT="45712" marB="45712"/>
                </a:tc>
                <a:extLst>
                  <a:ext uri="{0D108BD9-81ED-4DB2-BD59-A6C34878D82A}">
                    <a16:rowId xmlns:a16="http://schemas.microsoft.com/office/drawing/2014/main" val="1283045369"/>
                  </a:ext>
                </a:extLst>
              </a:tr>
              <a:tr h="0">
                <a:tc>
                  <a:txBody>
                    <a:bodyPr/>
                    <a:lstStyle/>
                    <a:p>
                      <a:r>
                        <a:rPr lang="en-US" sz="1800" kern="1200" dirty="0">
                          <a:solidFill>
                            <a:schemeClr val="dk1"/>
                          </a:solidFill>
                          <a:latin typeface="+mn-lt"/>
                          <a:ea typeface="+mn-ea"/>
                          <a:cs typeface="+mn-cs"/>
                        </a:rPr>
                        <a:t>11-24-1923</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dirty="0"/>
                        <a:t>As time permits (40min)</a:t>
                      </a:r>
                      <a:endParaRPr lang="en-US" sz="1400" dirty="0"/>
                    </a:p>
                  </a:txBody>
                  <a:tcPr marT="45712" marB="45712"/>
                </a:tc>
                <a:extLst>
                  <a:ext uri="{0D108BD9-81ED-4DB2-BD59-A6C34878D82A}">
                    <a16:rowId xmlns:a16="http://schemas.microsoft.com/office/drawing/2014/main" val="3603251465"/>
                  </a:ext>
                </a:extLst>
              </a:tr>
            </a:tbl>
          </a:graphicData>
        </a:graphic>
      </p:graphicFrame>
    </p:spTree>
    <p:extLst>
      <p:ext uri="{BB962C8B-B14F-4D97-AF65-F5344CB8AC3E}">
        <p14:creationId xmlns:p14="http://schemas.microsoft.com/office/powerpoint/2010/main" val="3473345634"/>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B57EFF-F822-6147-2BE9-657BF13E47AD}"/>
              </a:ext>
            </a:extLst>
          </p:cNvPr>
          <p:cNvSpPr>
            <a:spLocks noGrp="1"/>
          </p:cNvSpPr>
          <p:nvPr>
            <p:ph type="title"/>
          </p:nvPr>
        </p:nvSpPr>
        <p:spPr/>
        <p:txBody>
          <a:bodyPr/>
          <a:lstStyle/>
          <a:p>
            <a:r>
              <a:rPr lang="en-US" dirty="0"/>
              <a:t>Consider Motions</a:t>
            </a:r>
          </a:p>
        </p:txBody>
      </p:sp>
      <p:sp>
        <p:nvSpPr>
          <p:cNvPr id="3" name="Content Placeholder 2">
            <a:extLst>
              <a:ext uri="{FF2B5EF4-FFF2-40B4-BE49-F238E27FC236}">
                <a16:creationId xmlns:a16="http://schemas.microsoft.com/office/drawing/2014/main" id="{1DB6B5C0-7FA0-1961-22AC-BD91DFBC4ABC}"/>
              </a:ext>
            </a:extLst>
          </p:cNvPr>
          <p:cNvSpPr>
            <a:spLocks noGrp="1"/>
          </p:cNvSpPr>
          <p:nvPr>
            <p:ph idx="1"/>
          </p:nvPr>
        </p:nvSpPr>
        <p:spPr/>
        <p:txBody>
          <a:bodyPr/>
          <a:lstStyle/>
          <a:p>
            <a:r>
              <a:rPr lang="en-US" dirty="0"/>
              <a:t>Consider approval of previous meeting minutes and motions making the threshold. </a:t>
            </a:r>
          </a:p>
          <a:p>
            <a:r>
              <a:rPr lang="en-US" dirty="0"/>
              <a:t>Go to 11-24-049.</a:t>
            </a:r>
          </a:p>
        </p:txBody>
      </p:sp>
      <p:sp>
        <p:nvSpPr>
          <p:cNvPr id="4" name="Slide Number Placeholder 3">
            <a:extLst>
              <a:ext uri="{FF2B5EF4-FFF2-40B4-BE49-F238E27FC236}">
                <a16:creationId xmlns:a16="http://schemas.microsoft.com/office/drawing/2014/main" id="{0C2AB14F-A01A-601F-04DF-257567727872}"/>
              </a:ext>
            </a:extLst>
          </p:cNvPr>
          <p:cNvSpPr>
            <a:spLocks noGrp="1"/>
          </p:cNvSpPr>
          <p:nvPr>
            <p:ph type="sldNum" idx="12"/>
          </p:nvPr>
        </p:nvSpPr>
        <p:spPr/>
        <p:txBody>
          <a:bodyPr/>
          <a:lstStyle/>
          <a:p>
            <a:r>
              <a:rPr lang="en-GB"/>
              <a:t>Slide </a:t>
            </a:r>
            <a:fld id="{440F5867-744E-4AA6-B0ED-4C44D2DFBB7B}" type="slidenum">
              <a:rPr lang="en-GB" smtClean="0"/>
              <a:pPr/>
              <a:t>27</a:t>
            </a:fld>
            <a:endParaRPr lang="en-GB" dirty="0"/>
          </a:p>
        </p:txBody>
      </p:sp>
      <p:sp>
        <p:nvSpPr>
          <p:cNvPr id="5" name="Footer Placeholder 4">
            <a:extLst>
              <a:ext uri="{FF2B5EF4-FFF2-40B4-BE49-F238E27FC236}">
                <a16:creationId xmlns:a16="http://schemas.microsoft.com/office/drawing/2014/main" id="{76A95684-4936-0F17-83CD-CC73353DA316}"/>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21072792-6289-0072-04A9-D2237AAB71A8}"/>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3946000988"/>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5D5F0D-2B7C-4331-BBF9-46A6803CCBA9}"/>
              </a:ext>
            </a:extLst>
          </p:cNvPr>
          <p:cNvSpPr>
            <a:spLocks noGrp="1"/>
          </p:cNvSpPr>
          <p:nvPr>
            <p:ph type="title"/>
          </p:nvPr>
        </p:nvSpPr>
        <p:spPr/>
        <p:txBody>
          <a:bodyPr/>
          <a:lstStyle/>
          <a:p>
            <a:r>
              <a:rPr lang="en-US" dirty="0"/>
              <a:t>Review Submissions</a:t>
            </a:r>
          </a:p>
        </p:txBody>
      </p:sp>
      <p:sp>
        <p:nvSpPr>
          <p:cNvPr id="3" name="Content Placeholder 2">
            <a:extLst>
              <a:ext uri="{FF2B5EF4-FFF2-40B4-BE49-F238E27FC236}">
                <a16:creationId xmlns:a16="http://schemas.microsoft.com/office/drawing/2014/main" id="{FEFA7477-838A-44F2-B338-9C1F78BF57C5}"/>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CD0BE4B7-3686-461D-B174-EFA24D3BCB2F}"/>
              </a:ext>
            </a:extLst>
          </p:cNvPr>
          <p:cNvSpPr>
            <a:spLocks noGrp="1"/>
          </p:cNvSpPr>
          <p:nvPr>
            <p:ph type="sldNum" idx="12"/>
          </p:nvPr>
        </p:nvSpPr>
        <p:spPr/>
        <p:txBody>
          <a:bodyPr/>
          <a:lstStyle/>
          <a:p>
            <a:r>
              <a:rPr lang="en-GB"/>
              <a:t>Slide </a:t>
            </a:r>
            <a:fld id="{440F5867-744E-4AA6-B0ED-4C44D2DFBB7B}" type="slidenum">
              <a:rPr lang="en-GB" smtClean="0"/>
              <a:pPr/>
              <a:t>28</a:t>
            </a:fld>
            <a:endParaRPr lang="en-GB" dirty="0"/>
          </a:p>
        </p:txBody>
      </p:sp>
      <p:sp>
        <p:nvSpPr>
          <p:cNvPr id="5" name="Footer Placeholder 4">
            <a:extLst>
              <a:ext uri="{FF2B5EF4-FFF2-40B4-BE49-F238E27FC236}">
                <a16:creationId xmlns:a16="http://schemas.microsoft.com/office/drawing/2014/main" id="{79379DF2-5ADC-4EE9-BC7B-F6B7D1AFF852}"/>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C503193E-6490-48D1-A883-6B7EA5A5E78A}"/>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573978713"/>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sz="6000" dirty="0"/>
          </a:p>
        </p:txBody>
      </p:sp>
      <p:sp>
        <p:nvSpPr>
          <p:cNvPr id="3" name="Content Placeholder 2"/>
          <p:cNvSpPr>
            <a:spLocks noGrp="1"/>
          </p:cNvSpPr>
          <p:nvPr>
            <p:ph idx="1"/>
          </p:nvPr>
        </p:nvSpPr>
        <p:spPr/>
        <p:txBody>
          <a:bodyPr/>
          <a:lstStyle/>
          <a:p>
            <a:endParaRPr lang="en-US" sz="4000" dirty="0"/>
          </a:p>
          <a:p>
            <a:endParaRPr lang="en-US" sz="4000" dirty="0"/>
          </a:p>
          <a:p>
            <a:pPr algn="ctr"/>
            <a:r>
              <a:rPr lang="en-US" sz="6000" dirty="0">
                <a:solidFill>
                  <a:schemeClr val="tx2"/>
                </a:solidFill>
              </a:rPr>
              <a:t>Recess</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29</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371564815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14401" y="2708920"/>
            <a:ext cx="10361084" cy="3385494"/>
          </a:xfrm>
        </p:spPr>
        <p:txBody>
          <a:bodyPr/>
          <a:lstStyle/>
          <a:p>
            <a:pPr algn="ctr">
              <a:lnSpc>
                <a:spcPct val="90000"/>
              </a:lnSpc>
              <a:buFontTx/>
              <a:buNone/>
            </a:pPr>
            <a:r>
              <a:rPr lang="en-US" altLang="en-US" sz="3200" b="0" dirty="0">
                <a:cs typeface="Times New Roman" panose="02020603050405020304" pitchFamily="18" charset="0"/>
              </a:rPr>
              <a:t>Chair Jonathan Segev (Intel)</a:t>
            </a:r>
          </a:p>
          <a:p>
            <a:pPr algn="ctr">
              <a:lnSpc>
                <a:spcPct val="90000"/>
              </a:lnSpc>
              <a:buFontTx/>
              <a:buNone/>
            </a:pPr>
            <a:r>
              <a:rPr lang="en-US" altLang="en-US" sz="3200" b="0" dirty="0">
                <a:cs typeface="Times New Roman" panose="02020603050405020304" pitchFamily="18" charset="0"/>
              </a:rPr>
              <a:t>Vice Chair Assaf Kasher (Self)</a:t>
            </a:r>
          </a:p>
          <a:p>
            <a:pPr algn="ctr">
              <a:lnSpc>
                <a:spcPct val="90000"/>
              </a:lnSpc>
              <a:buFontTx/>
              <a:buNone/>
            </a:pPr>
            <a:r>
              <a:rPr lang="en-US" altLang="en-US" sz="3200" b="0" dirty="0">
                <a:cs typeface="Times New Roman" panose="02020603050405020304" pitchFamily="18" charset="0"/>
              </a:rPr>
              <a:t>Vice Chair Ali Raissinia (Qualcomm)</a:t>
            </a:r>
          </a:p>
          <a:p>
            <a:pPr algn="ctr">
              <a:lnSpc>
                <a:spcPct val="90000"/>
              </a:lnSpc>
              <a:buFontTx/>
              <a:buNone/>
            </a:pPr>
            <a:r>
              <a:rPr lang="en-US" altLang="en-US" sz="3200" b="0" dirty="0">
                <a:cs typeface="Times New Roman" panose="02020603050405020304" pitchFamily="18" charset="0"/>
              </a:rPr>
              <a:t>Technical Editor Roy Want (Google)</a:t>
            </a:r>
          </a:p>
          <a:p>
            <a:pPr algn="ctr">
              <a:lnSpc>
                <a:spcPct val="90000"/>
              </a:lnSpc>
              <a:buFontTx/>
              <a:buNone/>
            </a:pPr>
            <a:r>
              <a:rPr lang="en-US" altLang="en-US" sz="3200" b="0" dirty="0">
                <a:cs typeface="Times New Roman" panose="02020603050405020304" pitchFamily="18" charset="0"/>
              </a:rPr>
              <a:t>Secretary Dibakar Das (Intel)</a:t>
            </a:r>
          </a:p>
          <a:p>
            <a:pPr marL="1524000">
              <a:lnSpc>
                <a:spcPct val="90000"/>
              </a:lnSpc>
              <a:buFontTx/>
              <a:buNone/>
            </a:pPr>
            <a:endParaRPr lang="en-US" altLang="en-US" sz="2000" b="0" dirty="0">
              <a:cs typeface="Times New Roman" panose="02020603050405020304" pitchFamily="18" charset="0"/>
            </a:endParaRP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3</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
        <p:nvSpPr>
          <p:cNvPr id="7" name="Title 1"/>
          <p:cNvSpPr>
            <a:spLocks noGrp="1"/>
          </p:cNvSpPr>
          <p:nvPr>
            <p:ph type="title"/>
          </p:nvPr>
        </p:nvSpPr>
        <p:spPr>
          <a:xfrm>
            <a:off x="914401" y="685801"/>
            <a:ext cx="10361084" cy="1663079"/>
          </a:xfrm>
        </p:spPr>
        <p:txBody>
          <a:bodyPr/>
          <a:lstStyle/>
          <a:p>
            <a:r>
              <a:rPr lang="en-US" altLang="en-US" sz="4000" dirty="0">
                <a:solidFill>
                  <a:srgbClr val="0000FF"/>
                </a:solidFill>
                <a:cs typeface="Times New Roman" panose="02020603050405020304" pitchFamily="18" charset="0"/>
              </a:rPr>
              <a:t>Task Group BK Leadership</a:t>
            </a:r>
            <a:br>
              <a:rPr lang="en-US" altLang="en-US" sz="4000" dirty="0">
                <a:solidFill>
                  <a:srgbClr val="0000FF"/>
                </a:solidFill>
                <a:cs typeface="Times New Roman" panose="02020603050405020304" pitchFamily="18" charset="0"/>
              </a:rPr>
            </a:br>
            <a:r>
              <a:rPr lang="en-US" altLang="en-US" sz="4000" dirty="0">
                <a:solidFill>
                  <a:srgbClr val="0000FF"/>
                </a:solidFill>
                <a:cs typeface="Times New Roman" panose="02020603050405020304" pitchFamily="18" charset="0"/>
              </a:rPr>
              <a:t>320MHz Positioning</a:t>
            </a:r>
            <a:endParaRPr lang="en-US" sz="4000" dirty="0"/>
          </a:p>
        </p:txBody>
      </p:sp>
    </p:spTree>
    <p:extLst>
      <p:ext uri="{BB962C8B-B14F-4D97-AF65-F5344CB8AC3E}">
        <p14:creationId xmlns:p14="http://schemas.microsoft.com/office/powerpoint/2010/main" val="4266442716"/>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62001"/>
          </a:xfrm>
        </p:spPr>
        <p:txBody>
          <a:bodyPr/>
          <a:lstStyle/>
          <a:p>
            <a:r>
              <a:rPr lang="en-US" altLang="en-US" dirty="0">
                <a:solidFill>
                  <a:schemeClr val="tx2"/>
                </a:solidFill>
              </a:rPr>
              <a:t>November IEEE Meeting –  Nov. 13</a:t>
            </a:r>
            <a:r>
              <a:rPr lang="en-US" altLang="en-US" baseline="30000" dirty="0">
                <a:solidFill>
                  <a:schemeClr val="tx2"/>
                </a:solidFill>
              </a:rPr>
              <a:t>th</a:t>
            </a:r>
            <a:r>
              <a:rPr lang="en-US" altLang="en-US" dirty="0">
                <a:solidFill>
                  <a:schemeClr val="tx2"/>
                </a:solidFill>
              </a:rPr>
              <a:t> PM2</a:t>
            </a:r>
            <a:endParaRPr lang="en-US" dirty="0"/>
          </a:p>
        </p:txBody>
      </p:sp>
      <p:sp>
        <p:nvSpPr>
          <p:cNvPr id="3" name="Content Placeholder 2"/>
          <p:cNvSpPr>
            <a:spLocks noGrp="1"/>
          </p:cNvSpPr>
          <p:nvPr>
            <p:ph idx="1"/>
          </p:nvPr>
        </p:nvSpPr>
        <p:spPr>
          <a:xfrm>
            <a:off x="914401" y="1560288"/>
            <a:ext cx="10361084" cy="4821039"/>
          </a:xfrm>
        </p:spPr>
        <p:txBody>
          <a:bodyPr/>
          <a:lstStyle/>
          <a:p>
            <a:pPr algn="just">
              <a:spcBef>
                <a:spcPct val="20000"/>
              </a:spcBef>
              <a:buFontTx/>
              <a:buChar char="•"/>
            </a:pPr>
            <a:r>
              <a:rPr lang="en-US" sz="2000" b="0" dirty="0"/>
              <a:t>Call the meeting to order (3min)</a:t>
            </a:r>
          </a:p>
          <a:p>
            <a:pPr algn="just">
              <a:spcBef>
                <a:spcPct val="20000"/>
              </a:spcBef>
              <a:buFontTx/>
              <a:buChar char="•"/>
            </a:pPr>
            <a:r>
              <a:rPr lang="en-US" altLang="en-US" sz="2000" b="0" dirty="0"/>
              <a:t>Review IEEE-SA patent policy, duty to inform, call for potential essential patents, guidelines for anti-trust and competition laws and participation on individual basis in IEEE 802 meeting, IEEE-SA copyrights policy (12 min).</a:t>
            </a:r>
          </a:p>
          <a:p>
            <a:pPr algn="just">
              <a:spcBef>
                <a:spcPct val="20000"/>
              </a:spcBef>
              <a:buFontTx/>
              <a:buChar char="•"/>
            </a:pPr>
            <a:r>
              <a:rPr lang="en-US" sz="2000" b="0" dirty="0"/>
              <a:t>Attendance reminder – </a:t>
            </a:r>
            <a:r>
              <a:rPr lang="en-US" sz="2000" dirty="0"/>
              <a:t>we’re now using IMAT</a:t>
            </a:r>
            <a:r>
              <a:rPr lang="en-US" sz="2000" b="0" dirty="0"/>
              <a:t>.</a:t>
            </a:r>
          </a:p>
          <a:p>
            <a:pPr algn="just">
              <a:spcBef>
                <a:spcPct val="20000"/>
              </a:spcBef>
              <a:buFontTx/>
              <a:buChar char="•"/>
            </a:pPr>
            <a:r>
              <a:rPr lang="en-US" altLang="en-US" sz="2000" b="0" dirty="0"/>
              <a:t>Agenda setting for this slot (5 min)</a:t>
            </a:r>
          </a:p>
          <a:p>
            <a:pPr algn="just">
              <a:spcBef>
                <a:spcPct val="20000"/>
              </a:spcBef>
              <a:buFontTx/>
              <a:buChar char="•"/>
            </a:pPr>
            <a:r>
              <a:rPr lang="en-US" sz="2000" b="0" dirty="0"/>
              <a:t>Comment resolution assignment (7min)</a:t>
            </a:r>
          </a:p>
          <a:p>
            <a:pPr algn="just">
              <a:spcBef>
                <a:spcPct val="20000"/>
              </a:spcBef>
              <a:buFontTx/>
              <a:buChar char="•"/>
            </a:pPr>
            <a:r>
              <a:rPr lang="en-US" sz="2000" b="0" dirty="0"/>
              <a:t>Comment resolution (as time permits)</a:t>
            </a:r>
          </a:p>
          <a:p>
            <a:pPr algn="just">
              <a:spcBef>
                <a:spcPct val="20000"/>
              </a:spcBef>
              <a:buFontTx/>
              <a:buChar char="•"/>
            </a:pPr>
            <a:r>
              <a:rPr lang="en-US" sz="2000" b="0" dirty="0"/>
              <a:t>Set Telecon times (5min)</a:t>
            </a:r>
          </a:p>
          <a:p>
            <a:pPr algn="just">
              <a:spcBef>
                <a:spcPct val="20000"/>
              </a:spcBef>
              <a:buFontTx/>
              <a:buChar char="•"/>
            </a:pPr>
            <a:r>
              <a:rPr lang="en-US" sz="2000" b="0" dirty="0"/>
              <a:t>Adjourn.</a:t>
            </a:r>
          </a:p>
          <a:p>
            <a:pPr lvl="1" algn="just">
              <a:spcBef>
                <a:spcPct val="20000"/>
              </a:spcBef>
              <a:buFontTx/>
              <a:buChar char="•"/>
            </a:pPr>
            <a:endParaRPr lang="en-US" sz="16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30</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34300598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82959"/>
          </a:xfrm>
        </p:spPr>
        <p:txBody>
          <a:bodyPr/>
          <a:lstStyle/>
          <a:p>
            <a:r>
              <a:rPr lang="en-US" altLang="en-US" dirty="0">
                <a:solidFill>
                  <a:schemeClr val="tx2"/>
                </a:solidFill>
              </a:rPr>
              <a:t>Nov. IEEE Meeting –  Nov. 13</a:t>
            </a:r>
            <a:r>
              <a:rPr lang="en-US" altLang="en-US" baseline="30000" dirty="0">
                <a:solidFill>
                  <a:schemeClr val="tx2"/>
                </a:solidFill>
              </a:rPr>
              <a:t>th</a:t>
            </a:r>
            <a:r>
              <a:rPr lang="en-US" altLang="en-US" dirty="0">
                <a:solidFill>
                  <a:schemeClr val="tx2"/>
                </a:solidFill>
              </a:rPr>
              <a:t> PM2</a:t>
            </a:r>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31</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3431578585"/>
              </p:ext>
            </p:extLst>
          </p:nvPr>
        </p:nvGraphicFramePr>
        <p:xfrm>
          <a:off x="914401" y="1260086"/>
          <a:ext cx="10460566" cy="2163984"/>
        </p:xfrm>
        <a:graphic>
          <a:graphicData uri="http://schemas.openxmlformats.org/drawingml/2006/table">
            <a:tbl>
              <a:tblPr firstRow="1" bandRow="1">
                <a:tableStyleId>{21E4AEA4-8DFA-4A89-87EB-49C32662AFE0}</a:tableStyleId>
              </a:tblPr>
              <a:tblGrid>
                <a:gridCol w="1293167">
                  <a:extLst>
                    <a:ext uri="{9D8B030D-6E8A-4147-A177-3AD203B41FA5}">
                      <a16:colId xmlns:a16="http://schemas.microsoft.com/office/drawing/2014/main" val="20000"/>
                    </a:ext>
                  </a:extLst>
                </a:gridCol>
                <a:gridCol w="2160240">
                  <a:extLst>
                    <a:ext uri="{9D8B030D-6E8A-4147-A177-3AD203B41FA5}">
                      <a16:colId xmlns:a16="http://schemas.microsoft.com/office/drawing/2014/main" val="20001"/>
                    </a:ext>
                  </a:extLst>
                </a:gridCol>
                <a:gridCol w="3600400">
                  <a:extLst>
                    <a:ext uri="{9D8B030D-6E8A-4147-A177-3AD203B41FA5}">
                      <a16:colId xmlns:a16="http://schemas.microsoft.com/office/drawing/2014/main" val="20002"/>
                    </a:ext>
                  </a:extLst>
                </a:gridCol>
                <a:gridCol w="1512168">
                  <a:extLst>
                    <a:ext uri="{9D8B030D-6E8A-4147-A177-3AD203B41FA5}">
                      <a16:colId xmlns:a16="http://schemas.microsoft.com/office/drawing/2014/main" val="3219614300"/>
                    </a:ext>
                  </a:extLst>
                </a:gridCol>
                <a:gridCol w="1894591">
                  <a:extLst>
                    <a:ext uri="{9D8B030D-6E8A-4147-A177-3AD203B41FA5}">
                      <a16:colId xmlns:a16="http://schemas.microsoft.com/office/drawing/2014/main" val="20003"/>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tc>
                  <a:txBody>
                    <a:bodyPr/>
                    <a:lstStyle/>
                    <a:p>
                      <a:pPr algn="ctr"/>
                      <a:r>
                        <a:rPr lang="en-US" sz="1600" dirty="0">
                          <a:solidFill>
                            <a:schemeClr val="bg1"/>
                          </a:solidFill>
                        </a:rPr>
                        <a:t>Time</a:t>
                      </a:r>
                    </a:p>
                  </a:txBody>
                  <a:tcPr marR="36000" marT="45712" marB="45712"/>
                </a:tc>
                <a:extLst>
                  <a:ext uri="{0D108BD9-81ED-4DB2-BD59-A6C34878D82A}">
                    <a16:rowId xmlns:a16="http://schemas.microsoft.com/office/drawing/2014/main" val="10000"/>
                  </a:ext>
                </a:extLst>
              </a:tr>
              <a:tr h="169090">
                <a:tc>
                  <a:txBody>
                    <a:bodyPr/>
                    <a:lstStyle/>
                    <a:p>
                      <a:pPr marL="0" algn="l" defTabSz="914400" rtl="0" eaLnBrk="1" latinLnBrk="0" hangingPunct="1"/>
                      <a:r>
                        <a:rPr lang="en-US" sz="1800" kern="1200" dirty="0">
                          <a:solidFill>
                            <a:schemeClr val="dk1"/>
                          </a:solidFill>
                          <a:latin typeface="+mn-lt"/>
                          <a:ea typeface="+mn-ea"/>
                          <a:cs typeface="+mn-cs"/>
                        </a:rPr>
                        <a:t>11-24-1638</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Jonathan Segev</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 slide deck</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As needed</a:t>
                      </a:r>
                    </a:p>
                  </a:txBody>
                  <a:tcPr marT="45712" marB="45712"/>
                </a:tc>
                <a:extLst>
                  <a:ext uri="{0D108BD9-81ED-4DB2-BD59-A6C34878D82A}">
                    <a16:rowId xmlns:a16="http://schemas.microsoft.com/office/drawing/2014/main" val="10001"/>
                  </a:ext>
                </a:extLst>
              </a:tr>
              <a:tr h="0">
                <a:tc>
                  <a:txBody>
                    <a:bodyPr/>
                    <a:lstStyle/>
                    <a:p>
                      <a:r>
                        <a:rPr lang="en-US" sz="1800" kern="1200" dirty="0">
                          <a:solidFill>
                            <a:schemeClr val="dk1"/>
                          </a:solidFill>
                          <a:latin typeface="+mn-lt"/>
                          <a:ea typeface="+mn-ea"/>
                          <a:cs typeface="+mn-cs"/>
                        </a:rPr>
                        <a:t>11-24-1929</a:t>
                      </a:r>
                    </a:p>
                  </a:txBody>
                  <a:tcPr marT="45712" marB="45712"/>
                </a:tc>
                <a:tc>
                  <a:txBody>
                    <a:bodyPr/>
                    <a:lstStyle/>
                    <a:p>
                      <a:r>
                        <a:rPr lang="en-US" sz="1800" kern="1200" dirty="0">
                          <a:solidFill>
                            <a:schemeClr val="dk1"/>
                          </a:solidFill>
                          <a:latin typeface="+mn-lt"/>
                          <a:ea typeface="+mn-ea"/>
                          <a:cs typeface="+mn-cs"/>
                        </a:rPr>
                        <a:t>Roy Want</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SA1 editorial comment resolution</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400" kern="1200" dirty="0">
                          <a:solidFill>
                            <a:schemeClr val="dk1"/>
                          </a:solidFill>
                          <a:latin typeface="+mn-lt"/>
                          <a:ea typeface="+mn-ea"/>
                          <a:cs typeface="+mn-cs"/>
                        </a:rPr>
                        <a:t>For motion</a:t>
                      </a:r>
                    </a:p>
                  </a:txBody>
                  <a:tcPr marT="45712" marB="45712"/>
                </a:tc>
                <a:extLst>
                  <a:ext uri="{0D108BD9-81ED-4DB2-BD59-A6C34878D82A}">
                    <a16:rowId xmlns:a16="http://schemas.microsoft.com/office/drawing/2014/main" val="638581851"/>
                  </a:ext>
                </a:extLst>
              </a:tr>
              <a:tr h="0">
                <a:tc>
                  <a:txBody>
                    <a:bodyPr/>
                    <a:lstStyle/>
                    <a:p>
                      <a:r>
                        <a:rPr lang="en-US" sz="1800" kern="1200" dirty="0">
                          <a:solidFill>
                            <a:schemeClr val="dk1"/>
                          </a:solidFill>
                          <a:latin typeface="+mn-lt"/>
                          <a:ea typeface="+mn-ea"/>
                          <a:cs typeface="+mn-cs"/>
                        </a:rPr>
                        <a:t>11-24-1923</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400" kern="1200" dirty="0">
                          <a:solidFill>
                            <a:schemeClr val="dk1"/>
                          </a:solidFill>
                          <a:latin typeface="+mn-lt"/>
                          <a:ea typeface="+mn-ea"/>
                          <a:cs typeface="+mn-cs"/>
                        </a:rPr>
                        <a:t>continue</a:t>
                      </a:r>
                    </a:p>
                  </a:txBody>
                  <a:tcPr marT="45712" marB="45712"/>
                </a:tc>
                <a:extLst>
                  <a:ext uri="{0D108BD9-81ED-4DB2-BD59-A6C34878D82A}">
                    <a16:rowId xmlns:a16="http://schemas.microsoft.com/office/drawing/2014/main" val="1644569117"/>
                  </a:ext>
                </a:extLst>
              </a:tr>
              <a:tr h="0">
                <a:tc>
                  <a:txBody>
                    <a:bodyPr/>
                    <a:lstStyle/>
                    <a:p>
                      <a:r>
                        <a:rPr lang="en-US" sz="1800" kern="1200" dirty="0">
                          <a:solidFill>
                            <a:schemeClr val="dk1"/>
                          </a:solidFill>
                          <a:latin typeface="+mn-lt"/>
                          <a:ea typeface="+mn-ea"/>
                          <a:cs typeface="+mn-cs"/>
                        </a:rPr>
                        <a:t>11-24-1935</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 II</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400" kern="1200" dirty="0">
                          <a:solidFill>
                            <a:schemeClr val="dk1"/>
                          </a:solidFill>
                          <a:latin typeface="+mn-lt"/>
                          <a:ea typeface="+mn-ea"/>
                          <a:cs typeface="+mn-cs"/>
                        </a:rPr>
                        <a:t>As time permits.</a:t>
                      </a:r>
                    </a:p>
                  </a:txBody>
                  <a:tcPr marT="45712" marB="45712"/>
                </a:tc>
                <a:extLst>
                  <a:ext uri="{0D108BD9-81ED-4DB2-BD59-A6C34878D82A}">
                    <a16:rowId xmlns:a16="http://schemas.microsoft.com/office/drawing/2014/main" val="47000142"/>
                  </a:ext>
                </a:extLst>
              </a:tr>
              <a:tr h="0">
                <a:tc>
                  <a:txBody>
                    <a:bodyPr/>
                    <a:lstStyle/>
                    <a:p>
                      <a:r>
                        <a:rPr lang="en-US" sz="1800" kern="1200" dirty="0">
                          <a:solidFill>
                            <a:schemeClr val="dk1"/>
                          </a:solidFill>
                          <a:latin typeface="+mn-lt"/>
                          <a:ea typeface="+mn-ea"/>
                          <a:cs typeface="+mn-cs"/>
                        </a:rPr>
                        <a:t>11-24-1921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400" kern="1200" dirty="0">
                          <a:solidFill>
                            <a:schemeClr val="dk1"/>
                          </a:solidFill>
                          <a:latin typeface="+mn-lt"/>
                          <a:ea typeface="+mn-ea"/>
                          <a:cs typeface="+mn-cs"/>
                        </a:rPr>
                        <a:t>As time permits</a:t>
                      </a:r>
                    </a:p>
                  </a:txBody>
                  <a:tcPr marT="45712" marB="45712"/>
                </a:tc>
                <a:extLst>
                  <a:ext uri="{0D108BD9-81ED-4DB2-BD59-A6C34878D82A}">
                    <a16:rowId xmlns:a16="http://schemas.microsoft.com/office/drawing/2014/main" val="2256676809"/>
                  </a:ext>
                </a:extLst>
              </a:tr>
            </a:tbl>
          </a:graphicData>
        </a:graphic>
      </p:graphicFrame>
    </p:spTree>
    <p:extLst>
      <p:ext uri="{BB962C8B-B14F-4D97-AF65-F5344CB8AC3E}">
        <p14:creationId xmlns:p14="http://schemas.microsoft.com/office/powerpoint/2010/main" val="726842924"/>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5D5F0D-2B7C-4331-BBF9-46A6803CCBA9}"/>
              </a:ext>
            </a:extLst>
          </p:cNvPr>
          <p:cNvSpPr>
            <a:spLocks noGrp="1"/>
          </p:cNvSpPr>
          <p:nvPr>
            <p:ph type="title"/>
          </p:nvPr>
        </p:nvSpPr>
        <p:spPr/>
        <p:txBody>
          <a:bodyPr/>
          <a:lstStyle/>
          <a:p>
            <a:r>
              <a:rPr lang="en-US" dirty="0"/>
              <a:t>Review Submissions</a:t>
            </a:r>
          </a:p>
        </p:txBody>
      </p:sp>
      <p:sp>
        <p:nvSpPr>
          <p:cNvPr id="3" name="Content Placeholder 2">
            <a:extLst>
              <a:ext uri="{FF2B5EF4-FFF2-40B4-BE49-F238E27FC236}">
                <a16:creationId xmlns:a16="http://schemas.microsoft.com/office/drawing/2014/main" id="{FEFA7477-838A-44F2-B338-9C1F78BF57C5}"/>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CD0BE4B7-3686-461D-B174-EFA24D3BCB2F}"/>
              </a:ext>
            </a:extLst>
          </p:cNvPr>
          <p:cNvSpPr>
            <a:spLocks noGrp="1"/>
          </p:cNvSpPr>
          <p:nvPr>
            <p:ph type="sldNum" idx="12"/>
          </p:nvPr>
        </p:nvSpPr>
        <p:spPr/>
        <p:txBody>
          <a:bodyPr/>
          <a:lstStyle/>
          <a:p>
            <a:r>
              <a:rPr lang="en-GB"/>
              <a:t>Slide </a:t>
            </a:r>
            <a:fld id="{440F5867-744E-4AA6-B0ED-4C44D2DFBB7B}" type="slidenum">
              <a:rPr lang="en-GB" smtClean="0"/>
              <a:pPr/>
              <a:t>32</a:t>
            </a:fld>
            <a:endParaRPr lang="en-GB" dirty="0"/>
          </a:p>
        </p:txBody>
      </p:sp>
      <p:sp>
        <p:nvSpPr>
          <p:cNvPr id="5" name="Footer Placeholder 4">
            <a:extLst>
              <a:ext uri="{FF2B5EF4-FFF2-40B4-BE49-F238E27FC236}">
                <a16:creationId xmlns:a16="http://schemas.microsoft.com/office/drawing/2014/main" id="{79379DF2-5ADC-4EE9-BC7B-F6B7D1AFF852}"/>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C503193E-6490-48D1-A883-6B7EA5A5E78A}"/>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60413325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5D5F0D-2B7C-4331-BBF9-46A6803CCBA9}"/>
              </a:ext>
            </a:extLst>
          </p:cNvPr>
          <p:cNvSpPr>
            <a:spLocks noGrp="1"/>
          </p:cNvSpPr>
          <p:nvPr>
            <p:ph type="title"/>
          </p:nvPr>
        </p:nvSpPr>
        <p:spPr/>
        <p:txBody>
          <a:bodyPr/>
          <a:lstStyle/>
          <a:p>
            <a:r>
              <a:rPr lang="en-US" dirty="0"/>
              <a:t>Scheduled </a:t>
            </a:r>
            <a:r>
              <a:rPr lang="en-US" dirty="0" err="1"/>
              <a:t>TGbk</a:t>
            </a:r>
            <a:r>
              <a:rPr lang="en-US" dirty="0"/>
              <a:t> telecons</a:t>
            </a:r>
          </a:p>
        </p:txBody>
      </p:sp>
      <p:sp>
        <p:nvSpPr>
          <p:cNvPr id="3" name="Content Placeholder 2">
            <a:extLst>
              <a:ext uri="{FF2B5EF4-FFF2-40B4-BE49-F238E27FC236}">
                <a16:creationId xmlns:a16="http://schemas.microsoft.com/office/drawing/2014/main" id="{FEFA7477-838A-44F2-B338-9C1F78BF57C5}"/>
              </a:ext>
            </a:extLst>
          </p:cNvPr>
          <p:cNvSpPr>
            <a:spLocks noGrp="1"/>
          </p:cNvSpPr>
          <p:nvPr>
            <p:ph idx="1"/>
          </p:nvPr>
        </p:nvSpPr>
        <p:spPr/>
        <p:txBody>
          <a:bodyPr/>
          <a:lstStyle/>
          <a:p>
            <a:pPr>
              <a:buFont typeface="Arial" panose="020B0604020202020204" pitchFamily="34" charset="0"/>
              <a:buChar char="•"/>
            </a:pPr>
            <a:r>
              <a:rPr lang="en-US" altLang="en-US" sz="2000" b="0" kern="0" dirty="0"/>
              <a:t>Nov.  21</a:t>
            </a:r>
            <a:r>
              <a:rPr lang="en-US" altLang="en-US" sz="2000" b="0" kern="0" baseline="30000" dirty="0"/>
              <a:t>st</a:t>
            </a:r>
            <a:r>
              <a:rPr lang="en-US" altLang="en-US" sz="2000" b="0" kern="0" dirty="0"/>
              <a:t> 	10:00 am PT/13:00 ET (</a:t>
            </a:r>
            <a:r>
              <a:rPr lang="en-US" altLang="en-US" sz="2000" b="0" dirty="0"/>
              <a:t>2</a:t>
            </a:r>
            <a:r>
              <a:rPr lang="en-US" altLang="en-US" sz="2000" b="0" kern="0" dirty="0"/>
              <a:t>hrs) </a:t>
            </a:r>
          </a:p>
          <a:p>
            <a:pPr>
              <a:buFont typeface="Arial" panose="020B0604020202020204" pitchFamily="34" charset="0"/>
              <a:buChar char="•"/>
            </a:pPr>
            <a:r>
              <a:rPr lang="en-US" altLang="en-US" sz="2000" b="0" dirty="0"/>
              <a:t>Dec.  5</a:t>
            </a:r>
            <a:r>
              <a:rPr lang="en-US" altLang="en-US" sz="2000" b="0" baseline="30000" dirty="0"/>
              <a:t>th</a:t>
            </a:r>
            <a:r>
              <a:rPr lang="en-US" altLang="en-US" sz="2000" b="0" dirty="0"/>
              <a:t> 		</a:t>
            </a:r>
            <a:r>
              <a:rPr lang="en-US" altLang="en-US" sz="2000" b="0" kern="0" dirty="0"/>
              <a:t>10:00 am PT/13:00 ET (2hrs) </a:t>
            </a:r>
          </a:p>
          <a:p>
            <a:pPr>
              <a:buFont typeface="Arial" panose="020B0604020202020204" pitchFamily="34" charset="0"/>
              <a:buChar char="•"/>
            </a:pPr>
            <a:r>
              <a:rPr lang="en-US" altLang="en-US" sz="2000" b="0" kern="0" dirty="0"/>
              <a:t>Dec.  12</a:t>
            </a:r>
            <a:r>
              <a:rPr lang="en-US" altLang="en-US" sz="2000" b="0" kern="0" baseline="30000" dirty="0"/>
              <a:t>th</a:t>
            </a:r>
            <a:r>
              <a:rPr lang="en-US" altLang="en-US" sz="2000" b="0" kern="0" dirty="0"/>
              <a:t> </a:t>
            </a:r>
            <a:r>
              <a:rPr lang="en-US" altLang="en-US" sz="2000" b="0" dirty="0"/>
              <a:t>	</a:t>
            </a:r>
            <a:r>
              <a:rPr lang="en-US" altLang="en-US" sz="2000" b="0" kern="0" dirty="0"/>
              <a:t>10:00 am PT/13:00 ET (2hrs) </a:t>
            </a:r>
          </a:p>
          <a:p>
            <a:pPr>
              <a:buFont typeface="Arial" panose="020B0604020202020204" pitchFamily="34" charset="0"/>
              <a:buChar char="•"/>
            </a:pPr>
            <a:r>
              <a:rPr lang="en-US" altLang="en-US" sz="2000" b="0" kern="0" dirty="0"/>
              <a:t>Jan. 	9</a:t>
            </a:r>
            <a:r>
              <a:rPr lang="en-US" altLang="en-US" sz="2000" b="0" kern="0" baseline="30000" dirty="0"/>
              <a:t>th</a:t>
            </a:r>
            <a:r>
              <a:rPr lang="en-US" altLang="en-US" sz="2000" b="0" kern="0" dirty="0"/>
              <a:t>		10:00 am PT/13:00 ET (2hrs)</a:t>
            </a:r>
          </a:p>
          <a:p>
            <a:pPr>
              <a:buFont typeface="Arial" panose="020B0604020202020204" pitchFamily="34" charset="0"/>
              <a:buChar char="•"/>
            </a:pPr>
            <a:endParaRPr lang="en-US" altLang="en-US" sz="2000" b="0" kern="0" dirty="0"/>
          </a:p>
          <a:p>
            <a:endParaRPr lang="en-US" sz="2000" dirty="0"/>
          </a:p>
        </p:txBody>
      </p:sp>
      <p:sp>
        <p:nvSpPr>
          <p:cNvPr id="4" name="Slide Number Placeholder 3">
            <a:extLst>
              <a:ext uri="{FF2B5EF4-FFF2-40B4-BE49-F238E27FC236}">
                <a16:creationId xmlns:a16="http://schemas.microsoft.com/office/drawing/2014/main" id="{CD0BE4B7-3686-461D-B174-EFA24D3BCB2F}"/>
              </a:ext>
            </a:extLst>
          </p:cNvPr>
          <p:cNvSpPr>
            <a:spLocks noGrp="1"/>
          </p:cNvSpPr>
          <p:nvPr>
            <p:ph type="sldNum" idx="12"/>
          </p:nvPr>
        </p:nvSpPr>
        <p:spPr/>
        <p:txBody>
          <a:bodyPr/>
          <a:lstStyle/>
          <a:p>
            <a:r>
              <a:rPr lang="en-GB"/>
              <a:t>Slide </a:t>
            </a:r>
            <a:fld id="{440F5867-744E-4AA6-B0ED-4C44D2DFBB7B}" type="slidenum">
              <a:rPr lang="en-GB" smtClean="0"/>
              <a:pPr/>
              <a:t>33</a:t>
            </a:fld>
            <a:endParaRPr lang="en-GB" dirty="0"/>
          </a:p>
        </p:txBody>
      </p:sp>
      <p:sp>
        <p:nvSpPr>
          <p:cNvPr id="5" name="Footer Placeholder 4">
            <a:extLst>
              <a:ext uri="{FF2B5EF4-FFF2-40B4-BE49-F238E27FC236}">
                <a16:creationId xmlns:a16="http://schemas.microsoft.com/office/drawing/2014/main" id="{79379DF2-5ADC-4EE9-BC7B-F6B7D1AFF852}"/>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C503193E-6490-48D1-A883-6B7EA5A5E78A}"/>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472360850"/>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008B15E-3AFD-BE90-B3C2-68ACC6633D0C}"/>
              </a:ext>
            </a:extLst>
          </p:cNvPr>
          <p:cNvSpPr>
            <a:spLocks noGrp="1"/>
          </p:cNvSpPr>
          <p:nvPr>
            <p:ph type="title"/>
          </p:nvPr>
        </p:nvSpPr>
        <p:spPr/>
        <p:txBody>
          <a:bodyPr/>
          <a:lstStyle/>
          <a:p>
            <a:r>
              <a:rPr lang="en-US" dirty="0"/>
              <a:t>Achievements for the week</a:t>
            </a:r>
          </a:p>
        </p:txBody>
      </p:sp>
      <p:sp>
        <p:nvSpPr>
          <p:cNvPr id="3" name="Content Placeholder 2">
            <a:extLst>
              <a:ext uri="{FF2B5EF4-FFF2-40B4-BE49-F238E27FC236}">
                <a16:creationId xmlns:a16="http://schemas.microsoft.com/office/drawing/2014/main" id="{D5BAB463-1455-EB8F-F880-0EF06E4A7BD5}"/>
              </a:ext>
            </a:extLst>
          </p:cNvPr>
          <p:cNvSpPr>
            <a:spLocks noGrp="1"/>
          </p:cNvSpPr>
          <p:nvPr>
            <p:ph idx="1"/>
          </p:nvPr>
        </p:nvSpPr>
        <p:spPr/>
        <p:txBody>
          <a:bodyPr/>
          <a:lstStyle/>
          <a:p>
            <a:pPr>
              <a:buFont typeface="Arial" panose="020B0604020202020204" pitchFamily="34" charset="0"/>
              <a:buChar char="•"/>
            </a:pPr>
            <a:r>
              <a:rPr lang="en-US" dirty="0"/>
              <a:t>Completed assignment of CIDs.</a:t>
            </a:r>
          </a:p>
          <a:p>
            <a:pPr>
              <a:buFont typeface="Arial" panose="020B0604020202020204" pitchFamily="34" charset="0"/>
              <a:buChar char="•"/>
            </a:pPr>
            <a:r>
              <a:rPr lang="en-US" dirty="0"/>
              <a:t>Resolved all editorial CID</a:t>
            </a:r>
          </a:p>
          <a:p>
            <a:pPr>
              <a:buFont typeface="Arial" panose="020B0604020202020204" pitchFamily="34" charset="0"/>
              <a:buChar char="•"/>
            </a:pPr>
            <a:r>
              <a:rPr lang="en-US" dirty="0"/>
              <a:t>Resolved 8 Technical CIDs.</a:t>
            </a:r>
          </a:p>
          <a:p>
            <a:pPr marL="0" indent="0"/>
            <a:endParaRPr lang="en-US" dirty="0"/>
          </a:p>
          <a:p>
            <a:pPr marL="0" indent="0"/>
            <a:r>
              <a:rPr lang="en-US" dirty="0"/>
              <a:t>Target towards the January meeting:</a:t>
            </a:r>
          </a:p>
          <a:p>
            <a:pPr>
              <a:buFont typeface="Arial" panose="020B0604020202020204" pitchFamily="34" charset="0"/>
              <a:buChar char="•"/>
            </a:pPr>
            <a:r>
              <a:rPr lang="en-US" dirty="0"/>
              <a:t>Complete CR and recirculate when possible. </a:t>
            </a:r>
          </a:p>
        </p:txBody>
      </p:sp>
      <p:sp>
        <p:nvSpPr>
          <p:cNvPr id="4" name="Slide Number Placeholder 3">
            <a:extLst>
              <a:ext uri="{FF2B5EF4-FFF2-40B4-BE49-F238E27FC236}">
                <a16:creationId xmlns:a16="http://schemas.microsoft.com/office/drawing/2014/main" id="{395278A2-5E48-9331-7100-9F0ECBCB219F}"/>
              </a:ext>
            </a:extLst>
          </p:cNvPr>
          <p:cNvSpPr>
            <a:spLocks noGrp="1"/>
          </p:cNvSpPr>
          <p:nvPr>
            <p:ph type="sldNum" idx="12"/>
          </p:nvPr>
        </p:nvSpPr>
        <p:spPr/>
        <p:txBody>
          <a:bodyPr/>
          <a:lstStyle/>
          <a:p>
            <a:r>
              <a:rPr lang="en-GB"/>
              <a:t>Slide </a:t>
            </a:r>
            <a:fld id="{440F5867-744E-4AA6-B0ED-4C44D2DFBB7B}" type="slidenum">
              <a:rPr lang="en-GB" smtClean="0"/>
              <a:pPr/>
              <a:t>34</a:t>
            </a:fld>
            <a:endParaRPr lang="en-GB" dirty="0"/>
          </a:p>
        </p:txBody>
      </p:sp>
      <p:sp>
        <p:nvSpPr>
          <p:cNvPr id="5" name="Footer Placeholder 4">
            <a:extLst>
              <a:ext uri="{FF2B5EF4-FFF2-40B4-BE49-F238E27FC236}">
                <a16:creationId xmlns:a16="http://schemas.microsoft.com/office/drawing/2014/main" id="{27695B47-FFD6-222D-E82A-3D9B507FCE5A}"/>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5701AEB6-6BF7-4EC9-005A-6064B3991550}"/>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1117334966"/>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A2E5A7-BB35-17FE-9435-4D0AC2330757}"/>
              </a:ext>
            </a:extLst>
          </p:cNvPr>
          <p:cNvSpPr>
            <a:spLocks noGrp="1"/>
          </p:cNvSpPr>
          <p:nvPr>
            <p:ph type="title"/>
          </p:nvPr>
        </p:nvSpPr>
        <p:spPr/>
        <p:txBody>
          <a:bodyPr/>
          <a:lstStyle/>
          <a:p>
            <a:r>
              <a:rPr lang="en-US" dirty="0"/>
              <a:t>Submission pipeline</a:t>
            </a:r>
          </a:p>
        </p:txBody>
      </p:sp>
      <p:graphicFrame>
        <p:nvGraphicFramePr>
          <p:cNvPr id="7" name="Content Placeholder 6">
            <a:extLst>
              <a:ext uri="{FF2B5EF4-FFF2-40B4-BE49-F238E27FC236}">
                <a16:creationId xmlns:a16="http://schemas.microsoft.com/office/drawing/2014/main" id="{C6AEFD3E-DAC2-C3A3-1B80-705E563C1B11}"/>
              </a:ext>
            </a:extLst>
          </p:cNvPr>
          <p:cNvGraphicFramePr>
            <a:graphicFrameLocks noGrp="1"/>
          </p:cNvGraphicFramePr>
          <p:nvPr>
            <p:ph idx="1"/>
            <p:extLst>
              <p:ext uri="{D42A27DB-BD31-4B8C-83A1-F6EECF244321}">
                <p14:modId xmlns:p14="http://schemas.microsoft.com/office/powerpoint/2010/main" val="2123117164"/>
              </p:ext>
            </p:extLst>
          </p:nvPr>
        </p:nvGraphicFramePr>
        <p:xfrm>
          <a:off x="914400" y="1981200"/>
          <a:ext cx="8565975" cy="2163984"/>
        </p:xfrm>
        <a:graphic>
          <a:graphicData uri="http://schemas.openxmlformats.org/drawingml/2006/table">
            <a:tbl>
              <a:tblPr firstRow="1" bandRow="1">
                <a:tableStyleId>{21E4AEA4-8DFA-4A89-87EB-49C32662AFE0}</a:tableStyleId>
              </a:tblPr>
              <a:tblGrid>
                <a:gridCol w="1293167">
                  <a:extLst>
                    <a:ext uri="{9D8B030D-6E8A-4147-A177-3AD203B41FA5}">
                      <a16:colId xmlns:a16="http://schemas.microsoft.com/office/drawing/2014/main" val="2766123136"/>
                    </a:ext>
                  </a:extLst>
                </a:gridCol>
                <a:gridCol w="2160240">
                  <a:extLst>
                    <a:ext uri="{9D8B030D-6E8A-4147-A177-3AD203B41FA5}">
                      <a16:colId xmlns:a16="http://schemas.microsoft.com/office/drawing/2014/main" val="2340418467"/>
                    </a:ext>
                  </a:extLst>
                </a:gridCol>
                <a:gridCol w="3600400">
                  <a:extLst>
                    <a:ext uri="{9D8B030D-6E8A-4147-A177-3AD203B41FA5}">
                      <a16:colId xmlns:a16="http://schemas.microsoft.com/office/drawing/2014/main" val="1398164231"/>
                    </a:ext>
                  </a:extLst>
                </a:gridCol>
                <a:gridCol w="1512168">
                  <a:extLst>
                    <a:ext uri="{9D8B030D-6E8A-4147-A177-3AD203B41FA5}">
                      <a16:colId xmlns:a16="http://schemas.microsoft.com/office/drawing/2014/main" val="3245824637"/>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extLst>
                  <a:ext uri="{0D108BD9-81ED-4DB2-BD59-A6C34878D82A}">
                    <a16:rowId xmlns:a16="http://schemas.microsoft.com/office/drawing/2014/main" val="1520002731"/>
                  </a:ext>
                </a:extLst>
              </a:tr>
              <a:tr h="169090">
                <a:tc>
                  <a:txBody>
                    <a:bodyPr/>
                    <a:lstStyle/>
                    <a:p>
                      <a:r>
                        <a:rPr lang="en-US" sz="1800" kern="1200" dirty="0">
                          <a:solidFill>
                            <a:schemeClr val="dk1"/>
                          </a:solidFill>
                          <a:latin typeface="+mn-lt"/>
                          <a:ea typeface="+mn-ea"/>
                          <a:cs typeface="+mn-cs"/>
                        </a:rPr>
                        <a:t>11-24-1935</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 II</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533968865"/>
                  </a:ext>
                </a:extLst>
              </a:tr>
              <a:tr h="0">
                <a:tc>
                  <a:txBody>
                    <a:bodyPr/>
                    <a:lstStyle/>
                    <a:p>
                      <a:r>
                        <a:rPr lang="en-US" sz="1800" kern="1200" dirty="0">
                          <a:solidFill>
                            <a:schemeClr val="dk1"/>
                          </a:solidFill>
                          <a:latin typeface="+mn-lt"/>
                          <a:ea typeface="+mn-ea"/>
                          <a:cs typeface="+mn-cs"/>
                        </a:rPr>
                        <a:t>11-24-1921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3995467406"/>
                  </a:ext>
                </a:extLst>
              </a:tr>
              <a:tr h="0">
                <a:tc>
                  <a:txBody>
                    <a:bodyPr/>
                    <a:lstStyle/>
                    <a:p>
                      <a:endParaRPr lang="en-US" sz="1800" kern="1200" dirty="0">
                        <a:solidFill>
                          <a:schemeClr val="dk1"/>
                        </a:solidFill>
                        <a:latin typeface="+mn-lt"/>
                        <a:ea typeface="+mn-ea"/>
                        <a:cs typeface="+mn-cs"/>
                      </a:endParaRPr>
                    </a:p>
                  </a:txBody>
                  <a:tcPr marT="45712" marB="45712"/>
                </a:tc>
                <a:tc>
                  <a:txBody>
                    <a:bodyPr/>
                    <a:lstStyle/>
                    <a:p>
                      <a:endParaRPr lang="en-US" sz="1800" kern="1200" dirty="0">
                        <a:solidFill>
                          <a:schemeClr val="dk1"/>
                        </a:solidFill>
                        <a:latin typeface="+mn-lt"/>
                        <a:ea typeface="+mn-ea"/>
                        <a:cs typeface="+mn-cs"/>
                      </a:endParaRP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sz="1800" kern="1200" dirty="0">
                        <a:solidFill>
                          <a:schemeClr val="dk1"/>
                        </a:solidFill>
                        <a:latin typeface="+mn-lt"/>
                        <a:ea typeface="+mn-ea"/>
                        <a:cs typeface="+mn-cs"/>
                      </a:endParaRPr>
                    </a:p>
                  </a:txBody>
                  <a:tcPr marT="45712" marB="45712"/>
                </a:tc>
                <a:tc>
                  <a:txBody>
                    <a:bodyPr/>
                    <a:lstStyle/>
                    <a:p>
                      <a:endParaRPr lang="en-US" sz="1800" kern="1200" dirty="0">
                        <a:solidFill>
                          <a:schemeClr val="dk1"/>
                        </a:solidFill>
                        <a:latin typeface="+mn-lt"/>
                        <a:ea typeface="+mn-ea"/>
                        <a:cs typeface="+mn-cs"/>
                      </a:endParaRPr>
                    </a:p>
                  </a:txBody>
                  <a:tcPr marT="45712" marB="45712"/>
                </a:tc>
                <a:extLst>
                  <a:ext uri="{0D108BD9-81ED-4DB2-BD59-A6C34878D82A}">
                    <a16:rowId xmlns:a16="http://schemas.microsoft.com/office/drawing/2014/main" val="4078881445"/>
                  </a:ext>
                </a:extLst>
              </a:tr>
              <a:tr h="0">
                <a:tc>
                  <a:txBody>
                    <a:bodyPr/>
                    <a:lstStyle/>
                    <a:p>
                      <a:endParaRPr lang="en-US"/>
                    </a:p>
                  </a:txBody>
                  <a:tcPr marT="45712" marB="45712"/>
                </a:tc>
                <a:tc>
                  <a:txBody>
                    <a:bodyPr/>
                    <a:lstStyle/>
                    <a:p>
                      <a:endParaRPr lang="en-US"/>
                    </a:p>
                  </a:txBody>
                  <a:tcPr marT="45712" marB="45712"/>
                </a:tc>
                <a:tc>
                  <a:txBody>
                    <a:bodyPr/>
                    <a:lstStyle/>
                    <a:p>
                      <a:endParaRPr lang="en-US"/>
                    </a:p>
                  </a:txBody>
                  <a:tcPr marT="45712" marB="45712"/>
                </a:tc>
                <a:tc>
                  <a:txBody>
                    <a:bodyPr/>
                    <a:lstStyle/>
                    <a:p>
                      <a:endParaRPr lang="en-US"/>
                    </a:p>
                  </a:txBody>
                  <a:tcPr marT="45712" marB="45712"/>
                </a:tc>
                <a:extLst>
                  <a:ext uri="{0D108BD9-81ED-4DB2-BD59-A6C34878D82A}">
                    <a16:rowId xmlns:a16="http://schemas.microsoft.com/office/drawing/2014/main" val="2802513790"/>
                  </a:ext>
                </a:extLst>
              </a:tr>
              <a:tr h="0">
                <a:tc>
                  <a:txBody>
                    <a:bodyPr/>
                    <a:lstStyle/>
                    <a:p>
                      <a:endParaRPr lang="en-US"/>
                    </a:p>
                  </a:txBody>
                  <a:tcPr marT="45712" marB="45712"/>
                </a:tc>
                <a:tc>
                  <a:txBody>
                    <a:bodyPr/>
                    <a:lstStyle/>
                    <a:p>
                      <a:endParaRPr lang="en-US"/>
                    </a:p>
                  </a:txBody>
                  <a:tcPr marT="45712" marB="45712"/>
                </a:tc>
                <a:tc>
                  <a:txBody>
                    <a:bodyPr/>
                    <a:lstStyle/>
                    <a:p>
                      <a:endParaRPr lang="en-US"/>
                    </a:p>
                  </a:txBody>
                  <a:tcPr marT="45712" marB="45712"/>
                </a:tc>
                <a:tc>
                  <a:txBody>
                    <a:bodyPr/>
                    <a:lstStyle/>
                    <a:p>
                      <a:endParaRPr lang="en-US" dirty="0"/>
                    </a:p>
                  </a:txBody>
                  <a:tcPr marT="45712" marB="45712"/>
                </a:tc>
                <a:extLst>
                  <a:ext uri="{0D108BD9-81ED-4DB2-BD59-A6C34878D82A}">
                    <a16:rowId xmlns:a16="http://schemas.microsoft.com/office/drawing/2014/main" val="1182055428"/>
                  </a:ext>
                </a:extLst>
              </a:tr>
            </a:tbl>
          </a:graphicData>
        </a:graphic>
      </p:graphicFrame>
      <p:sp>
        <p:nvSpPr>
          <p:cNvPr id="4" name="Slide Number Placeholder 3">
            <a:extLst>
              <a:ext uri="{FF2B5EF4-FFF2-40B4-BE49-F238E27FC236}">
                <a16:creationId xmlns:a16="http://schemas.microsoft.com/office/drawing/2014/main" id="{9736F42A-73AC-64F5-BCB2-B65B7D17455D}"/>
              </a:ext>
            </a:extLst>
          </p:cNvPr>
          <p:cNvSpPr>
            <a:spLocks noGrp="1"/>
          </p:cNvSpPr>
          <p:nvPr>
            <p:ph type="sldNum" idx="12"/>
          </p:nvPr>
        </p:nvSpPr>
        <p:spPr/>
        <p:txBody>
          <a:bodyPr/>
          <a:lstStyle/>
          <a:p>
            <a:r>
              <a:rPr lang="en-GB"/>
              <a:t>Slide </a:t>
            </a:r>
            <a:fld id="{440F5867-744E-4AA6-B0ED-4C44D2DFBB7B}" type="slidenum">
              <a:rPr lang="en-GB" smtClean="0"/>
              <a:pPr/>
              <a:t>35</a:t>
            </a:fld>
            <a:endParaRPr lang="en-GB" dirty="0"/>
          </a:p>
        </p:txBody>
      </p:sp>
      <p:sp>
        <p:nvSpPr>
          <p:cNvPr id="5" name="Footer Placeholder 4">
            <a:extLst>
              <a:ext uri="{FF2B5EF4-FFF2-40B4-BE49-F238E27FC236}">
                <a16:creationId xmlns:a16="http://schemas.microsoft.com/office/drawing/2014/main" id="{8C455E04-6DB8-2138-E436-4E6AB0A407AD}"/>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AD538386-051F-1690-8EBC-D1634B003970}"/>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1369941122"/>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sz="6000" dirty="0"/>
          </a:p>
        </p:txBody>
      </p:sp>
      <p:sp>
        <p:nvSpPr>
          <p:cNvPr id="3" name="Content Placeholder 2"/>
          <p:cNvSpPr>
            <a:spLocks noGrp="1"/>
          </p:cNvSpPr>
          <p:nvPr>
            <p:ph idx="1"/>
          </p:nvPr>
        </p:nvSpPr>
        <p:spPr/>
        <p:txBody>
          <a:bodyPr/>
          <a:lstStyle/>
          <a:p>
            <a:endParaRPr lang="en-US" sz="4000" dirty="0"/>
          </a:p>
          <a:p>
            <a:endParaRPr lang="en-US" sz="4000" dirty="0"/>
          </a:p>
          <a:p>
            <a:pPr algn="ctr"/>
            <a:r>
              <a:rPr lang="en-US" sz="6000" dirty="0">
                <a:solidFill>
                  <a:schemeClr val="tx2"/>
                </a:solidFill>
              </a:rPr>
              <a:t>Adjourn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36</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72433825"/>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62001"/>
          </a:xfrm>
        </p:spPr>
        <p:txBody>
          <a:bodyPr/>
          <a:lstStyle/>
          <a:p>
            <a:r>
              <a:rPr lang="en-US" altLang="en-US" dirty="0">
                <a:solidFill>
                  <a:schemeClr val="tx2"/>
                </a:solidFill>
              </a:rPr>
              <a:t>December 3</a:t>
            </a:r>
            <a:r>
              <a:rPr lang="en-US" altLang="en-US" baseline="30000" dirty="0">
                <a:solidFill>
                  <a:schemeClr val="tx2"/>
                </a:solidFill>
              </a:rPr>
              <a:t>rd</a:t>
            </a:r>
            <a:r>
              <a:rPr lang="en-US" altLang="en-US" dirty="0">
                <a:solidFill>
                  <a:schemeClr val="tx2"/>
                </a:solidFill>
              </a:rPr>
              <a:t> Telecon</a:t>
            </a:r>
            <a:endParaRPr lang="en-US" dirty="0"/>
          </a:p>
        </p:txBody>
      </p:sp>
      <p:sp>
        <p:nvSpPr>
          <p:cNvPr id="3" name="Content Placeholder 2"/>
          <p:cNvSpPr>
            <a:spLocks noGrp="1"/>
          </p:cNvSpPr>
          <p:nvPr>
            <p:ph idx="1"/>
          </p:nvPr>
        </p:nvSpPr>
        <p:spPr>
          <a:xfrm>
            <a:off x="914401" y="1560288"/>
            <a:ext cx="10361084" cy="4821039"/>
          </a:xfrm>
        </p:spPr>
        <p:txBody>
          <a:bodyPr/>
          <a:lstStyle/>
          <a:p>
            <a:pPr algn="just">
              <a:spcBef>
                <a:spcPct val="20000"/>
              </a:spcBef>
              <a:buFontTx/>
              <a:buChar char="•"/>
            </a:pPr>
            <a:r>
              <a:rPr lang="en-US" sz="2000" b="0" dirty="0"/>
              <a:t>Call the meeting to order (3min)</a:t>
            </a:r>
          </a:p>
          <a:p>
            <a:pPr algn="just">
              <a:spcBef>
                <a:spcPct val="20000"/>
              </a:spcBef>
              <a:buFontTx/>
              <a:buChar char="•"/>
            </a:pPr>
            <a:r>
              <a:rPr lang="en-US" altLang="en-US" sz="2000" b="0" dirty="0"/>
              <a:t>Review IEEE-SA patent policy, duty to inform, call for potential essential patents, guidelines for anti-trust and competition laws and participation on individual basis in IEEE 802 meeting, IEEE-SA copyrights policy (12 min).</a:t>
            </a:r>
          </a:p>
          <a:p>
            <a:pPr algn="just">
              <a:spcBef>
                <a:spcPct val="20000"/>
              </a:spcBef>
              <a:buFontTx/>
              <a:buChar char="•"/>
            </a:pPr>
            <a:r>
              <a:rPr lang="en-US" sz="2000" b="0" dirty="0"/>
              <a:t>Attendance reminder – </a:t>
            </a:r>
            <a:r>
              <a:rPr lang="en-US" sz="2000" dirty="0"/>
              <a:t>we’re now using IMAT</a:t>
            </a:r>
            <a:r>
              <a:rPr lang="en-US" sz="2000" b="0" dirty="0"/>
              <a:t>.</a:t>
            </a:r>
          </a:p>
          <a:p>
            <a:pPr algn="just">
              <a:spcBef>
                <a:spcPct val="20000"/>
              </a:spcBef>
              <a:buFontTx/>
              <a:buChar char="•"/>
            </a:pPr>
            <a:r>
              <a:rPr lang="en-US" altLang="en-US" sz="2000" b="0" dirty="0"/>
              <a:t>Agenda setting for this slot (5 min)</a:t>
            </a:r>
          </a:p>
          <a:p>
            <a:pPr algn="just">
              <a:spcBef>
                <a:spcPct val="20000"/>
              </a:spcBef>
              <a:buFontTx/>
              <a:buChar char="•"/>
            </a:pPr>
            <a:r>
              <a:rPr lang="en-US" sz="2000" b="0" dirty="0"/>
              <a:t>Comment resolution (as time permits)</a:t>
            </a:r>
          </a:p>
          <a:p>
            <a:pPr algn="just">
              <a:spcBef>
                <a:spcPct val="20000"/>
              </a:spcBef>
              <a:buFontTx/>
              <a:buChar char="•"/>
            </a:pPr>
            <a:r>
              <a:rPr lang="en-US" sz="2000" b="0" dirty="0"/>
              <a:t>Review Telecon times (3min)</a:t>
            </a:r>
          </a:p>
          <a:p>
            <a:pPr algn="just">
              <a:spcBef>
                <a:spcPct val="20000"/>
              </a:spcBef>
              <a:buFontTx/>
              <a:buChar char="•"/>
            </a:pPr>
            <a:r>
              <a:rPr lang="en-US" sz="2000" b="0" dirty="0"/>
              <a:t>Review submission pipeline (2min)</a:t>
            </a:r>
          </a:p>
          <a:p>
            <a:pPr algn="just">
              <a:spcBef>
                <a:spcPct val="20000"/>
              </a:spcBef>
              <a:buFontTx/>
              <a:buChar char="•"/>
            </a:pPr>
            <a:r>
              <a:rPr lang="en-US" sz="2000" b="0" dirty="0"/>
              <a:t>Adjourn.</a:t>
            </a:r>
          </a:p>
          <a:p>
            <a:pPr lvl="1" algn="just">
              <a:spcBef>
                <a:spcPct val="20000"/>
              </a:spcBef>
              <a:buFontTx/>
              <a:buChar char="•"/>
            </a:pPr>
            <a:endParaRPr lang="en-US" sz="16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37</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4247357929"/>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82959"/>
          </a:xfrm>
        </p:spPr>
        <p:txBody>
          <a:bodyPr/>
          <a:lstStyle/>
          <a:p>
            <a:r>
              <a:rPr lang="en-US" altLang="en-US" dirty="0">
                <a:solidFill>
                  <a:schemeClr val="tx2"/>
                </a:solidFill>
              </a:rPr>
              <a:t>Dec. 3</a:t>
            </a:r>
            <a:r>
              <a:rPr lang="en-US" altLang="en-US" baseline="30000" dirty="0">
                <a:solidFill>
                  <a:schemeClr val="tx2"/>
                </a:solidFill>
              </a:rPr>
              <a:t>rd</a:t>
            </a:r>
            <a:r>
              <a:rPr lang="en-US" altLang="en-US" dirty="0">
                <a:solidFill>
                  <a:schemeClr val="tx2"/>
                </a:solidFill>
              </a:rPr>
              <a:t> Telecon</a:t>
            </a:r>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38</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254748231"/>
              </p:ext>
            </p:extLst>
          </p:nvPr>
        </p:nvGraphicFramePr>
        <p:xfrm>
          <a:off x="914401" y="1260086"/>
          <a:ext cx="10460566" cy="2438304"/>
        </p:xfrm>
        <a:graphic>
          <a:graphicData uri="http://schemas.openxmlformats.org/drawingml/2006/table">
            <a:tbl>
              <a:tblPr firstRow="1" bandRow="1">
                <a:tableStyleId>{21E4AEA4-8DFA-4A89-87EB-49C32662AFE0}</a:tableStyleId>
              </a:tblPr>
              <a:tblGrid>
                <a:gridCol w="1293167">
                  <a:extLst>
                    <a:ext uri="{9D8B030D-6E8A-4147-A177-3AD203B41FA5}">
                      <a16:colId xmlns:a16="http://schemas.microsoft.com/office/drawing/2014/main" val="20000"/>
                    </a:ext>
                  </a:extLst>
                </a:gridCol>
                <a:gridCol w="2160240">
                  <a:extLst>
                    <a:ext uri="{9D8B030D-6E8A-4147-A177-3AD203B41FA5}">
                      <a16:colId xmlns:a16="http://schemas.microsoft.com/office/drawing/2014/main" val="20001"/>
                    </a:ext>
                  </a:extLst>
                </a:gridCol>
                <a:gridCol w="3600400">
                  <a:extLst>
                    <a:ext uri="{9D8B030D-6E8A-4147-A177-3AD203B41FA5}">
                      <a16:colId xmlns:a16="http://schemas.microsoft.com/office/drawing/2014/main" val="20002"/>
                    </a:ext>
                  </a:extLst>
                </a:gridCol>
                <a:gridCol w="1296144">
                  <a:extLst>
                    <a:ext uri="{9D8B030D-6E8A-4147-A177-3AD203B41FA5}">
                      <a16:colId xmlns:a16="http://schemas.microsoft.com/office/drawing/2014/main" val="3219614300"/>
                    </a:ext>
                  </a:extLst>
                </a:gridCol>
                <a:gridCol w="2110615">
                  <a:extLst>
                    <a:ext uri="{9D8B030D-6E8A-4147-A177-3AD203B41FA5}">
                      <a16:colId xmlns:a16="http://schemas.microsoft.com/office/drawing/2014/main" val="20003"/>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tc>
                  <a:txBody>
                    <a:bodyPr/>
                    <a:lstStyle/>
                    <a:p>
                      <a:pPr algn="ctr"/>
                      <a:r>
                        <a:rPr lang="en-US" sz="1600" dirty="0">
                          <a:solidFill>
                            <a:schemeClr val="bg1"/>
                          </a:solidFill>
                        </a:rPr>
                        <a:t>Time</a:t>
                      </a:r>
                    </a:p>
                  </a:txBody>
                  <a:tcPr marR="36000" marT="45712" marB="45712"/>
                </a:tc>
                <a:extLst>
                  <a:ext uri="{0D108BD9-81ED-4DB2-BD59-A6C34878D82A}">
                    <a16:rowId xmlns:a16="http://schemas.microsoft.com/office/drawing/2014/main" val="10000"/>
                  </a:ext>
                </a:extLst>
              </a:tr>
              <a:tr h="169090">
                <a:tc>
                  <a:txBody>
                    <a:bodyPr/>
                    <a:lstStyle/>
                    <a:p>
                      <a:pPr marL="0" algn="l" defTabSz="914400" rtl="0" eaLnBrk="1" latinLnBrk="0" hangingPunct="1"/>
                      <a:r>
                        <a:rPr lang="en-US" sz="1800" kern="1200" dirty="0">
                          <a:solidFill>
                            <a:schemeClr val="dk1"/>
                          </a:solidFill>
                          <a:latin typeface="+mn-lt"/>
                          <a:ea typeface="+mn-ea"/>
                          <a:cs typeface="+mn-cs"/>
                        </a:rPr>
                        <a:t>11-24-1638</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Jonathan Segev</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 slide deck</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As needed</a:t>
                      </a:r>
                    </a:p>
                  </a:txBody>
                  <a:tcPr marT="45712" marB="45712"/>
                </a:tc>
                <a:extLst>
                  <a:ext uri="{0D108BD9-81ED-4DB2-BD59-A6C34878D82A}">
                    <a16:rowId xmlns:a16="http://schemas.microsoft.com/office/drawing/2014/main" val="10001"/>
                  </a:ext>
                </a:extLst>
              </a:tr>
              <a:tr h="0">
                <a:tc>
                  <a:txBody>
                    <a:bodyPr/>
                    <a:lstStyle/>
                    <a:p>
                      <a:r>
                        <a:rPr lang="en-US" sz="1800" kern="1200" dirty="0">
                          <a:solidFill>
                            <a:schemeClr val="dk1"/>
                          </a:solidFill>
                          <a:latin typeface="+mn-lt"/>
                          <a:ea typeface="+mn-ea"/>
                          <a:cs typeface="+mn-cs"/>
                        </a:rPr>
                        <a:t>11-24-1935</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 II</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20 min </a:t>
                      </a:r>
                    </a:p>
                  </a:txBody>
                  <a:tcPr marT="45712" marB="45712"/>
                </a:tc>
                <a:extLst>
                  <a:ext uri="{0D108BD9-81ED-4DB2-BD59-A6C34878D82A}">
                    <a16:rowId xmlns:a16="http://schemas.microsoft.com/office/drawing/2014/main" val="47000142"/>
                  </a:ext>
                </a:extLst>
              </a:tr>
              <a:tr h="0">
                <a:tc>
                  <a:txBody>
                    <a:bodyPr/>
                    <a:lstStyle/>
                    <a:p>
                      <a:r>
                        <a:rPr lang="en-US" sz="1800" kern="1200" dirty="0">
                          <a:solidFill>
                            <a:schemeClr val="dk1"/>
                          </a:solidFill>
                          <a:latin typeface="+mn-lt"/>
                          <a:ea typeface="+mn-ea"/>
                          <a:cs typeface="+mn-cs"/>
                        </a:rPr>
                        <a:t>11-24-1921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20 min</a:t>
                      </a:r>
                    </a:p>
                  </a:txBody>
                  <a:tcPr marT="45712" marB="45712"/>
                </a:tc>
                <a:extLst>
                  <a:ext uri="{0D108BD9-81ED-4DB2-BD59-A6C34878D82A}">
                    <a16:rowId xmlns:a16="http://schemas.microsoft.com/office/drawing/2014/main" val="2256676809"/>
                  </a:ext>
                </a:extLst>
              </a:tr>
              <a:tr h="0">
                <a:tc>
                  <a:txBody>
                    <a:bodyPr/>
                    <a:lstStyle/>
                    <a:p>
                      <a:r>
                        <a:rPr lang="en-US" sz="1800" kern="1200" dirty="0">
                          <a:solidFill>
                            <a:schemeClr val="dk1"/>
                          </a:solidFill>
                          <a:latin typeface="+mn-lt"/>
                          <a:ea typeface="+mn-ea"/>
                          <a:cs typeface="+mn-cs"/>
                        </a:rPr>
                        <a:t>11-24-1964</a:t>
                      </a:r>
                    </a:p>
                  </a:txBody>
                  <a:tcPr marT="45712" marB="45712"/>
                </a:tc>
                <a:tc>
                  <a:txBody>
                    <a:bodyPr/>
                    <a:lstStyle/>
                    <a:p>
                      <a:r>
                        <a:rPr lang="en-US" sz="1800" kern="1200" dirty="0">
                          <a:solidFill>
                            <a:schemeClr val="dk1"/>
                          </a:solidFill>
                          <a:latin typeface="+mn-lt"/>
                          <a:ea typeface="+mn-ea"/>
                          <a:cs typeface="+mn-cs"/>
                        </a:rPr>
                        <a:t>Stephan Sand</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initial SA Ballot</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15 min </a:t>
                      </a:r>
                    </a:p>
                  </a:txBody>
                  <a:tcPr marT="45712" marB="45712"/>
                </a:tc>
                <a:extLst>
                  <a:ext uri="{0D108BD9-81ED-4DB2-BD59-A6C34878D82A}">
                    <a16:rowId xmlns:a16="http://schemas.microsoft.com/office/drawing/2014/main" val="3585678509"/>
                  </a:ext>
                </a:extLst>
              </a:tr>
              <a:tr h="0">
                <a:tc>
                  <a:txBody>
                    <a:bodyPr/>
                    <a:lstStyle/>
                    <a:p>
                      <a:r>
                        <a:rPr lang="en-US" dirty="0"/>
                        <a:t>11-24-1986</a:t>
                      </a:r>
                    </a:p>
                  </a:txBody>
                  <a:tcPr marT="45712" marB="45712"/>
                </a:tc>
                <a:tc>
                  <a:txBody>
                    <a:bodyPr/>
                    <a:lstStyle/>
                    <a:p>
                      <a:r>
                        <a:rPr lang="en-US" dirty="0"/>
                        <a:t>Jonathan Segev</a:t>
                      </a:r>
                    </a:p>
                  </a:txBody>
                  <a:tcPr marT="45712" marB="45712"/>
                </a:tc>
                <a:tc>
                  <a:txBody>
                    <a:bodyPr/>
                    <a:lstStyle/>
                    <a:p>
                      <a:r>
                        <a:rPr lang="en-US" dirty="0"/>
                        <a:t>SA1 CRs</a:t>
                      </a:r>
                    </a:p>
                  </a:txBody>
                  <a:tcPr marT="45712" marB="45712"/>
                </a:tc>
                <a:tc>
                  <a:txBody>
                    <a:bodyPr/>
                    <a:lstStyle/>
                    <a:p>
                      <a:r>
                        <a:rPr lang="en-US" dirty="0"/>
                        <a:t>CR</a:t>
                      </a:r>
                    </a:p>
                  </a:txBody>
                  <a:tcPr marT="45712" marB="45712"/>
                </a:tc>
                <a:tc>
                  <a:txBody>
                    <a:bodyPr/>
                    <a:lstStyle/>
                    <a:p>
                      <a:r>
                        <a:rPr lang="en-US" sz="1800" kern="1200" dirty="0">
                          <a:solidFill>
                            <a:schemeClr val="dk1"/>
                          </a:solidFill>
                          <a:latin typeface="+mn-lt"/>
                          <a:ea typeface="+mn-ea"/>
                          <a:cs typeface="+mn-cs"/>
                        </a:rPr>
                        <a:t>30 min as time permits</a:t>
                      </a:r>
                    </a:p>
                  </a:txBody>
                  <a:tcPr marT="45712" marB="45712"/>
                </a:tc>
                <a:extLst>
                  <a:ext uri="{0D108BD9-81ED-4DB2-BD59-A6C34878D82A}">
                    <a16:rowId xmlns:a16="http://schemas.microsoft.com/office/drawing/2014/main" val="4255873141"/>
                  </a:ext>
                </a:extLst>
              </a:tr>
            </a:tbl>
          </a:graphicData>
        </a:graphic>
      </p:graphicFrame>
    </p:spTree>
    <p:extLst>
      <p:ext uri="{BB962C8B-B14F-4D97-AF65-F5344CB8AC3E}">
        <p14:creationId xmlns:p14="http://schemas.microsoft.com/office/powerpoint/2010/main" val="47842073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5D5F0D-2B7C-4331-BBF9-46A6803CCBA9}"/>
              </a:ext>
            </a:extLst>
          </p:cNvPr>
          <p:cNvSpPr>
            <a:spLocks noGrp="1"/>
          </p:cNvSpPr>
          <p:nvPr>
            <p:ph type="title"/>
          </p:nvPr>
        </p:nvSpPr>
        <p:spPr/>
        <p:txBody>
          <a:bodyPr/>
          <a:lstStyle/>
          <a:p>
            <a:r>
              <a:rPr lang="en-US" dirty="0"/>
              <a:t>Review Submissions</a:t>
            </a:r>
          </a:p>
        </p:txBody>
      </p:sp>
      <p:sp>
        <p:nvSpPr>
          <p:cNvPr id="3" name="Content Placeholder 2">
            <a:extLst>
              <a:ext uri="{FF2B5EF4-FFF2-40B4-BE49-F238E27FC236}">
                <a16:creationId xmlns:a16="http://schemas.microsoft.com/office/drawing/2014/main" id="{FEFA7477-838A-44F2-B338-9C1F78BF57C5}"/>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CD0BE4B7-3686-461D-B174-EFA24D3BCB2F}"/>
              </a:ext>
            </a:extLst>
          </p:cNvPr>
          <p:cNvSpPr>
            <a:spLocks noGrp="1"/>
          </p:cNvSpPr>
          <p:nvPr>
            <p:ph type="sldNum" idx="12"/>
          </p:nvPr>
        </p:nvSpPr>
        <p:spPr/>
        <p:txBody>
          <a:bodyPr/>
          <a:lstStyle/>
          <a:p>
            <a:r>
              <a:rPr lang="en-GB"/>
              <a:t>Slide </a:t>
            </a:r>
            <a:fld id="{440F5867-744E-4AA6-B0ED-4C44D2DFBB7B}" type="slidenum">
              <a:rPr lang="en-GB" smtClean="0"/>
              <a:pPr/>
              <a:t>39</a:t>
            </a:fld>
            <a:endParaRPr lang="en-GB" dirty="0"/>
          </a:p>
        </p:txBody>
      </p:sp>
      <p:sp>
        <p:nvSpPr>
          <p:cNvPr id="5" name="Footer Placeholder 4">
            <a:extLst>
              <a:ext uri="{FF2B5EF4-FFF2-40B4-BE49-F238E27FC236}">
                <a16:creationId xmlns:a16="http://schemas.microsoft.com/office/drawing/2014/main" id="{79379DF2-5ADC-4EE9-BC7B-F6B7D1AFF852}"/>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C503193E-6490-48D1-A883-6B7EA5A5E78A}"/>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155770119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 name="Rectangle 1"/>
          <p:cNvSpPr>
            <a:spLocks noGrp="1" noChangeArrowheads="1"/>
          </p:cNvSpPr>
          <p:nvPr>
            <p:ph type="title"/>
          </p:nvPr>
        </p:nvSpPr>
        <p:spPr>
          <a:ln/>
        </p:spPr>
        <p:txBody>
          <a:bodyPr/>
          <a:lstStyle/>
          <a:p>
            <a:pPr>
              <a:tabLst>
                <a:tab pos="0" algn="l"/>
                <a:tab pos="914400" algn="l"/>
                <a:tab pos="1828800" algn="l"/>
                <a:tab pos="2743200" algn="l"/>
                <a:tab pos="3657600" algn="l"/>
                <a:tab pos="4572000" algn="l"/>
                <a:tab pos="5486400" algn="l"/>
                <a:tab pos="6400800" algn="l"/>
                <a:tab pos="7315200" algn="l"/>
                <a:tab pos="8229600" algn="l"/>
                <a:tab pos="9144000" algn="l"/>
                <a:tab pos="10058400" algn="l"/>
              </a:tabLst>
            </a:pPr>
            <a:r>
              <a:rPr lang="en-GB" dirty="0"/>
              <a:t>Abstract</a:t>
            </a:r>
          </a:p>
        </p:txBody>
      </p:sp>
      <p:sp>
        <p:nvSpPr>
          <p:cNvPr id="4098" name="Rectangle 2"/>
          <p:cNvSpPr>
            <a:spLocks noGrp="1" noChangeArrowheads="1"/>
          </p:cNvSpPr>
          <p:nvPr>
            <p:ph idx="1"/>
          </p:nvPr>
        </p:nvSpPr>
        <p:spPr>
          <a:xfrm>
            <a:off x="479376" y="1981201"/>
            <a:ext cx="11161240" cy="4113213"/>
          </a:xfrm>
          <a:ln/>
        </p:spPr>
        <p:txBody>
          <a:bodyPr/>
          <a:lstStyle/>
          <a:p>
            <a:pPr indent="12700" algn="just">
              <a:spcBef>
                <a:spcPct val="20000"/>
              </a:spcBef>
            </a:pPr>
            <a:r>
              <a:rPr lang="en-US" altLang="en-US" dirty="0"/>
              <a:t>This submission contains the agenda for IEEE 802.11 </a:t>
            </a:r>
            <a:r>
              <a:rPr lang="en-US" altLang="en-US" dirty="0" err="1"/>
              <a:t>TGbk</a:t>
            </a:r>
            <a:r>
              <a:rPr lang="en-US" altLang="en-US" dirty="0"/>
              <a:t> 320MHz Positioning of November 2024 IEEE 802.11 meeting week, and teleconferences running between the November 2025 and January 2025 IEEE 802.11 meetings.</a:t>
            </a:r>
          </a:p>
          <a:p>
            <a:pPr indent="12700" algn="just">
              <a:spcBef>
                <a:spcPct val="20000"/>
              </a:spcBef>
            </a:pPr>
            <a:endParaRPr lang="en-US" altLang="en-US" dirty="0"/>
          </a:p>
        </p:txBody>
      </p:sp>
      <p:sp>
        <p:nvSpPr>
          <p:cNvPr id="6" name="Slide Number Placeholder 5"/>
          <p:cNvSpPr>
            <a:spLocks noGrp="1"/>
          </p:cNvSpPr>
          <p:nvPr>
            <p:ph type="sldNum" idx="12"/>
          </p:nvPr>
        </p:nvSpPr>
        <p:spPr/>
        <p:txBody>
          <a:bodyPr/>
          <a:lstStyle/>
          <a:p>
            <a:r>
              <a:rPr lang="en-GB"/>
              <a:t>Slide </a:t>
            </a:r>
            <a:fld id="{351F4386-A5E2-41A1-B4D0-BE653C929E06}" type="slidenum">
              <a:rPr lang="en-GB"/>
              <a:pPr/>
              <a:t>4</a:t>
            </a:fld>
            <a:endParaRPr lang="en-GB"/>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4" name="Date Placeholder 3"/>
          <p:cNvSpPr>
            <a:spLocks noGrp="1"/>
          </p:cNvSpPr>
          <p:nvPr>
            <p:ph type="dt" idx="15"/>
          </p:nvPr>
        </p:nvSpPr>
        <p:spPr/>
        <p:txBody>
          <a:bodyPr/>
          <a:lstStyle/>
          <a:p>
            <a:r>
              <a:rPr lang="en-US"/>
              <a:t>Dec. 2024</a:t>
            </a:r>
            <a:endParaRPr lang="en-GB"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5D5F0D-2B7C-4331-BBF9-46A6803CCBA9}"/>
              </a:ext>
            </a:extLst>
          </p:cNvPr>
          <p:cNvSpPr>
            <a:spLocks noGrp="1"/>
          </p:cNvSpPr>
          <p:nvPr>
            <p:ph type="title"/>
          </p:nvPr>
        </p:nvSpPr>
        <p:spPr/>
        <p:txBody>
          <a:bodyPr/>
          <a:lstStyle/>
          <a:p>
            <a:r>
              <a:rPr lang="en-US" dirty="0"/>
              <a:t>Scheduled </a:t>
            </a:r>
            <a:r>
              <a:rPr lang="en-US" dirty="0" err="1"/>
              <a:t>TGbk</a:t>
            </a:r>
            <a:r>
              <a:rPr lang="en-US" dirty="0"/>
              <a:t> telecons</a:t>
            </a:r>
          </a:p>
        </p:txBody>
      </p:sp>
      <p:sp>
        <p:nvSpPr>
          <p:cNvPr id="3" name="Content Placeholder 2">
            <a:extLst>
              <a:ext uri="{FF2B5EF4-FFF2-40B4-BE49-F238E27FC236}">
                <a16:creationId xmlns:a16="http://schemas.microsoft.com/office/drawing/2014/main" id="{FEFA7477-838A-44F2-B338-9C1F78BF57C5}"/>
              </a:ext>
            </a:extLst>
          </p:cNvPr>
          <p:cNvSpPr>
            <a:spLocks noGrp="1"/>
          </p:cNvSpPr>
          <p:nvPr>
            <p:ph idx="1"/>
          </p:nvPr>
        </p:nvSpPr>
        <p:spPr/>
        <p:txBody>
          <a:bodyPr/>
          <a:lstStyle/>
          <a:p>
            <a:pPr>
              <a:buFont typeface="Arial" panose="020B0604020202020204" pitchFamily="34" charset="0"/>
              <a:buChar char="•"/>
            </a:pPr>
            <a:r>
              <a:rPr lang="en-US" altLang="en-US" sz="2000" b="0" strike="sngStrike" dirty="0"/>
              <a:t>Dec.  3</a:t>
            </a:r>
            <a:r>
              <a:rPr lang="en-US" altLang="en-US" sz="2000" b="0" strike="sngStrike" baseline="30000" dirty="0"/>
              <a:t>rd</a:t>
            </a:r>
            <a:r>
              <a:rPr lang="en-US" altLang="en-US" sz="2000" b="0" strike="sngStrike" dirty="0"/>
              <a:t> 		</a:t>
            </a:r>
            <a:r>
              <a:rPr lang="en-US" altLang="en-US" sz="2000" b="0" strike="sngStrike" kern="0" dirty="0"/>
              <a:t>10:00 am PT/13:00 ET (2hrs) </a:t>
            </a:r>
          </a:p>
          <a:p>
            <a:pPr>
              <a:buFont typeface="Arial" panose="020B0604020202020204" pitchFamily="34" charset="0"/>
              <a:buChar char="•"/>
            </a:pPr>
            <a:r>
              <a:rPr lang="en-US" altLang="en-US" sz="2000" b="0" dirty="0"/>
              <a:t>Dec.  5</a:t>
            </a:r>
            <a:r>
              <a:rPr lang="en-US" altLang="en-US" sz="2000" b="0" baseline="30000" dirty="0"/>
              <a:t>th</a:t>
            </a:r>
            <a:r>
              <a:rPr lang="en-US" altLang="en-US" sz="2000" b="0" dirty="0"/>
              <a:t> 		</a:t>
            </a:r>
            <a:r>
              <a:rPr lang="en-US" altLang="en-US" sz="2000" b="0" kern="0" dirty="0"/>
              <a:t>10:00 am PT/13:00 ET (2hrs) </a:t>
            </a:r>
          </a:p>
          <a:p>
            <a:pPr>
              <a:buFont typeface="Arial" panose="020B0604020202020204" pitchFamily="34" charset="0"/>
              <a:buChar char="•"/>
            </a:pPr>
            <a:r>
              <a:rPr lang="en-US" altLang="en-US" sz="2000" b="0" kern="0" dirty="0"/>
              <a:t>Dec.  12</a:t>
            </a:r>
            <a:r>
              <a:rPr lang="en-US" altLang="en-US" sz="2000" b="0" kern="0" baseline="30000" dirty="0"/>
              <a:t>th</a:t>
            </a:r>
            <a:r>
              <a:rPr lang="en-US" altLang="en-US" sz="2000" b="0" kern="0" dirty="0"/>
              <a:t> </a:t>
            </a:r>
            <a:r>
              <a:rPr lang="en-US" altLang="en-US" sz="2000" b="0" dirty="0"/>
              <a:t>	</a:t>
            </a:r>
            <a:r>
              <a:rPr lang="en-US" altLang="en-US" sz="2000" b="0" kern="0" dirty="0"/>
              <a:t>10:00 am PT/13:00 ET (2hrs) </a:t>
            </a:r>
          </a:p>
          <a:p>
            <a:pPr>
              <a:buFont typeface="Arial" panose="020B0604020202020204" pitchFamily="34" charset="0"/>
              <a:buChar char="•"/>
            </a:pPr>
            <a:r>
              <a:rPr lang="en-US" altLang="en-US" sz="2000" b="0" kern="0" dirty="0"/>
              <a:t>Jan. 	9</a:t>
            </a:r>
            <a:r>
              <a:rPr lang="en-US" altLang="en-US" sz="2000" b="0" kern="0" baseline="30000" dirty="0"/>
              <a:t>th</a:t>
            </a:r>
            <a:r>
              <a:rPr lang="en-US" altLang="en-US" sz="2000" b="0" kern="0" dirty="0"/>
              <a:t>		10:00 am PT/13:00 ET (2hrs)</a:t>
            </a:r>
          </a:p>
          <a:p>
            <a:pPr>
              <a:buFont typeface="Arial" panose="020B0604020202020204" pitchFamily="34" charset="0"/>
              <a:buChar char="•"/>
            </a:pPr>
            <a:endParaRPr lang="en-US" altLang="en-US" sz="2000" b="0" kern="0" dirty="0"/>
          </a:p>
          <a:p>
            <a:endParaRPr lang="en-US" sz="2000" dirty="0"/>
          </a:p>
        </p:txBody>
      </p:sp>
      <p:sp>
        <p:nvSpPr>
          <p:cNvPr id="4" name="Slide Number Placeholder 3">
            <a:extLst>
              <a:ext uri="{FF2B5EF4-FFF2-40B4-BE49-F238E27FC236}">
                <a16:creationId xmlns:a16="http://schemas.microsoft.com/office/drawing/2014/main" id="{CD0BE4B7-3686-461D-B174-EFA24D3BCB2F}"/>
              </a:ext>
            </a:extLst>
          </p:cNvPr>
          <p:cNvSpPr>
            <a:spLocks noGrp="1"/>
          </p:cNvSpPr>
          <p:nvPr>
            <p:ph type="sldNum" idx="12"/>
          </p:nvPr>
        </p:nvSpPr>
        <p:spPr/>
        <p:txBody>
          <a:bodyPr/>
          <a:lstStyle/>
          <a:p>
            <a:r>
              <a:rPr lang="en-GB"/>
              <a:t>Slide </a:t>
            </a:r>
            <a:fld id="{440F5867-744E-4AA6-B0ED-4C44D2DFBB7B}" type="slidenum">
              <a:rPr lang="en-GB" smtClean="0"/>
              <a:pPr/>
              <a:t>40</a:t>
            </a:fld>
            <a:endParaRPr lang="en-GB" dirty="0"/>
          </a:p>
        </p:txBody>
      </p:sp>
      <p:sp>
        <p:nvSpPr>
          <p:cNvPr id="5" name="Footer Placeholder 4">
            <a:extLst>
              <a:ext uri="{FF2B5EF4-FFF2-40B4-BE49-F238E27FC236}">
                <a16:creationId xmlns:a16="http://schemas.microsoft.com/office/drawing/2014/main" id="{79379DF2-5ADC-4EE9-BC7B-F6B7D1AFF852}"/>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C503193E-6490-48D1-A883-6B7EA5A5E78A}"/>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4076125473"/>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A2E5A7-BB35-17FE-9435-4D0AC2330757}"/>
              </a:ext>
            </a:extLst>
          </p:cNvPr>
          <p:cNvSpPr>
            <a:spLocks noGrp="1"/>
          </p:cNvSpPr>
          <p:nvPr>
            <p:ph type="title"/>
          </p:nvPr>
        </p:nvSpPr>
        <p:spPr/>
        <p:txBody>
          <a:bodyPr/>
          <a:lstStyle/>
          <a:p>
            <a:r>
              <a:rPr lang="en-US" dirty="0"/>
              <a:t>Submission pipeline</a:t>
            </a:r>
          </a:p>
        </p:txBody>
      </p:sp>
      <p:graphicFrame>
        <p:nvGraphicFramePr>
          <p:cNvPr id="7" name="Content Placeholder 6">
            <a:extLst>
              <a:ext uri="{FF2B5EF4-FFF2-40B4-BE49-F238E27FC236}">
                <a16:creationId xmlns:a16="http://schemas.microsoft.com/office/drawing/2014/main" id="{C6AEFD3E-DAC2-C3A3-1B80-705E563C1B11}"/>
              </a:ext>
            </a:extLst>
          </p:cNvPr>
          <p:cNvGraphicFramePr>
            <a:graphicFrameLocks noGrp="1"/>
          </p:cNvGraphicFramePr>
          <p:nvPr>
            <p:ph idx="1"/>
            <p:extLst>
              <p:ext uri="{D42A27DB-BD31-4B8C-83A1-F6EECF244321}">
                <p14:modId xmlns:p14="http://schemas.microsoft.com/office/powerpoint/2010/main" val="2956538492"/>
              </p:ext>
            </p:extLst>
          </p:nvPr>
        </p:nvGraphicFramePr>
        <p:xfrm>
          <a:off x="914400" y="1981200"/>
          <a:ext cx="9214049" cy="2163984"/>
        </p:xfrm>
        <a:graphic>
          <a:graphicData uri="http://schemas.openxmlformats.org/drawingml/2006/table">
            <a:tbl>
              <a:tblPr firstRow="1" bandRow="1">
                <a:tableStyleId>{21E4AEA4-8DFA-4A89-87EB-49C32662AFE0}</a:tableStyleId>
              </a:tblPr>
              <a:tblGrid>
                <a:gridCol w="1391004">
                  <a:extLst>
                    <a:ext uri="{9D8B030D-6E8A-4147-A177-3AD203B41FA5}">
                      <a16:colId xmlns:a16="http://schemas.microsoft.com/office/drawing/2014/main" val="2766123136"/>
                    </a:ext>
                  </a:extLst>
                </a:gridCol>
                <a:gridCol w="2323677">
                  <a:extLst>
                    <a:ext uri="{9D8B030D-6E8A-4147-A177-3AD203B41FA5}">
                      <a16:colId xmlns:a16="http://schemas.microsoft.com/office/drawing/2014/main" val="2340418467"/>
                    </a:ext>
                  </a:extLst>
                </a:gridCol>
                <a:gridCol w="3872794">
                  <a:extLst>
                    <a:ext uri="{9D8B030D-6E8A-4147-A177-3AD203B41FA5}">
                      <a16:colId xmlns:a16="http://schemas.microsoft.com/office/drawing/2014/main" val="1398164231"/>
                    </a:ext>
                  </a:extLst>
                </a:gridCol>
                <a:gridCol w="1626574">
                  <a:extLst>
                    <a:ext uri="{9D8B030D-6E8A-4147-A177-3AD203B41FA5}">
                      <a16:colId xmlns:a16="http://schemas.microsoft.com/office/drawing/2014/main" val="3245824637"/>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extLst>
                  <a:ext uri="{0D108BD9-81ED-4DB2-BD59-A6C34878D82A}">
                    <a16:rowId xmlns:a16="http://schemas.microsoft.com/office/drawing/2014/main" val="1520002731"/>
                  </a:ext>
                </a:extLst>
              </a:tr>
              <a:tr h="169090">
                <a:tc>
                  <a:txBody>
                    <a:bodyPr/>
                    <a:lstStyle/>
                    <a:p>
                      <a:r>
                        <a:rPr lang="en-US" sz="1800" kern="1200" dirty="0">
                          <a:solidFill>
                            <a:schemeClr val="dk1"/>
                          </a:solidFill>
                          <a:latin typeface="+mn-lt"/>
                          <a:ea typeface="+mn-ea"/>
                          <a:cs typeface="+mn-cs"/>
                        </a:rPr>
                        <a:t>11-24-1935</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 II</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533968865"/>
                  </a:ext>
                </a:extLst>
              </a:tr>
              <a:tr h="0">
                <a:tc>
                  <a:txBody>
                    <a:bodyPr/>
                    <a:lstStyle/>
                    <a:p>
                      <a:r>
                        <a:rPr lang="en-US" sz="1800" kern="1200" dirty="0">
                          <a:solidFill>
                            <a:schemeClr val="dk1"/>
                          </a:solidFill>
                          <a:latin typeface="+mn-lt"/>
                          <a:ea typeface="+mn-ea"/>
                          <a:cs typeface="+mn-cs"/>
                        </a:rPr>
                        <a:t>11-24-1921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3995467406"/>
                  </a:ext>
                </a:extLst>
              </a:tr>
              <a:tr h="0">
                <a:tc>
                  <a:txBody>
                    <a:bodyPr/>
                    <a:lstStyle/>
                    <a:p>
                      <a:r>
                        <a:rPr lang="en-US" sz="1800" kern="1200" dirty="0">
                          <a:solidFill>
                            <a:schemeClr val="dk1"/>
                          </a:solidFill>
                          <a:latin typeface="+mn-lt"/>
                          <a:ea typeface="+mn-ea"/>
                          <a:cs typeface="+mn-cs"/>
                        </a:rPr>
                        <a:t>11-24-1964</a:t>
                      </a:r>
                    </a:p>
                  </a:txBody>
                  <a:tcPr marT="45712" marB="45712"/>
                </a:tc>
                <a:tc>
                  <a:txBody>
                    <a:bodyPr/>
                    <a:lstStyle/>
                    <a:p>
                      <a:r>
                        <a:rPr lang="en-US" sz="1800" kern="1200" dirty="0">
                          <a:solidFill>
                            <a:schemeClr val="dk1"/>
                          </a:solidFill>
                          <a:latin typeface="+mn-lt"/>
                          <a:ea typeface="+mn-ea"/>
                          <a:cs typeface="+mn-cs"/>
                        </a:rPr>
                        <a:t>Stephan Sand</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initial SA Ballot</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4078881445"/>
                  </a:ext>
                </a:extLst>
              </a:tr>
              <a:tr h="0">
                <a:tc>
                  <a:txBody>
                    <a:bodyPr/>
                    <a:lstStyle/>
                    <a:p>
                      <a:r>
                        <a:rPr lang="en-US" dirty="0"/>
                        <a:t>11-24-1986</a:t>
                      </a:r>
                    </a:p>
                  </a:txBody>
                  <a:tcPr marT="45712" marB="45712"/>
                </a:tc>
                <a:tc>
                  <a:txBody>
                    <a:bodyPr/>
                    <a:lstStyle/>
                    <a:p>
                      <a:r>
                        <a:rPr lang="en-US" dirty="0"/>
                        <a:t>Jonathan Segev</a:t>
                      </a:r>
                    </a:p>
                  </a:txBody>
                  <a:tcPr marT="45712" marB="45712"/>
                </a:tc>
                <a:tc>
                  <a:txBody>
                    <a:bodyPr/>
                    <a:lstStyle/>
                    <a:p>
                      <a:r>
                        <a:rPr lang="en-US" dirty="0"/>
                        <a:t>SA1 CRs</a:t>
                      </a:r>
                    </a:p>
                  </a:txBody>
                  <a:tcPr marT="45712" marB="45712"/>
                </a:tc>
                <a:tc>
                  <a:txBody>
                    <a:bodyPr/>
                    <a:lstStyle/>
                    <a:p>
                      <a:r>
                        <a:rPr lang="en-US" dirty="0"/>
                        <a:t>CR</a:t>
                      </a:r>
                    </a:p>
                  </a:txBody>
                  <a:tcPr marT="45712" marB="45712"/>
                </a:tc>
                <a:extLst>
                  <a:ext uri="{0D108BD9-81ED-4DB2-BD59-A6C34878D82A}">
                    <a16:rowId xmlns:a16="http://schemas.microsoft.com/office/drawing/2014/main" val="2802513790"/>
                  </a:ext>
                </a:extLst>
              </a:tr>
              <a:tr h="0">
                <a:tc>
                  <a:txBody>
                    <a:bodyPr/>
                    <a:lstStyle/>
                    <a:p>
                      <a:r>
                        <a:rPr lang="en-US" dirty="0"/>
                        <a:t>11-24-2039</a:t>
                      </a:r>
                    </a:p>
                  </a:txBody>
                  <a:tcPr marT="45712" marB="45712"/>
                </a:tc>
                <a:tc>
                  <a:txBody>
                    <a:bodyPr/>
                    <a:lstStyle/>
                    <a:p>
                      <a:r>
                        <a:rPr lang="en-US" dirty="0"/>
                        <a:t>Ali Raissinia</a:t>
                      </a:r>
                    </a:p>
                  </a:txBody>
                  <a:tcPr marT="45712" marB="45712"/>
                </a:tc>
                <a:tc>
                  <a:txBody>
                    <a:bodyPr/>
                    <a:lstStyle/>
                    <a:p>
                      <a:r>
                        <a:rPr lang="en-US" dirty="0"/>
                        <a:t>SA comment resolution I-1</a:t>
                      </a:r>
                    </a:p>
                  </a:txBody>
                  <a:tcPr marT="45712" marB="45712"/>
                </a:tc>
                <a:tc>
                  <a:txBody>
                    <a:bodyPr/>
                    <a:lstStyle/>
                    <a:p>
                      <a:r>
                        <a:rPr lang="en-US" dirty="0"/>
                        <a:t>CR</a:t>
                      </a:r>
                    </a:p>
                  </a:txBody>
                  <a:tcPr marT="45712" marB="45712"/>
                </a:tc>
                <a:extLst>
                  <a:ext uri="{0D108BD9-81ED-4DB2-BD59-A6C34878D82A}">
                    <a16:rowId xmlns:a16="http://schemas.microsoft.com/office/drawing/2014/main" val="1182055428"/>
                  </a:ext>
                </a:extLst>
              </a:tr>
            </a:tbl>
          </a:graphicData>
        </a:graphic>
      </p:graphicFrame>
      <p:sp>
        <p:nvSpPr>
          <p:cNvPr id="4" name="Slide Number Placeholder 3">
            <a:extLst>
              <a:ext uri="{FF2B5EF4-FFF2-40B4-BE49-F238E27FC236}">
                <a16:creationId xmlns:a16="http://schemas.microsoft.com/office/drawing/2014/main" id="{9736F42A-73AC-64F5-BCB2-B65B7D17455D}"/>
              </a:ext>
            </a:extLst>
          </p:cNvPr>
          <p:cNvSpPr>
            <a:spLocks noGrp="1"/>
          </p:cNvSpPr>
          <p:nvPr>
            <p:ph type="sldNum" idx="12"/>
          </p:nvPr>
        </p:nvSpPr>
        <p:spPr/>
        <p:txBody>
          <a:bodyPr/>
          <a:lstStyle/>
          <a:p>
            <a:r>
              <a:rPr lang="en-GB"/>
              <a:t>Slide </a:t>
            </a:r>
            <a:fld id="{440F5867-744E-4AA6-B0ED-4C44D2DFBB7B}" type="slidenum">
              <a:rPr lang="en-GB" smtClean="0"/>
              <a:pPr/>
              <a:t>41</a:t>
            </a:fld>
            <a:endParaRPr lang="en-GB" dirty="0"/>
          </a:p>
        </p:txBody>
      </p:sp>
      <p:sp>
        <p:nvSpPr>
          <p:cNvPr id="5" name="Footer Placeholder 4">
            <a:extLst>
              <a:ext uri="{FF2B5EF4-FFF2-40B4-BE49-F238E27FC236}">
                <a16:creationId xmlns:a16="http://schemas.microsoft.com/office/drawing/2014/main" id="{8C455E04-6DB8-2138-E436-4E6AB0A407AD}"/>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AD538386-051F-1690-8EBC-D1634B003970}"/>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4209740156"/>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sz="6000" dirty="0"/>
          </a:p>
        </p:txBody>
      </p:sp>
      <p:sp>
        <p:nvSpPr>
          <p:cNvPr id="3" name="Content Placeholder 2"/>
          <p:cNvSpPr>
            <a:spLocks noGrp="1"/>
          </p:cNvSpPr>
          <p:nvPr>
            <p:ph idx="1"/>
          </p:nvPr>
        </p:nvSpPr>
        <p:spPr/>
        <p:txBody>
          <a:bodyPr/>
          <a:lstStyle/>
          <a:p>
            <a:endParaRPr lang="en-US" sz="4000" dirty="0"/>
          </a:p>
          <a:p>
            <a:endParaRPr lang="en-US" sz="4000" dirty="0"/>
          </a:p>
          <a:p>
            <a:pPr algn="ctr"/>
            <a:r>
              <a:rPr lang="en-US" sz="6000" dirty="0">
                <a:solidFill>
                  <a:schemeClr val="tx2"/>
                </a:solidFill>
              </a:rPr>
              <a:t>Adjourn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42</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683662657"/>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62001"/>
          </a:xfrm>
        </p:spPr>
        <p:txBody>
          <a:bodyPr/>
          <a:lstStyle/>
          <a:p>
            <a:r>
              <a:rPr lang="en-US" altLang="en-US" dirty="0">
                <a:solidFill>
                  <a:schemeClr val="tx2"/>
                </a:solidFill>
              </a:rPr>
              <a:t>December 5</a:t>
            </a:r>
            <a:r>
              <a:rPr lang="en-US" altLang="en-US" baseline="30000" dirty="0">
                <a:solidFill>
                  <a:schemeClr val="tx2"/>
                </a:solidFill>
              </a:rPr>
              <a:t>th</a:t>
            </a:r>
            <a:r>
              <a:rPr lang="en-US" altLang="en-US" dirty="0">
                <a:solidFill>
                  <a:schemeClr val="tx2"/>
                </a:solidFill>
              </a:rPr>
              <a:t> Telecon</a:t>
            </a:r>
            <a:endParaRPr lang="en-US" dirty="0"/>
          </a:p>
        </p:txBody>
      </p:sp>
      <p:sp>
        <p:nvSpPr>
          <p:cNvPr id="3" name="Content Placeholder 2"/>
          <p:cNvSpPr>
            <a:spLocks noGrp="1"/>
          </p:cNvSpPr>
          <p:nvPr>
            <p:ph idx="1"/>
          </p:nvPr>
        </p:nvSpPr>
        <p:spPr>
          <a:xfrm>
            <a:off x="914401" y="1560288"/>
            <a:ext cx="10361084" cy="4821039"/>
          </a:xfrm>
        </p:spPr>
        <p:txBody>
          <a:bodyPr/>
          <a:lstStyle/>
          <a:p>
            <a:pPr algn="just">
              <a:spcBef>
                <a:spcPct val="20000"/>
              </a:spcBef>
              <a:buFontTx/>
              <a:buChar char="•"/>
            </a:pPr>
            <a:r>
              <a:rPr lang="en-US" sz="2000" b="0" dirty="0"/>
              <a:t>Call the meeting to order (3min)</a:t>
            </a:r>
          </a:p>
          <a:p>
            <a:pPr algn="just">
              <a:spcBef>
                <a:spcPct val="20000"/>
              </a:spcBef>
              <a:buFontTx/>
              <a:buChar char="•"/>
            </a:pPr>
            <a:r>
              <a:rPr lang="en-US" altLang="en-US" sz="2000" b="0" dirty="0"/>
              <a:t>Review IEEE-SA patent policy, duty to inform, call for potential essential patents, guidelines for anti-trust and competition laws and participation on individual basis in IEEE 802 meeting, IEEE-SA copyrights policy (7 min).</a:t>
            </a:r>
          </a:p>
          <a:p>
            <a:pPr algn="just">
              <a:spcBef>
                <a:spcPct val="20000"/>
              </a:spcBef>
              <a:buFontTx/>
              <a:buChar char="•"/>
            </a:pPr>
            <a:r>
              <a:rPr lang="en-US" sz="2000" b="0" dirty="0"/>
              <a:t>Attendance reminder – </a:t>
            </a:r>
            <a:r>
              <a:rPr lang="en-US" sz="2000" dirty="0"/>
              <a:t>we’re now using IMAT</a:t>
            </a:r>
            <a:r>
              <a:rPr lang="en-US" sz="2000" b="0" dirty="0"/>
              <a:t>.</a:t>
            </a:r>
          </a:p>
          <a:p>
            <a:pPr algn="just">
              <a:spcBef>
                <a:spcPct val="20000"/>
              </a:spcBef>
              <a:buFontTx/>
              <a:buChar char="•"/>
            </a:pPr>
            <a:r>
              <a:rPr lang="en-US" altLang="en-US" sz="2000" b="0" dirty="0"/>
              <a:t>Agenda setting for this slot (5 min)</a:t>
            </a:r>
          </a:p>
          <a:p>
            <a:pPr algn="just">
              <a:spcBef>
                <a:spcPct val="20000"/>
              </a:spcBef>
              <a:buFontTx/>
              <a:buChar char="•"/>
            </a:pPr>
            <a:r>
              <a:rPr lang="en-US" sz="2000" b="0" dirty="0"/>
              <a:t>Comment resolution (as time permits)</a:t>
            </a:r>
          </a:p>
          <a:p>
            <a:pPr algn="just">
              <a:spcBef>
                <a:spcPct val="20000"/>
              </a:spcBef>
              <a:buFontTx/>
              <a:buChar char="•"/>
            </a:pPr>
            <a:r>
              <a:rPr lang="en-US" sz="2000" b="0" dirty="0"/>
              <a:t>Review Telecon times (5 min)</a:t>
            </a:r>
          </a:p>
          <a:p>
            <a:pPr algn="just">
              <a:spcBef>
                <a:spcPct val="20000"/>
              </a:spcBef>
              <a:buFontTx/>
              <a:buChar char="•"/>
            </a:pPr>
            <a:r>
              <a:rPr lang="en-US" sz="2000" b="0" dirty="0"/>
              <a:t>Review submission pipeline (5 min)</a:t>
            </a:r>
          </a:p>
          <a:p>
            <a:pPr algn="just">
              <a:spcBef>
                <a:spcPct val="20000"/>
              </a:spcBef>
              <a:buFontTx/>
              <a:buChar char="•"/>
            </a:pPr>
            <a:r>
              <a:rPr lang="en-US" sz="2000" b="0" dirty="0"/>
              <a:t>Adjourn.</a:t>
            </a:r>
          </a:p>
          <a:p>
            <a:pPr lvl="1" algn="just">
              <a:spcBef>
                <a:spcPct val="20000"/>
              </a:spcBef>
              <a:buFontTx/>
              <a:buChar char="•"/>
            </a:pPr>
            <a:endParaRPr lang="en-US" sz="16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43</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3872709908"/>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82959"/>
          </a:xfrm>
        </p:spPr>
        <p:txBody>
          <a:bodyPr/>
          <a:lstStyle/>
          <a:p>
            <a:r>
              <a:rPr lang="en-US" altLang="en-US" dirty="0">
                <a:solidFill>
                  <a:schemeClr val="tx2"/>
                </a:solidFill>
              </a:rPr>
              <a:t>Dec. 5</a:t>
            </a:r>
            <a:r>
              <a:rPr lang="en-US" altLang="en-US" baseline="30000" dirty="0">
                <a:solidFill>
                  <a:schemeClr val="tx2"/>
                </a:solidFill>
              </a:rPr>
              <a:t>th</a:t>
            </a:r>
            <a:r>
              <a:rPr lang="en-US" altLang="en-US" dirty="0">
                <a:solidFill>
                  <a:schemeClr val="tx2"/>
                </a:solidFill>
              </a:rPr>
              <a:t> Telecon</a:t>
            </a:r>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44</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1303302170"/>
              </p:ext>
            </p:extLst>
          </p:nvPr>
        </p:nvGraphicFramePr>
        <p:xfrm>
          <a:off x="914400" y="1260086"/>
          <a:ext cx="10942240" cy="2804048"/>
        </p:xfrm>
        <a:graphic>
          <a:graphicData uri="http://schemas.openxmlformats.org/drawingml/2006/table">
            <a:tbl>
              <a:tblPr firstRow="1" bandRow="1">
                <a:tableStyleId>{21E4AEA4-8DFA-4A89-87EB-49C32662AFE0}</a:tableStyleId>
              </a:tblPr>
              <a:tblGrid>
                <a:gridCol w="1352713">
                  <a:extLst>
                    <a:ext uri="{9D8B030D-6E8A-4147-A177-3AD203B41FA5}">
                      <a16:colId xmlns:a16="http://schemas.microsoft.com/office/drawing/2014/main" val="20000"/>
                    </a:ext>
                  </a:extLst>
                </a:gridCol>
                <a:gridCol w="2259712">
                  <a:extLst>
                    <a:ext uri="{9D8B030D-6E8A-4147-A177-3AD203B41FA5}">
                      <a16:colId xmlns:a16="http://schemas.microsoft.com/office/drawing/2014/main" val="20001"/>
                    </a:ext>
                  </a:extLst>
                </a:gridCol>
                <a:gridCol w="3766186">
                  <a:extLst>
                    <a:ext uri="{9D8B030D-6E8A-4147-A177-3AD203B41FA5}">
                      <a16:colId xmlns:a16="http://schemas.microsoft.com/office/drawing/2014/main" val="20002"/>
                    </a:ext>
                  </a:extLst>
                </a:gridCol>
                <a:gridCol w="1043349">
                  <a:extLst>
                    <a:ext uri="{9D8B030D-6E8A-4147-A177-3AD203B41FA5}">
                      <a16:colId xmlns:a16="http://schemas.microsoft.com/office/drawing/2014/main" val="3219614300"/>
                    </a:ext>
                  </a:extLst>
                </a:gridCol>
                <a:gridCol w="2520280">
                  <a:extLst>
                    <a:ext uri="{9D8B030D-6E8A-4147-A177-3AD203B41FA5}">
                      <a16:colId xmlns:a16="http://schemas.microsoft.com/office/drawing/2014/main" val="20003"/>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tc>
                  <a:txBody>
                    <a:bodyPr/>
                    <a:lstStyle/>
                    <a:p>
                      <a:pPr algn="ctr"/>
                      <a:r>
                        <a:rPr lang="en-US" sz="1600" dirty="0">
                          <a:solidFill>
                            <a:schemeClr val="bg1"/>
                          </a:solidFill>
                        </a:rPr>
                        <a:t>Time</a:t>
                      </a:r>
                    </a:p>
                  </a:txBody>
                  <a:tcPr marR="36000" marT="45712" marB="45712"/>
                </a:tc>
                <a:extLst>
                  <a:ext uri="{0D108BD9-81ED-4DB2-BD59-A6C34878D82A}">
                    <a16:rowId xmlns:a16="http://schemas.microsoft.com/office/drawing/2014/main" val="10000"/>
                  </a:ext>
                </a:extLst>
              </a:tr>
              <a:tr h="169090">
                <a:tc>
                  <a:txBody>
                    <a:bodyPr/>
                    <a:lstStyle/>
                    <a:p>
                      <a:pPr marL="0" algn="l" defTabSz="914400" rtl="0" eaLnBrk="1" latinLnBrk="0" hangingPunct="1"/>
                      <a:r>
                        <a:rPr lang="en-US" sz="1800" kern="1200" dirty="0">
                          <a:solidFill>
                            <a:schemeClr val="dk1"/>
                          </a:solidFill>
                          <a:latin typeface="+mn-lt"/>
                          <a:ea typeface="+mn-ea"/>
                          <a:cs typeface="+mn-cs"/>
                        </a:rPr>
                        <a:t>11-24-1638</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Jonathan Segev</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 slide deck</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As needed</a:t>
                      </a:r>
                    </a:p>
                  </a:txBody>
                  <a:tcPr marT="45712" marB="45712"/>
                </a:tc>
                <a:extLst>
                  <a:ext uri="{0D108BD9-81ED-4DB2-BD59-A6C34878D82A}">
                    <a16:rowId xmlns:a16="http://schemas.microsoft.com/office/drawing/2014/main" val="10001"/>
                  </a:ext>
                </a:extLst>
              </a:tr>
              <a:tr h="0">
                <a:tc>
                  <a:txBody>
                    <a:bodyPr/>
                    <a:lstStyle/>
                    <a:p>
                      <a:r>
                        <a:rPr lang="en-US" dirty="0"/>
                        <a:t>11-24-1986</a:t>
                      </a:r>
                    </a:p>
                  </a:txBody>
                  <a:tcPr marT="45712" marB="45712"/>
                </a:tc>
                <a:tc>
                  <a:txBody>
                    <a:bodyPr/>
                    <a:lstStyle/>
                    <a:p>
                      <a:r>
                        <a:rPr lang="en-US" dirty="0"/>
                        <a:t>Jonathan Segev</a:t>
                      </a:r>
                    </a:p>
                  </a:txBody>
                  <a:tcPr marT="45712" marB="45712"/>
                </a:tc>
                <a:tc>
                  <a:txBody>
                    <a:bodyPr/>
                    <a:lstStyle/>
                    <a:p>
                      <a:r>
                        <a:rPr lang="en-US" dirty="0"/>
                        <a:t>SA1 CRs</a:t>
                      </a:r>
                    </a:p>
                  </a:txBody>
                  <a:tcPr marT="45712" marB="45712"/>
                </a:tc>
                <a:tc>
                  <a:txBody>
                    <a:bodyPr/>
                    <a:lstStyle/>
                    <a:p>
                      <a:r>
                        <a:rPr lang="en-US" dirty="0"/>
                        <a:t>CR</a:t>
                      </a:r>
                    </a:p>
                  </a:txBody>
                  <a:tcPr marT="45712" marB="45712"/>
                </a:tc>
                <a:tc>
                  <a:txBody>
                    <a:bodyPr/>
                    <a:lstStyle/>
                    <a:p>
                      <a:r>
                        <a:rPr lang="en-US" sz="1800" kern="1200" dirty="0">
                          <a:solidFill>
                            <a:schemeClr val="dk1"/>
                          </a:solidFill>
                          <a:latin typeface="+mn-lt"/>
                          <a:ea typeface="+mn-ea"/>
                          <a:cs typeface="+mn-cs"/>
                        </a:rPr>
                        <a:t>1</a:t>
                      </a:r>
                      <a:r>
                        <a:rPr lang="en-US" sz="1800" kern="1200" baseline="30000" dirty="0">
                          <a:solidFill>
                            <a:schemeClr val="dk1"/>
                          </a:solidFill>
                          <a:latin typeface="+mn-lt"/>
                          <a:ea typeface="+mn-ea"/>
                          <a:cs typeface="+mn-cs"/>
                        </a:rPr>
                        <a:t>st</a:t>
                      </a:r>
                      <a:r>
                        <a:rPr lang="en-US" sz="1800" kern="1200" dirty="0">
                          <a:solidFill>
                            <a:schemeClr val="dk1"/>
                          </a:solidFill>
                          <a:latin typeface="+mn-lt"/>
                          <a:ea typeface="+mn-ea"/>
                          <a:cs typeface="+mn-cs"/>
                        </a:rPr>
                        <a:t> review completion, 20min. </a:t>
                      </a:r>
                    </a:p>
                  </a:txBody>
                  <a:tcPr marT="45712" marB="45712"/>
                </a:tc>
                <a:extLst>
                  <a:ext uri="{0D108BD9-81ED-4DB2-BD59-A6C34878D82A}">
                    <a16:rowId xmlns:a16="http://schemas.microsoft.com/office/drawing/2014/main" val="47000142"/>
                  </a:ext>
                </a:extLst>
              </a:tr>
              <a:tr h="0">
                <a:tc>
                  <a:txBody>
                    <a:bodyPr/>
                    <a:lstStyle/>
                    <a:p>
                      <a:r>
                        <a:rPr lang="en-US" dirty="0"/>
                        <a:t>11-24-2039</a:t>
                      </a:r>
                    </a:p>
                  </a:txBody>
                  <a:tcPr marT="45712" marB="45712"/>
                </a:tc>
                <a:tc>
                  <a:txBody>
                    <a:bodyPr/>
                    <a:lstStyle/>
                    <a:p>
                      <a:r>
                        <a:rPr lang="en-US" dirty="0"/>
                        <a:t>Ali Raissinia</a:t>
                      </a:r>
                    </a:p>
                  </a:txBody>
                  <a:tcPr marT="45712" marB="45712"/>
                </a:tc>
                <a:tc>
                  <a:txBody>
                    <a:bodyPr/>
                    <a:lstStyle/>
                    <a:p>
                      <a:r>
                        <a:rPr lang="en-US" dirty="0"/>
                        <a:t>SA comment resolution I-1</a:t>
                      </a:r>
                    </a:p>
                  </a:txBody>
                  <a:tcPr marT="45712" marB="45712"/>
                </a:tc>
                <a:tc>
                  <a:txBody>
                    <a:bodyPr/>
                    <a:lstStyle/>
                    <a:p>
                      <a:r>
                        <a:rPr lang="en-US" dirty="0"/>
                        <a:t>CR</a:t>
                      </a:r>
                    </a:p>
                  </a:txBody>
                  <a:tcPr marT="45712" marB="45712"/>
                </a:tc>
                <a:tc>
                  <a:txBody>
                    <a:bodyPr/>
                    <a:lstStyle/>
                    <a:p>
                      <a:r>
                        <a:rPr lang="en-US" sz="1800" kern="1200" dirty="0">
                          <a:solidFill>
                            <a:schemeClr val="dk1"/>
                          </a:solidFill>
                          <a:latin typeface="+mn-lt"/>
                          <a:ea typeface="+mn-ea"/>
                          <a:cs typeface="+mn-cs"/>
                        </a:rPr>
                        <a:t>1</a:t>
                      </a:r>
                      <a:r>
                        <a:rPr lang="en-US" sz="1800" kern="1200" baseline="30000" dirty="0">
                          <a:solidFill>
                            <a:schemeClr val="dk1"/>
                          </a:solidFill>
                          <a:latin typeface="+mn-lt"/>
                          <a:ea typeface="+mn-ea"/>
                          <a:cs typeface="+mn-cs"/>
                        </a:rPr>
                        <a:t>st</a:t>
                      </a:r>
                      <a:r>
                        <a:rPr lang="en-US" sz="1800" kern="1200" dirty="0">
                          <a:solidFill>
                            <a:schemeClr val="dk1"/>
                          </a:solidFill>
                          <a:latin typeface="+mn-lt"/>
                          <a:ea typeface="+mn-ea"/>
                          <a:cs typeface="+mn-cs"/>
                        </a:rPr>
                        <a:t> review – 10min</a:t>
                      </a:r>
                    </a:p>
                  </a:txBody>
                  <a:tcPr marT="45712" marB="45712"/>
                </a:tc>
                <a:extLst>
                  <a:ext uri="{0D108BD9-81ED-4DB2-BD59-A6C34878D82A}">
                    <a16:rowId xmlns:a16="http://schemas.microsoft.com/office/drawing/2014/main" val="3797690659"/>
                  </a:ext>
                </a:extLst>
              </a:tr>
              <a:tr h="182872">
                <a:tc>
                  <a:txBody>
                    <a:bodyPr/>
                    <a:lstStyle/>
                    <a:p>
                      <a:r>
                        <a:rPr lang="en-US" sz="1800" kern="1200" dirty="0">
                          <a:solidFill>
                            <a:schemeClr val="dk1"/>
                          </a:solidFill>
                          <a:latin typeface="+mn-lt"/>
                          <a:ea typeface="+mn-ea"/>
                          <a:cs typeface="+mn-cs"/>
                        </a:rPr>
                        <a:t>11-24-1964</a:t>
                      </a:r>
                    </a:p>
                  </a:txBody>
                  <a:tcPr marT="45712" marB="45712"/>
                </a:tc>
                <a:tc>
                  <a:txBody>
                    <a:bodyPr/>
                    <a:lstStyle/>
                    <a:p>
                      <a:r>
                        <a:rPr lang="en-US" sz="1800" kern="1200" dirty="0">
                          <a:solidFill>
                            <a:schemeClr val="dk1"/>
                          </a:solidFill>
                          <a:latin typeface="+mn-lt"/>
                          <a:ea typeface="+mn-ea"/>
                          <a:cs typeface="+mn-cs"/>
                        </a:rPr>
                        <a:t>Stephan Sand</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initial SA Ballot</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For motion – 10min </a:t>
                      </a:r>
                    </a:p>
                  </a:txBody>
                  <a:tcPr marT="45712" marB="45712"/>
                </a:tc>
                <a:extLst>
                  <a:ext uri="{0D108BD9-81ED-4DB2-BD59-A6C34878D82A}">
                    <a16:rowId xmlns:a16="http://schemas.microsoft.com/office/drawing/2014/main" val="2760846649"/>
                  </a:ext>
                </a:extLst>
              </a:tr>
              <a:tr h="182872">
                <a:tc>
                  <a:txBody>
                    <a:bodyPr/>
                    <a:lstStyle/>
                    <a:p>
                      <a:r>
                        <a:rPr lang="en-US" sz="1800" kern="1200" dirty="0">
                          <a:solidFill>
                            <a:schemeClr val="dk1"/>
                          </a:solidFill>
                          <a:latin typeface="+mn-lt"/>
                          <a:ea typeface="+mn-ea"/>
                          <a:cs typeface="+mn-cs"/>
                        </a:rPr>
                        <a:t>11-24-1921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20 min – for motion</a:t>
                      </a:r>
                    </a:p>
                  </a:txBody>
                  <a:tcPr marT="45712" marB="45712"/>
                </a:tc>
                <a:extLst>
                  <a:ext uri="{0D108BD9-81ED-4DB2-BD59-A6C34878D82A}">
                    <a16:rowId xmlns:a16="http://schemas.microsoft.com/office/drawing/2014/main" val="1507475513"/>
                  </a:ext>
                </a:extLst>
              </a:tr>
              <a:tr h="0">
                <a:tc>
                  <a:txBody>
                    <a:bodyPr/>
                    <a:lstStyle/>
                    <a:p>
                      <a:r>
                        <a:rPr lang="en-US" sz="1800" kern="1200" dirty="0">
                          <a:solidFill>
                            <a:schemeClr val="dk1"/>
                          </a:solidFill>
                          <a:latin typeface="+mn-lt"/>
                          <a:ea typeface="+mn-ea"/>
                          <a:cs typeface="+mn-cs"/>
                        </a:rPr>
                        <a:t>11-24-1935</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 II</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20 min – discussion </a:t>
                      </a:r>
                    </a:p>
                  </a:txBody>
                  <a:tcPr marT="45712" marB="45712"/>
                </a:tc>
                <a:extLst>
                  <a:ext uri="{0D108BD9-81ED-4DB2-BD59-A6C34878D82A}">
                    <a16:rowId xmlns:a16="http://schemas.microsoft.com/office/drawing/2014/main" val="4066307480"/>
                  </a:ext>
                </a:extLst>
              </a:tr>
            </a:tbl>
          </a:graphicData>
        </a:graphic>
      </p:graphicFrame>
    </p:spTree>
    <p:extLst>
      <p:ext uri="{BB962C8B-B14F-4D97-AF65-F5344CB8AC3E}">
        <p14:creationId xmlns:p14="http://schemas.microsoft.com/office/powerpoint/2010/main" val="449754272"/>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5D5F0D-2B7C-4331-BBF9-46A6803CCBA9}"/>
              </a:ext>
            </a:extLst>
          </p:cNvPr>
          <p:cNvSpPr>
            <a:spLocks noGrp="1"/>
          </p:cNvSpPr>
          <p:nvPr>
            <p:ph type="title"/>
          </p:nvPr>
        </p:nvSpPr>
        <p:spPr/>
        <p:txBody>
          <a:bodyPr/>
          <a:lstStyle/>
          <a:p>
            <a:r>
              <a:rPr lang="en-US" dirty="0"/>
              <a:t>Review Submissions</a:t>
            </a:r>
          </a:p>
        </p:txBody>
      </p:sp>
      <p:sp>
        <p:nvSpPr>
          <p:cNvPr id="3" name="Content Placeholder 2">
            <a:extLst>
              <a:ext uri="{FF2B5EF4-FFF2-40B4-BE49-F238E27FC236}">
                <a16:creationId xmlns:a16="http://schemas.microsoft.com/office/drawing/2014/main" id="{FEFA7477-838A-44F2-B338-9C1F78BF57C5}"/>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CD0BE4B7-3686-461D-B174-EFA24D3BCB2F}"/>
              </a:ext>
            </a:extLst>
          </p:cNvPr>
          <p:cNvSpPr>
            <a:spLocks noGrp="1"/>
          </p:cNvSpPr>
          <p:nvPr>
            <p:ph type="sldNum" idx="12"/>
          </p:nvPr>
        </p:nvSpPr>
        <p:spPr/>
        <p:txBody>
          <a:bodyPr/>
          <a:lstStyle/>
          <a:p>
            <a:r>
              <a:rPr lang="en-GB"/>
              <a:t>Slide </a:t>
            </a:r>
            <a:fld id="{440F5867-744E-4AA6-B0ED-4C44D2DFBB7B}" type="slidenum">
              <a:rPr lang="en-GB" smtClean="0"/>
              <a:pPr/>
              <a:t>45</a:t>
            </a:fld>
            <a:endParaRPr lang="en-GB" dirty="0"/>
          </a:p>
        </p:txBody>
      </p:sp>
      <p:sp>
        <p:nvSpPr>
          <p:cNvPr id="5" name="Footer Placeholder 4">
            <a:extLst>
              <a:ext uri="{FF2B5EF4-FFF2-40B4-BE49-F238E27FC236}">
                <a16:creationId xmlns:a16="http://schemas.microsoft.com/office/drawing/2014/main" id="{79379DF2-5ADC-4EE9-BC7B-F6B7D1AFF852}"/>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C503193E-6490-48D1-A883-6B7EA5A5E78A}"/>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3848715162"/>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86C673-2EE3-24B3-0E1E-94D267ABE1E8}"/>
              </a:ext>
            </a:extLst>
          </p:cNvPr>
          <p:cNvSpPr>
            <a:spLocks noGrp="1"/>
          </p:cNvSpPr>
          <p:nvPr>
            <p:ph type="title"/>
          </p:nvPr>
        </p:nvSpPr>
        <p:spPr/>
        <p:txBody>
          <a:bodyPr/>
          <a:lstStyle/>
          <a:p>
            <a:r>
              <a:rPr lang="en-US" dirty="0" err="1"/>
              <a:t>Strawpoll</a:t>
            </a:r>
            <a:endParaRPr lang="en-US" dirty="0"/>
          </a:p>
        </p:txBody>
      </p:sp>
      <p:sp>
        <p:nvSpPr>
          <p:cNvPr id="3" name="Content Placeholder 2">
            <a:extLst>
              <a:ext uri="{FF2B5EF4-FFF2-40B4-BE49-F238E27FC236}">
                <a16:creationId xmlns:a16="http://schemas.microsoft.com/office/drawing/2014/main" id="{BD626700-FDF4-D380-3A63-41B7D17237AC}"/>
              </a:ext>
            </a:extLst>
          </p:cNvPr>
          <p:cNvSpPr>
            <a:spLocks noGrp="1"/>
          </p:cNvSpPr>
          <p:nvPr>
            <p:ph idx="1"/>
          </p:nvPr>
        </p:nvSpPr>
        <p:spPr/>
        <p:txBody>
          <a:bodyPr/>
          <a:lstStyle/>
          <a:p>
            <a:r>
              <a:rPr lang="en-US" dirty="0"/>
              <a:t>For resolution of CID I-43,I-44 we prefer:</a:t>
            </a:r>
          </a:p>
          <a:p>
            <a:r>
              <a:rPr lang="en-US" dirty="0"/>
              <a:t>O1) Removing support for TPE in the FTM/IFTM.</a:t>
            </a:r>
          </a:p>
          <a:p>
            <a:r>
              <a:rPr lang="en-US" dirty="0"/>
              <a:t>O2) Add a capability bit in the IFTMR/IFTM for support of TPE in aggregated FTM w/ LMR.</a:t>
            </a:r>
          </a:p>
          <a:p>
            <a:r>
              <a:rPr lang="en-US" dirty="0"/>
              <a:t>O3) limit to 320MHz operation.</a:t>
            </a:r>
          </a:p>
          <a:p>
            <a:r>
              <a:rPr lang="en-US" dirty="0"/>
              <a:t>O4) Include in the IFTM for all STAs, and terminate session if TPE changes.</a:t>
            </a:r>
          </a:p>
          <a:p>
            <a:r>
              <a:rPr lang="en-US" dirty="0"/>
              <a:t>O5) Abstain/no opinion. </a:t>
            </a:r>
          </a:p>
          <a:p>
            <a:endParaRPr lang="en-US" dirty="0"/>
          </a:p>
          <a:p>
            <a:r>
              <a:rPr lang="en-US" dirty="0"/>
              <a:t>O1) 		O2) 11		O3)  		O4) 1		O5) 111</a:t>
            </a:r>
          </a:p>
        </p:txBody>
      </p:sp>
      <p:sp>
        <p:nvSpPr>
          <p:cNvPr id="4" name="Slide Number Placeholder 3">
            <a:extLst>
              <a:ext uri="{FF2B5EF4-FFF2-40B4-BE49-F238E27FC236}">
                <a16:creationId xmlns:a16="http://schemas.microsoft.com/office/drawing/2014/main" id="{0C96454B-4FA4-3D6A-BEF6-7D1D46559B57}"/>
              </a:ext>
            </a:extLst>
          </p:cNvPr>
          <p:cNvSpPr>
            <a:spLocks noGrp="1"/>
          </p:cNvSpPr>
          <p:nvPr>
            <p:ph type="sldNum" idx="12"/>
          </p:nvPr>
        </p:nvSpPr>
        <p:spPr/>
        <p:txBody>
          <a:bodyPr/>
          <a:lstStyle/>
          <a:p>
            <a:r>
              <a:rPr lang="en-GB"/>
              <a:t>Slide </a:t>
            </a:r>
            <a:fld id="{440F5867-744E-4AA6-B0ED-4C44D2DFBB7B}" type="slidenum">
              <a:rPr lang="en-GB" smtClean="0"/>
              <a:pPr/>
              <a:t>46</a:t>
            </a:fld>
            <a:endParaRPr lang="en-GB" dirty="0"/>
          </a:p>
        </p:txBody>
      </p:sp>
      <p:sp>
        <p:nvSpPr>
          <p:cNvPr id="5" name="Footer Placeholder 4">
            <a:extLst>
              <a:ext uri="{FF2B5EF4-FFF2-40B4-BE49-F238E27FC236}">
                <a16:creationId xmlns:a16="http://schemas.microsoft.com/office/drawing/2014/main" id="{E3FAB807-92CC-2A24-8E15-85F37A831ABC}"/>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379441AF-20BD-F3BC-F801-011DAE0DE1E8}"/>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1206685247"/>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86C673-2EE3-24B3-0E1E-94D267ABE1E8}"/>
              </a:ext>
            </a:extLst>
          </p:cNvPr>
          <p:cNvSpPr>
            <a:spLocks noGrp="1"/>
          </p:cNvSpPr>
          <p:nvPr>
            <p:ph type="title"/>
          </p:nvPr>
        </p:nvSpPr>
        <p:spPr/>
        <p:txBody>
          <a:bodyPr/>
          <a:lstStyle/>
          <a:p>
            <a:r>
              <a:rPr lang="en-US" dirty="0" err="1"/>
              <a:t>Strawpoll</a:t>
            </a:r>
            <a:endParaRPr lang="en-US" dirty="0"/>
          </a:p>
        </p:txBody>
      </p:sp>
      <p:sp>
        <p:nvSpPr>
          <p:cNvPr id="3" name="Content Placeholder 2">
            <a:extLst>
              <a:ext uri="{FF2B5EF4-FFF2-40B4-BE49-F238E27FC236}">
                <a16:creationId xmlns:a16="http://schemas.microsoft.com/office/drawing/2014/main" id="{BD626700-FDF4-D380-3A63-41B7D17237AC}"/>
              </a:ext>
            </a:extLst>
          </p:cNvPr>
          <p:cNvSpPr>
            <a:spLocks noGrp="1"/>
          </p:cNvSpPr>
          <p:nvPr>
            <p:ph idx="1"/>
          </p:nvPr>
        </p:nvSpPr>
        <p:spPr/>
        <p:txBody>
          <a:bodyPr/>
          <a:lstStyle/>
          <a:p>
            <a:r>
              <a:rPr lang="en-US" dirty="0"/>
              <a:t>For resolution of CID I-10, we prefer:</a:t>
            </a:r>
          </a:p>
          <a:p>
            <a:r>
              <a:rPr lang="en-US" dirty="0"/>
              <a:t>O1) Support independent FTM sessions from single multi band device to a multi band AP on different channels (MLME modification) in associated and unassociated.</a:t>
            </a:r>
          </a:p>
          <a:p>
            <a:r>
              <a:rPr lang="en-US" dirty="0"/>
              <a:t>O2) Make FTM an MLD operation for associated operation e.g. including MLD channel access, just like the data path. </a:t>
            </a:r>
          </a:p>
          <a:p>
            <a:r>
              <a:rPr lang="en-US" dirty="0"/>
              <a:t>O3) Abstain (for now). </a:t>
            </a:r>
          </a:p>
          <a:p>
            <a:endParaRPr lang="en-US" dirty="0"/>
          </a:p>
          <a:p>
            <a:r>
              <a:rPr lang="en-US" dirty="0"/>
              <a:t>O1</a:t>
            </a:r>
            <a:r>
              <a:rPr lang="en-US"/>
              <a:t>) 1111</a:t>
            </a:r>
            <a:r>
              <a:rPr lang="en-US" dirty="0"/>
              <a:t>		O2) 			O3)  </a:t>
            </a:r>
            <a:r>
              <a:rPr lang="en-US"/>
              <a:t>	1 1</a:t>
            </a:r>
            <a:r>
              <a:rPr lang="en-US" dirty="0"/>
              <a:t>	</a:t>
            </a:r>
          </a:p>
        </p:txBody>
      </p:sp>
      <p:sp>
        <p:nvSpPr>
          <p:cNvPr id="4" name="Slide Number Placeholder 3">
            <a:extLst>
              <a:ext uri="{FF2B5EF4-FFF2-40B4-BE49-F238E27FC236}">
                <a16:creationId xmlns:a16="http://schemas.microsoft.com/office/drawing/2014/main" id="{0C96454B-4FA4-3D6A-BEF6-7D1D46559B57}"/>
              </a:ext>
            </a:extLst>
          </p:cNvPr>
          <p:cNvSpPr>
            <a:spLocks noGrp="1"/>
          </p:cNvSpPr>
          <p:nvPr>
            <p:ph type="sldNum" idx="12"/>
          </p:nvPr>
        </p:nvSpPr>
        <p:spPr/>
        <p:txBody>
          <a:bodyPr/>
          <a:lstStyle/>
          <a:p>
            <a:r>
              <a:rPr lang="en-GB"/>
              <a:t>Slide </a:t>
            </a:r>
            <a:fld id="{440F5867-744E-4AA6-B0ED-4C44D2DFBB7B}" type="slidenum">
              <a:rPr lang="en-GB" smtClean="0"/>
              <a:pPr/>
              <a:t>47</a:t>
            </a:fld>
            <a:endParaRPr lang="en-GB" dirty="0"/>
          </a:p>
        </p:txBody>
      </p:sp>
      <p:sp>
        <p:nvSpPr>
          <p:cNvPr id="5" name="Footer Placeholder 4">
            <a:extLst>
              <a:ext uri="{FF2B5EF4-FFF2-40B4-BE49-F238E27FC236}">
                <a16:creationId xmlns:a16="http://schemas.microsoft.com/office/drawing/2014/main" id="{E3FAB807-92CC-2A24-8E15-85F37A831ABC}"/>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379441AF-20BD-F3BC-F801-011DAE0DE1E8}"/>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3286944483"/>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5D5F0D-2B7C-4331-BBF9-46A6803CCBA9}"/>
              </a:ext>
            </a:extLst>
          </p:cNvPr>
          <p:cNvSpPr>
            <a:spLocks noGrp="1"/>
          </p:cNvSpPr>
          <p:nvPr>
            <p:ph type="title"/>
          </p:nvPr>
        </p:nvSpPr>
        <p:spPr/>
        <p:txBody>
          <a:bodyPr/>
          <a:lstStyle/>
          <a:p>
            <a:r>
              <a:rPr lang="en-US" dirty="0"/>
              <a:t>Scheduled </a:t>
            </a:r>
            <a:r>
              <a:rPr lang="en-US" dirty="0" err="1"/>
              <a:t>TGbk</a:t>
            </a:r>
            <a:r>
              <a:rPr lang="en-US" dirty="0"/>
              <a:t> telecons</a:t>
            </a:r>
          </a:p>
        </p:txBody>
      </p:sp>
      <p:sp>
        <p:nvSpPr>
          <p:cNvPr id="3" name="Content Placeholder 2">
            <a:extLst>
              <a:ext uri="{FF2B5EF4-FFF2-40B4-BE49-F238E27FC236}">
                <a16:creationId xmlns:a16="http://schemas.microsoft.com/office/drawing/2014/main" id="{FEFA7477-838A-44F2-B338-9C1F78BF57C5}"/>
              </a:ext>
            </a:extLst>
          </p:cNvPr>
          <p:cNvSpPr>
            <a:spLocks noGrp="1"/>
          </p:cNvSpPr>
          <p:nvPr>
            <p:ph idx="1"/>
          </p:nvPr>
        </p:nvSpPr>
        <p:spPr/>
        <p:txBody>
          <a:bodyPr/>
          <a:lstStyle/>
          <a:p>
            <a:pPr>
              <a:buFont typeface="Arial" panose="020B0604020202020204" pitchFamily="34" charset="0"/>
              <a:buChar char="•"/>
            </a:pPr>
            <a:r>
              <a:rPr lang="en-US" altLang="en-US" sz="2000" b="0" strike="sngStrike" dirty="0"/>
              <a:t>Dec.  3</a:t>
            </a:r>
            <a:r>
              <a:rPr lang="en-US" altLang="en-US" sz="2000" b="0" strike="sngStrike" baseline="30000" dirty="0"/>
              <a:t>rd</a:t>
            </a:r>
            <a:r>
              <a:rPr lang="en-US" altLang="en-US" sz="2000" b="0" strike="sngStrike" dirty="0"/>
              <a:t> 		</a:t>
            </a:r>
            <a:r>
              <a:rPr lang="en-US" altLang="en-US" sz="2000" b="0" strike="sngStrike" kern="0" dirty="0"/>
              <a:t>10:00 am PT/13:00 ET (2hrs) </a:t>
            </a:r>
          </a:p>
          <a:p>
            <a:pPr>
              <a:buFont typeface="Arial" panose="020B0604020202020204" pitchFamily="34" charset="0"/>
              <a:buChar char="•"/>
            </a:pPr>
            <a:r>
              <a:rPr lang="en-US" altLang="en-US" sz="2000" b="0" strike="sngStrike" dirty="0"/>
              <a:t>Dec.  5</a:t>
            </a:r>
            <a:r>
              <a:rPr lang="en-US" altLang="en-US" sz="2000" b="0" strike="sngStrike" baseline="30000" dirty="0"/>
              <a:t>th</a:t>
            </a:r>
            <a:r>
              <a:rPr lang="en-US" altLang="en-US" sz="2000" b="0" strike="sngStrike" dirty="0"/>
              <a:t> 		</a:t>
            </a:r>
            <a:r>
              <a:rPr lang="en-US" altLang="en-US" sz="2000" b="0" strike="sngStrike" kern="0" dirty="0"/>
              <a:t>10:00 am PT/13:00 ET (2hrs) </a:t>
            </a:r>
          </a:p>
          <a:p>
            <a:pPr>
              <a:buFont typeface="Arial" panose="020B0604020202020204" pitchFamily="34" charset="0"/>
              <a:buChar char="•"/>
            </a:pPr>
            <a:r>
              <a:rPr lang="en-US" altLang="en-US" sz="2000" b="0" kern="0" dirty="0"/>
              <a:t>Dec.  12</a:t>
            </a:r>
            <a:r>
              <a:rPr lang="en-US" altLang="en-US" sz="2000" b="0" kern="0" baseline="30000" dirty="0"/>
              <a:t>th</a:t>
            </a:r>
            <a:r>
              <a:rPr lang="en-US" altLang="en-US" sz="2000" b="0" kern="0" dirty="0"/>
              <a:t> </a:t>
            </a:r>
            <a:r>
              <a:rPr lang="en-US" altLang="en-US" sz="2000" b="0" dirty="0"/>
              <a:t>	</a:t>
            </a:r>
            <a:r>
              <a:rPr lang="en-US" altLang="en-US" sz="2000" b="0" kern="0" dirty="0"/>
              <a:t>10:00 am PT/13:00 ET (2hrs) </a:t>
            </a:r>
          </a:p>
          <a:p>
            <a:pPr>
              <a:buFont typeface="Arial" panose="020B0604020202020204" pitchFamily="34" charset="0"/>
              <a:buChar char="•"/>
            </a:pPr>
            <a:r>
              <a:rPr lang="en-US" altLang="en-US" sz="2000" b="0" dirty="0"/>
              <a:t>Dec. 17</a:t>
            </a:r>
            <a:r>
              <a:rPr lang="en-US" altLang="en-US" sz="2000" b="0" baseline="30000" dirty="0"/>
              <a:t>th</a:t>
            </a:r>
            <a:r>
              <a:rPr lang="en-US" altLang="en-US" sz="2000" b="0" dirty="0"/>
              <a:t> 		10:00 am PT/13:00 ET (2hrs) – newly announced.</a:t>
            </a:r>
            <a:endParaRPr lang="en-US" altLang="en-US" sz="2000" b="0" kern="0" dirty="0"/>
          </a:p>
          <a:p>
            <a:pPr>
              <a:buFont typeface="Arial" panose="020B0604020202020204" pitchFamily="34" charset="0"/>
              <a:buChar char="•"/>
            </a:pPr>
            <a:r>
              <a:rPr lang="en-US" altLang="en-US" sz="2000" b="0" kern="0" dirty="0"/>
              <a:t>Jan. 	9</a:t>
            </a:r>
            <a:r>
              <a:rPr lang="en-US" altLang="en-US" sz="2000" b="0" kern="0" baseline="30000" dirty="0"/>
              <a:t>th</a:t>
            </a:r>
            <a:r>
              <a:rPr lang="en-US" altLang="en-US" sz="2000" b="0" kern="0" dirty="0"/>
              <a:t>		10:00 am PT/13:00 ET (2hrs)</a:t>
            </a:r>
          </a:p>
          <a:p>
            <a:pPr>
              <a:buFont typeface="Arial" panose="020B0604020202020204" pitchFamily="34" charset="0"/>
              <a:buChar char="•"/>
            </a:pPr>
            <a:endParaRPr lang="en-US" altLang="en-US" sz="2000" b="0" kern="0" dirty="0"/>
          </a:p>
          <a:p>
            <a:endParaRPr lang="en-US" sz="2000" dirty="0"/>
          </a:p>
        </p:txBody>
      </p:sp>
      <p:sp>
        <p:nvSpPr>
          <p:cNvPr id="4" name="Slide Number Placeholder 3">
            <a:extLst>
              <a:ext uri="{FF2B5EF4-FFF2-40B4-BE49-F238E27FC236}">
                <a16:creationId xmlns:a16="http://schemas.microsoft.com/office/drawing/2014/main" id="{CD0BE4B7-3686-461D-B174-EFA24D3BCB2F}"/>
              </a:ext>
            </a:extLst>
          </p:cNvPr>
          <p:cNvSpPr>
            <a:spLocks noGrp="1"/>
          </p:cNvSpPr>
          <p:nvPr>
            <p:ph type="sldNum" idx="12"/>
          </p:nvPr>
        </p:nvSpPr>
        <p:spPr/>
        <p:txBody>
          <a:bodyPr/>
          <a:lstStyle/>
          <a:p>
            <a:r>
              <a:rPr lang="en-GB"/>
              <a:t>Slide </a:t>
            </a:r>
            <a:fld id="{440F5867-744E-4AA6-B0ED-4C44D2DFBB7B}" type="slidenum">
              <a:rPr lang="en-GB" smtClean="0"/>
              <a:pPr/>
              <a:t>48</a:t>
            </a:fld>
            <a:endParaRPr lang="en-GB" dirty="0"/>
          </a:p>
        </p:txBody>
      </p:sp>
      <p:sp>
        <p:nvSpPr>
          <p:cNvPr id="5" name="Footer Placeholder 4">
            <a:extLst>
              <a:ext uri="{FF2B5EF4-FFF2-40B4-BE49-F238E27FC236}">
                <a16:creationId xmlns:a16="http://schemas.microsoft.com/office/drawing/2014/main" id="{79379DF2-5ADC-4EE9-BC7B-F6B7D1AFF852}"/>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C503193E-6490-48D1-A883-6B7EA5A5E78A}"/>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3990548038"/>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A2E5A7-BB35-17FE-9435-4D0AC2330757}"/>
              </a:ext>
            </a:extLst>
          </p:cNvPr>
          <p:cNvSpPr>
            <a:spLocks noGrp="1"/>
          </p:cNvSpPr>
          <p:nvPr>
            <p:ph type="title"/>
          </p:nvPr>
        </p:nvSpPr>
        <p:spPr/>
        <p:txBody>
          <a:bodyPr/>
          <a:lstStyle/>
          <a:p>
            <a:r>
              <a:rPr lang="en-US" dirty="0"/>
              <a:t>Submission pipeline</a:t>
            </a:r>
          </a:p>
        </p:txBody>
      </p:sp>
      <p:graphicFrame>
        <p:nvGraphicFramePr>
          <p:cNvPr id="7" name="Content Placeholder 6">
            <a:extLst>
              <a:ext uri="{FF2B5EF4-FFF2-40B4-BE49-F238E27FC236}">
                <a16:creationId xmlns:a16="http://schemas.microsoft.com/office/drawing/2014/main" id="{C6AEFD3E-DAC2-C3A3-1B80-705E563C1B11}"/>
              </a:ext>
            </a:extLst>
          </p:cNvPr>
          <p:cNvGraphicFramePr>
            <a:graphicFrameLocks noGrp="1"/>
          </p:cNvGraphicFramePr>
          <p:nvPr>
            <p:ph idx="1"/>
          </p:nvPr>
        </p:nvGraphicFramePr>
        <p:xfrm>
          <a:off x="914400" y="1981200"/>
          <a:ext cx="9214049" cy="2163984"/>
        </p:xfrm>
        <a:graphic>
          <a:graphicData uri="http://schemas.openxmlformats.org/drawingml/2006/table">
            <a:tbl>
              <a:tblPr firstRow="1" bandRow="1">
                <a:tableStyleId>{21E4AEA4-8DFA-4A89-87EB-49C32662AFE0}</a:tableStyleId>
              </a:tblPr>
              <a:tblGrid>
                <a:gridCol w="1391004">
                  <a:extLst>
                    <a:ext uri="{9D8B030D-6E8A-4147-A177-3AD203B41FA5}">
                      <a16:colId xmlns:a16="http://schemas.microsoft.com/office/drawing/2014/main" val="2766123136"/>
                    </a:ext>
                  </a:extLst>
                </a:gridCol>
                <a:gridCol w="2323677">
                  <a:extLst>
                    <a:ext uri="{9D8B030D-6E8A-4147-A177-3AD203B41FA5}">
                      <a16:colId xmlns:a16="http://schemas.microsoft.com/office/drawing/2014/main" val="2340418467"/>
                    </a:ext>
                  </a:extLst>
                </a:gridCol>
                <a:gridCol w="3872794">
                  <a:extLst>
                    <a:ext uri="{9D8B030D-6E8A-4147-A177-3AD203B41FA5}">
                      <a16:colId xmlns:a16="http://schemas.microsoft.com/office/drawing/2014/main" val="1398164231"/>
                    </a:ext>
                  </a:extLst>
                </a:gridCol>
                <a:gridCol w="1626574">
                  <a:extLst>
                    <a:ext uri="{9D8B030D-6E8A-4147-A177-3AD203B41FA5}">
                      <a16:colId xmlns:a16="http://schemas.microsoft.com/office/drawing/2014/main" val="3245824637"/>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extLst>
                  <a:ext uri="{0D108BD9-81ED-4DB2-BD59-A6C34878D82A}">
                    <a16:rowId xmlns:a16="http://schemas.microsoft.com/office/drawing/2014/main" val="1520002731"/>
                  </a:ext>
                </a:extLst>
              </a:tr>
              <a:tr h="169090">
                <a:tc>
                  <a:txBody>
                    <a:bodyPr/>
                    <a:lstStyle/>
                    <a:p>
                      <a:r>
                        <a:rPr lang="en-US" sz="1800" kern="1200" dirty="0">
                          <a:solidFill>
                            <a:schemeClr val="dk1"/>
                          </a:solidFill>
                          <a:latin typeface="+mn-lt"/>
                          <a:ea typeface="+mn-ea"/>
                          <a:cs typeface="+mn-cs"/>
                        </a:rPr>
                        <a:t>11-24-1935</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 II</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533968865"/>
                  </a:ext>
                </a:extLst>
              </a:tr>
              <a:tr h="0">
                <a:tc>
                  <a:txBody>
                    <a:bodyPr/>
                    <a:lstStyle/>
                    <a:p>
                      <a:r>
                        <a:rPr lang="en-US" sz="1800" kern="1200" dirty="0">
                          <a:solidFill>
                            <a:schemeClr val="dk1"/>
                          </a:solidFill>
                          <a:latin typeface="+mn-lt"/>
                          <a:ea typeface="+mn-ea"/>
                          <a:cs typeface="+mn-cs"/>
                        </a:rPr>
                        <a:t>11-24-1921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3995467406"/>
                  </a:ext>
                </a:extLst>
              </a:tr>
              <a:tr h="0">
                <a:tc>
                  <a:txBody>
                    <a:bodyPr/>
                    <a:lstStyle/>
                    <a:p>
                      <a:r>
                        <a:rPr lang="en-US" sz="1800" kern="1200" dirty="0">
                          <a:solidFill>
                            <a:schemeClr val="dk1"/>
                          </a:solidFill>
                          <a:latin typeface="+mn-lt"/>
                          <a:ea typeface="+mn-ea"/>
                          <a:cs typeface="+mn-cs"/>
                        </a:rPr>
                        <a:t>11-24-1964</a:t>
                      </a:r>
                    </a:p>
                  </a:txBody>
                  <a:tcPr marT="45712" marB="45712"/>
                </a:tc>
                <a:tc>
                  <a:txBody>
                    <a:bodyPr/>
                    <a:lstStyle/>
                    <a:p>
                      <a:r>
                        <a:rPr lang="en-US" sz="1800" kern="1200" dirty="0">
                          <a:solidFill>
                            <a:schemeClr val="dk1"/>
                          </a:solidFill>
                          <a:latin typeface="+mn-lt"/>
                          <a:ea typeface="+mn-ea"/>
                          <a:cs typeface="+mn-cs"/>
                        </a:rPr>
                        <a:t>Stephan Sand</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initial SA Ballot</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4078881445"/>
                  </a:ext>
                </a:extLst>
              </a:tr>
              <a:tr h="0">
                <a:tc>
                  <a:txBody>
                    <a:bodyPr/>
                    <a:lstStyle/>
                    <a:p>
                      <a:r>
                        <a:rPr lang="en-US" dirty="0"/>
                        <a:t>11-24-1986</a:t>
                      </a:r>
                    </a:p>
                  </a:txBody>
                  <a:tcPr marT="45712" marB="45712"/>
                </a:tc>
                <a:tc>
                  <a:txBody>
                    <a:bodyPr/>
                    <a:lstStyle/>
                    <a:p>
                      <a:r>
                        <a:rPr lang="en-US" dirty="0"/>
                        <a:t>Jonathan Segev</a:t>
                      </a:r>
                    </a:p>
                  </a:txBody>
                  <a:tcPr marT="45712" marB="45712"/>
                </a:tc>
                <a:tc>
                  <a:txBody>
                    <a:bodyPr/>
                    <a:lstStyle/>
                    <a:p>
                      <a:r>
                        <a:rPr lang="en-US" dirty="0"/>
                        <a:t>SA1 CRs</a:t>
                      </a:r>
                    </a:p>
                  </a:txBody>
                  <a:tcPr marT="45712" marB="45712"/>
                </a:tc>
                <a:tc>
                  <a:txBody>
                    <a:bodyPr/>
                    <a:lstStyle/>
                    <a:p>
                      <a:r>
                        <a:rPr lang="en-US" dirty="0"/>
                        <a:t>CR</a:t>
                      </a:r>
                    </a:p>
                  </a:txBody>
                  <a:tcPr marT="45712" marB="45712"/>
                </a:tc>
                <a:extLst>
                  <a:ext uri="{0D108BD9-81ED-4DB2-BD59-A6C34878D82A}">
                    <a16:rowId xmlns:a16="http://schemas.microsoft.com/office/drawing/2014/main" val="2802513790"/>
                  </a:ext>
                </a:extLst>
              </a:tr>
              <a:tr h="0">
                <a:tc>
                  <a:txBody>
                    <a:bodyPr/>
                    <a:lstStyle/>
                    <a:p>
                      <a:r>
                        <a:rPr lang="en-US" dirty="0"/>
                        <a:t>11-24-2039</a:t>
                      </a:r>
                    </a:p>
                  </a:txBody>
                  <a:tcPr marT="45712" marB="45712"/>
                </a:tc>
                <a:tc>
                  <a:txBody>
                    <a:bodyPr/>
                    <a:lstStyle/>
                    <a:p>
                      <a:r>
                        <a:rPr lang="en-US" dirty="0"/>
                        <a:t>Ali Raissinia</a:t>
                      </a:r>
                    </a:p>
                  </a:txBody>
                  <a:tcPr marT="45712" marB="45712"/>
                </a:tc>
                <a:tc>
                  <a:txBody>
                    <a:bodyPr/>
                    <a:lstStyle/>
                    <a:p>
                      <a:r>
                        <a:rPr lang="en-US" dirty="0"/>
                        <a:t>SA comment resolution I-1</a:t>
                      </a:r>
                    </a:p>
                  </a:txBody>
                  <a:tcPr marT="45712" marB="45712"/>
                </a:tc>
                <a:tc>
                  <a:txBody>
                    <a:bodyPr/>
                    <a:lstStyle/>
                    <a:p>
                      <a:r>
                        <a:rPr lang="en-US" dirty="0"/>
                        <a:t>CR</a:t>
                      </a:r>
                    </a:p>
                  </a:txBody>
                  <a:tcPr marT="45712" marB="45712"/>
                </a:tc>
                <a:extLst>
                  <a:ext uri="{0D108BD9-81ED-4DB2-BD59-A6C34878D82A}">
                    <a16:rowId xmlns:a16="http://schemas.microsoft.com/office/drawing/2014/main" val="1182055428"/>
                  </a:ext>
                </a:extLst>
              </a:tr>
            </a:tbl>
          </a:graphicData>
        </a:graphic>
      </p:graphicFrame>
      <p:sp>
        <p:nvSpPr>
          <p:cNvPr id="4" name="Slide Number Placeholder 3">
            <a:extLst>
              <a:ext uri="{FF2B5EF4-FFF2-40B4-BE49-F238E27FC236}">
                <a16:creationId xmlns:a16="http://schemas.microsoft.com/office/drawing/2014/main" id="{9736F42A-73AC-64F5-BCB2-B65B7D17455D}"/>
              </a:ext>
            </a:extLst>
          </p:cNvPr>
          <p:cNvSpPr>
            <a:spLocks noGrp="1"/>
          </p:cNvSpPr>
          <p:nvPr>
            <p:ph type="sldNum" idx="12"/>
          </p:nvPr>
        </p:nvSpPr>
        <p:spPr/>
        <p:txBody>
          <a:bodyPr/>
          <a:lstStyle/>
          <a:p>
            <a:r>
              <a:rPr lang="en-GB"/>
              <a:t>Slide </a:t>
            </a:r>
            <a:fld id="{440F5867-744E-4AA6-B0ED-4C44D2DFBB7B}" type="slidenum">
              <a:rPr lang="en-GB" smtClean="0"/>
              <a:pPr/>
              <a:t>49</a:t>
            </a:fld>
            <a:endParaRPr lang="en-GB" dirty="0"/>
          </a:p>
        </p:txBody>
      </p:sp>
      <p:sp>
        <p:nvSpPr>
          <p:cNvPr id="5" name="Footer Placeholder 4">
            <a:extLst>
              <a:ext uri="{FF2B5EF4-FFF2-40B4-BE49-F238E27FC236}">
                <a16:creationId xmlns:a16="http://schemas.microsoft.com/office/drawing/2014/main" id="{8C455E04-6DB8-2138-E436-4E6AB0A407AD}"/>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AD538386-051F-1690-8EBC-D1634B003970}"/>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56586154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63352" y="685801"/>
            <a:ext cx="11665296" cy="507455"/>
          </a:xfrm>
        </p:spPr>
        <p:txBody>
          <a:bodyPr/>
          <a:lstStyle/>
          <a:p>
            <a:r>
              <a:rPr lang="en-US" altLang="en-US" sz="4400" dirty="0"/>
              <a:t>Logistics</a:t>
            </a:r>
            <a:endParaRPr lang="en-US" sz="4400" dirty="0"/>
          </a:p>
        </p:txBody>
      </p:sp>
      <p:sp>
        <p:nvSpPr>
          <p:cNvPr id="3" name="Content Placeholder 2"/>
          <p:cNvSpPr>
            <a:spLocks noGrp="1"/>
          </p:cNvSpPr>
          <p:nvPr>
            <p:ph idx="1"/>
          </p:nvPr>
        </p:nvSpPr>
        <p:spPr>
          <a:xfrm>
            <a:off x="335360" y="1412776"/>
            <a:ext cx="11593288" cy="4475807"/>
          </a:xfrm>
        </p:spPr>
        <p:txBody>
          <a:bodyPr/>
          <a:lstStyle/>
          <a:p>
            <a:pPr marL="0" indent="0"/>
            <a:r>
              <a:rPr lang="en-US" sz="2000" dirty="0"/>
              <a:t>Registration for the Nov. IEEE 802 wireless plenary session:</a:t>
            </a:r>
            <a:endParaRPr lang="en-US" sz="2000" b="0" dirty="0"/>
          </a:p>
          <a:p>
            <a:pPr>
              <a:buFont typeface="Arial" panose="020B0604020202020204" pitchFamily="34" charset="0"/>
              <a:buChar char="•"/>
            </a:pPr>
            <a:r>
              <a:rPr lang="en-US" sz="2000" b="0" dirty="0"/>
              <a:t>This meeting is part of the November  IEEE 802 plenary session.</a:t>
            </a:r>
          </a:p>
          <a:p>
            <a:pPr>
              <a:buFont typeface="Arial" panose="020B0604020202020204" pitchFamily="34" charset="0"/>
              <a:buChar char="•"/>
            </a:pPr>
            <a:r>
              <a:rPr lang="en-US" sz="2000" b="0" dirty="0"/>
              <a:t>You must pay the registration fee whether attending in-person or remotely</a:t>
            </a:r>
          </a:p>
          <a:p>
            <a:pPr>
              <a:buFont typeface="Arial" panose="020B0604020202020204" pitchFamily="34" charset="0"/>
              <a:buChar char="•"/>
            </a:pPr>
            <a:r>
              <a:rPr lang="en-US" sz="2000" b="0" dirty="0"/>
              <a:t>If you have not already done so, you can register </a:t>
            </a:r>
            <a:r>
              <a:rPr lang="en-US" sz="2000" b="0" dirty="0">
                <a:hlinkClick r:id="rId2"/>
              </a:rPr>
              <a:t>here</a:t>
            </a:r>
            <a:r>
              <a:rPr lang="en-US" sz="2000" b="0" dirty="0"/>
              <a:t>.</a:t>
            </a:r>
          </a:p>
          <a:p>
            <a:pPr>
              <a:buFont typeface="Arial" panose="020B0604020202020204" pitchFamily="34" charset="0"/>
              <a:buChar char="•"/>
            </a:pPr>
            <a:r>
              <a:rPr lang="en-US" sz="2000" b="0" dirty="0"/>
              <a:t>If you do not intend to register for this session you must leave this meeting and, if you have logged attendance on IMAT, email the 802.11 chair or vice chairs to have your attendance cancelled</a:t>
            </a:r>
          </a:p>
          <a:p>
            <a:pPr marL="457200" indent="-457200"/>
            <a:endParaRPr lang="en-US" altLang="en-US" sz="2000" dirty="0"/>
          </a:p>
          <a:p>
            <a:pPr marL="0" indent="0"/>
            <a:r>
              <a:rPr lang="en-US" altLang="en-US" sz="2000" dirty="0"/>
              <a:t>Logging Attendance:</a:t>
            </a:r>
            <a:endParaRPr lang="en-US" altLang="en-US" sz="2000" dirty="0">
              <a:hlinkClick r:id="rId3"/>
            </a:endParaRPr>
          </a:p>
          <a:p>
            <a:pPr>
              <a:buFont typeface="Arial" panose="020B0604020202020204" pitchFamily="34" charset="0"/>
              <a:buChar char="•"/>
            </a:pPr>
            <a:r>
              <a:rPr lang="en-US" altLang="en-US" sz="2000" b="0" dirty="0"/>
              <a:t>Please register by logging to IMAT and register your attendance at </a:t>
            </a:r>
            <a:r>
              <a:rPr lang="en-US" sz="2000" b="0" dirty="0">
                <a:hlinkClick r:id="rId4"/>
              </a:rPr>
              <a:t>attendance</a:t>
            </a:r>
            <a:endParaRPr lang="en-US" sz="2000" b="0" dirty="0"/>
          </a:p>
          <a:p>
            <a:pPr>
              <a:buFont typeface="Arial" panose="020B0604020202020204" pitchFamily="34" charset="0"/>
              <a:buChar char="•"/>
            </a:pPr>
            <a:r>
              <a:rPr lang="en-US" altLang="en-US" sz="2000" b="0" dirty="0"/>
              <a:t>Attendees are required to register their attendance.</a:t>
            </a:r>
          </a:p>
          <a:p>
            <a:pPr>
              <a:buFont typeface="Arial" panose="020B0604020202020204" pitchFamily="34" charset="0"/>
              <a:buChar char="•"/>
            </a:pPr>
            <a:r>
              <a:rPr lang="en-US" altLang="en-US" sz="2000" b="0" dirty="0"/>
              <a:t>For </a:t>
            </a:r>
            <a:r>
              <a:rPr lang="en-US" altLang="en-US" sz="2000" b="0" dirty="0" err="1"/>
              <a:t>Webex</a:t>
            </a:r>
            <a:r>
              <a:rPr lang="en-US" altLang="en-US" sz="2000" b="0" dirty="0"/>
              <a:t> call use the following designation: [V/NV] First Last (Affiliation)</a:t>
            </a:r>
          </a:p>
          <a:p>
            <a:endParaRPr lang="en-US" dirty="0"/>
          </a:p>
        </p:txBody>
      </p:sp>
      <p:sp>
        <p:nvSpPr>
          <p:cNvPr id="4" name="Slide Number Placeholder 3"/>
          <p:cNvSpPr>
            <a:spLocks noGrp="1"/>
          </p:cNvSpPr>
          <p:nvPr>
            <p:ph type="sldNum" idx="12"/>
          </p:nvPr>
        </p:nvSpPr>
        <p:spPr/>
        <p:txBody>
          <a:bodyPr/>
          <a:lstStyle/>
          <a:p>
            <a:r>
              <a:rPr lang="en-GB" dirty="0"/>
              <a:t>Slide </a:t>
            </a:r>
            <a:fld id="{440F5867-744E-4AA6-B0ED-4C44D2DFBB7B}" type="slidenum">
              <a:rPr lang="en-GB" smtClean="0"/>
              <a:pPr/>
              <a:t>5</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1968720319"/>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sz="6000" dirty="0"/>
          </a:p>
        </p:txBody>
      </p:sp>
      <p:sp>
        <p:nvSpPr>
          <p:cNvPr id="3" name="Content Placeholder 2"/>
          <p:cNvSpPr>
            <a:spLocks noGrp="1"/>
          </p:cNvSpPr>
          <p:nvPr>
            <p:ph idx="1"/>
          </p:nvPr>
        </p:nvSpPr>
        <p:spPr/>
        <p:txBody>
          <a:bodyPr/>
          <a:lstStyle/>
          <a:p>
            <a:endParaRPr lang="en-US" sz="4000" dirty="0"/>
          </a:p>
          <a:p>
            <a:endParaRPr lang="en-US" sz="4000" dirty="0"/>
          </a:p>
          <a:p>
            <a:pPr algn="ctr"/>
            <a:r>
              <a:rPr lang="en-US" sz="6000" dirty="0">
                <a:solidFill>
                  <a:schemeClr val="tx2"/>
                </a:solidFill>
              </a:rPr>
              <a:t>Adjourn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50</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0902713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62001"/>
          </a:xfrm>
        </p:spPr>
        <p:txBody>
          <a:bodyPr/>
          <a:lstStyle/>
          <a:p>
            <a:r>
              <a:rPr lang="en-US" altLang="en-US" dirty="0">
                <a:solidFill>
                  <a:schemeClr val="tx2"/>
                </a:solidFill>
              </a:rPr>
              <a:t>December 12</a:t>
            </a:r>
            <a:r>
              <a:rPr lang="en-US" altLang="en-US" baseline="30000" dirty="0">
                <a:solidFill>
                  <a:schemeClr val="tx2"/>
                </a:solidFill>
              </a:rPr>
              <a:t>th</a:t>
            </a:r>
            <a:r>
              <a:rPr lang="en-US" altLang="en-US" dirty="0">
                <a:solidFill>
                  <a:schemeClr val="tx2"/>
                </a:solidFill>
              </a:rPr>
              <a:t> Telecon</a:t>
            </a:r>
            <a:endParaRPr lang="en-US" dirty="0"/>
          </a:p>
        </p:txBody>
      </p:sp>
      <p:sp>
        <p:nvSpPr>
          <p:cNvPr id="3" name="Content Placeholder 2"/>
          <p:cNvSpPr>
            <a:spLocks noGrp="1"/>
          </p:cNvSpPr>
          <p:nvPr>
            <p:ph idx="1"/>
          </p:nvPr>
        </p:nvSpPr>
        <p:spPr>
          <a:xfrm>
            <a:off x="914401" y="1560288"/>
            <a:ext cx="10361084" cy="4821039"/>
          </a:xfrm>
        </p:spPr>
        <p:txBody>
          <a:bodyPr/>
          <a:lstStyle/>
          <a:p>
            <a:pPr algn="just">
              <a:spcBef>
                <a:spcPct val="20000"/>
              </a:spcBef>
              <a:buFontTx/>
              <a:buChar char="•"/>
            </a:pPr>
            <a:r>
              <a:rPr lang="en-US" sz="2000" b="0" dirty="0"/>
              <a:t>Call the meeting to order (3min)</a:t>
            </a:r>
          </a:p>
          <a:p>
            <a:pPr algn="just">
              <a:spcBef>
                <a:spcPct val="20000"/>
              </a:spcBef>
              <a:buFontTx/>
              <a:buChar char="•"/>
            </a:pPr>
            <a:r>
              <a:rPr lang="en-US" altLang="en-US" sz="2000" b="0" dirty="0"/>
              <a:t>Review IEEE-SA patent policy, duty to inform, call for potential essential patents, guidelines for anti-trust and competition laws and participation on individual basis in IEEE 802 meeting, IEEE-SA copyrights policy (7 min).</a:t>
            </a:r>
          </a:p>
          <a:p>
            <a:pPr algn="just">
              <a:spcBef>
                <a:spcPct val="20000"/>
              </a:spcBef>
              <a:buFontTx/>
              <a:buChar char="•"/>
            </a:pPr>
            <a:r>
              <a:rPr lang="en-US" sz="2000" b="0" dirty="0"/>
              <a:t>Attendance reminder – </a:t>
            </a:r>
            <a:r>
              <a:rPr lang="en-US" sz="2000" dirty="0"/>
              <a:t>we’re now using IMAT</a:t>
            </a:r>
            <a:r>
              <a:rPr lang="en-US" sz="2000" b="0" dirty="0"/>
              <a:t>.</a:t>
            </a:r>
          </a:p>
          <a:p>
            <a:pPr algn="just">
              <a:spcBef>
                <a:spcPct val="20000"/>
              </a:spcBef>
              <a:buFontTx/>
              <a:buChar char="•"/>
            </a:pPr>
            <a:r>
              <a:rPr lang="en-US" altLang="en-US" sz="2000" b="0" dirty="0"/>
              <a:t>Agenda setting for this slot (5 min)</a:t>
            </a:r>
          </a:p>
          <a:p>
            <a:pPr algn="just">
              <a:spcBef>
                <a:spcPct val="20000"/>
              </a:spcBef>
              <a:buFontTx/>
              <a:buChar char="•"/>
            </a:pPr>
            <a:r>
              <a:rPr lang="en-US" sz="2000" b="0" dirty="0"/>
              <a:t>Comment resolution (as time permits)</a:t>
            </a:r>
          </a:p>
          <a:p>
            <a:pPr algn="just">
              <a:spcBef>
                <a:spcPct val="20000"/>
              </a:spcBef>
              <a:buFontTx/>
              <a:buChar char="•"/>
            </a:pPr>
            <a:r>
              <a:rPr lang="en-US" sz="2000" b="0" dirty="0"/>
              <a:t>Review Telecon times (5 min)</a:t>
            </a:r>
          </a:p>
          <a:p>
            <a:pPr algn="just">
              <a:spcBef>
                <a:spcPct val="20000"/>
              </a:spcBef>
              <a:buFontTx/>
              <a:buChar char="•"/>
            </a:pPr>
            <a:r>
              <a:rPr lang="en-US" sz="2000" b="0" dirty="0"/>
              <a:t>Review submission pipeline (5 min)</a:t>
            </a:r>
          </a:p>
          <a:p>
            <a:pPr algn="just">
              <a:spcBef>
                <a:spcPct val="20000"/>
              </a:spcBef>
              <a:buFontTx/>
              <a:buChar char="•"/>
            </a:pPr>
            <a:r>
              <a:rPr lang="en-US" sz="2000" b="0" dirty="0"/>
              <a:t>Adjourn.</a:t>
            </a:r>
          </a:p>
          <a:p>
            <a:pPr lvl="1" algn="just">
              <a:spcBef>
                <a:spcPct val="20000"/>
              </a:spcBef>
              <a:buFontTx/>
              <a:buChar char="•"/>
            </a:pPr>
            <a:endParaRPr lang="en-US" sz="1600"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51</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487019636"/>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582959"/>
          </a:xfrm>
        </p:spPr>
        <p:txBody>
          <a:bodyPr/>
          <a:lstStyle/>
          <a:p>
            <a:r>
              <a:rPr lang="en-US" altLang="en-US" dirty="0">
                <a:solidFill>
                  <a:schemeClr val="tx2"/>
                </a:solidFill>
              </a:rPr>
              <a:t>Dec. 5</a:t>
            </a:r>
            <a:r>
              <a:rPr lang="en-US" altLang="en-US" baseline="30000" dirty="0">
                <a:solidFill>
                  <a:schemeClr val="tx2"/>
                </a:solidFill>
              </a:rPr>
              <a:t>th</a:t>
            </a:r>
            <a:r>
              <a:rPr lang="en-US" altLang="en-US" dirty="0">
                <a:solidFill>
                  <a:schemeClr val="tx2"/>
                </a:solidFill>
              </a:rPr>
              <a:t> Telecon</a:t>
            </a:r>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52</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graphicFrame>
        <p:nvGraphicFramePr>
          <p:cNvPr id="7" name="Content Placeholder 6"/>
          <p:cNvGraphicFramePr>
            <a:graphicFrameLocks noGrp="1"/>
          </p:cNvGraphicFramePr>
          <p:nvPr>
            <p:ph idx="1"/>
            <p:extLst>
              <p:ext uri="{D42A27DB-BD31-4B8C-83A1-F6EECF244321}">
                <p14:modId xmlns:p14="http://schemas.microsoft.com/office/powerpoint/2010/main" val="3969245600"/>
              </p:ext>
            </p:extLst>
          </p:nvPr>
        </p:nvGraphicFramePr>
        <p:xfrm>
          <a:off x="914400" y="1260086"/>
          <a:ext cx="10942240" cy="2163984"/>
        </p:xfrm>
        <a:graphic>
          <a:graphicData uri="http://schemas.openxmlformats.org/drawingml/2006/table">
            <a:tbl>
              <a:tblPr firstRow="1" bandRow="1">
                <a:tableStyleId>{21E4AEA4-8DFA-4A89-87EB-49C32662AFE0}</a:tableStyleId>
              </a:tblPr>
              <a:tblGrid>
                <a:gridCol w="1352713">
                  <a:extLst>
                    <a:ext uri="{9D8B030D-6E8A-4147-A177-3AD203B41FA5}">
                      <a16:colId xmlns:a16="http://schemas.microsoft.com/office/drawing/2014/main" val="20000"/>
                    </a:ext>
                  </a:extLst>
                </a:gridCol>
                <a:gridCol w="2259712">
                  <a:extLst>
                    <a:ext uri="{9D8B030D-6E8A-4147-A177-3AD203B41FA5}">
                      <a16:colId xmlns:a16="http://schemas.microsoft.com/office/drawing/2014/main" val="20001"/>
                    </a:ext>
                  </a:extLst>
                </a:gridCol>
                <a:gridCol w="3766186">
                  <a:extLst>
                    <a:ext uri="{9D8B030D-6E8A-4147-A177-3AD203B41FA5}">
                      <a16:colId xmlns:a16="http://schemas.microsoft.com/office/drawing/2014/main" val="20002"/>
                    </a:ext>
                  </a:extLst>
                </a:gridCol>
                <a:gridCol w="1043349">
                  <a:extLst>
                    <a:ext uri="{9D8B030D-6E8A-4147-A177-3AD203B41FA5}">
                      <a16:colId xmlns:a16="http://schemas.microsoft.com/office/drawing/2014/main" val="3219614300"/>
                    </a:ext>
                  </a:extLst>
                </a:gridCol>
                <a:gridCol w="2520280">
                  <a:extLst>
                    <a:ext uri="{9D8B030D-6E8A-4147-A177-3AD203B41FA5}">
                      <a16:colId xmlns:a16="http://schemas.microsoft.com/office/drawing/2014/main" val="20003"/>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tc>
                  <a:txBody>
                    <a:bodyPr/>
                    <a:lstStyle/>
                    <a:p>
                      <a:pPr algn="ctr"/>
                      <a:r>
                        <a:rPr lang="en-US" sz="1600" dirty="0">
                          <a:solidFill>
                            <a:schemeClr val="bg1"/>
                          </a:solidFill>
                        </a:rPr>
                        <a:t>Time</a:t>
                      </a:r>
                    </a:p>
                  </a:txBody>
                  <a:tcPr marR="36000" marT="45712" marB="45712"/>
                </a:tc>
                <a:extLst>
                  <a:ext uri="{0D108BD9-81ED-4DB2-BD59-A6C34878D82A}">
                    <a16:rowId xmlns:a16="http://schemas.microsoft.com/office/drawing/2014/main" val="10000"/>
                  </a:ext>
                </a:extLst>
              </a:tr>
              <a:tr h="169090">
                <a:tc>
                  <a:txBody>
                    <a:bodyPr/>
                    <a:lstStyle/>
                    <a:p>
                      <a:pPr marL="0" algn="l" defTabSz="914400" rtl="0" eaLnBrk="1" latinLnBrk="0" hangingPunct="1"/>
                      <a:r>
                        <a:rPr lang="en-US" sz="1800" kern="1200" dirty="0">
                          <a:solidFill>
                            <a:schemeClr val="dk1"/>
                          </a:solidFill>
                          <a:latin typeface="+mn-lt"/>
                          <a:ea typeface="+mn-ea"/>
                          <a:cs typeface="+mn-cs"/>
                        </a:rPr>
                        <a:t>11-24-1638</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Jonathan Segev</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 slide deck</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Agenda</a:t>
                      </a:r>
                    </a:p>
                  </a:txBody>
                  <a:tcPr marT="45712" marB="45712"/>
                </a:tc>
                <a:tc>
                  <a:txBody>
                    <a:bodyPr/>
                    <a:lstStyle/>
                    <a:p>
                      <a:pPr marL="0" algn="l" defTabSz="914400" rtl="0" eaLnBrk="1" latinLnBrk="0" hangingPunct="1"/>
                      <a:r>
                        <a:rPr lang="en-US" sz="1800" kern="1200" dirty="0">
                          <a:solidFill>
                            <a:schemeClr val="dk1"/>
                          </a:solidFill>
                          <a:latin typeface="+mn-lt"/>
                          <a:ea typeface="+mn-ea"/>
                          <a:cs typeface="+mn-cs"/>
                        </a:rPr>
                        <a:t>As needed</a:t>
                      </a:r>
                    </a:p>
                  </a:txBody>
                  <a:tcPr marT="45712" marB="45712"/>
                </a:tc>
                <a:extLst>
                  <a:ext uri="{0D108BD9-81ED-4DB2-BD59-A6C34878D82A}">
                    <a16:rowId xmlns:a16="http://schemas.microsoft.com/office/drawing/2014/main" val="10001"/>
                  </a:ext>
                </a:extLst>
              </a:tr>
              <a:tr h="0">
                <a:tc>
                  <a:txBody>
                    <a:bodyPr/>
                    <a:lstStyle/>
                    <a:p>
                      <a:r>
                        <a:rPr lang="en-US" dirty="0"/>
                        <a:t>11-24-2039</a:t>
                      </a:r>
                    </a:p>
                  </a:txBody>
                  <a:tcPr marT="45712" marB="45712"/>
                </a:tc>
                <a:tc>
                  <a:txBody>
                    <a:bodyPr/>
                    <a:lstStyle/>
                    <a:p>
                      <a:r>
                        <a:rPr lang="en-US" dirty="0"/>
                        <a:t>Ali Raissinia</a:t>
                      </a:r>
                    </a:p>
                  </a:txBody>
                  <a:tcPr marT="45712" marB="45712"/>
                </a:tc>
                <a:tc>
                  <a:txBody>
                    <a:bodyPr/>
                    <a:lstStyle/>
                    <a:p>
                      <a:r>
                        <a:rPr lang="en-US" dirty="0"/>
                        <a:t>SA comment resolution I-1</a:t>
                      </a:r>
                    </a:p>
                  </a:txBody>
                  <a:tcPr marT="45712" marB="45712"/>
                </a:tc>
                <a:tc>
                  <a:txBody>
                    <a:bodyPr/>
                    <a:lstStyle/>
                    <a:p>
                      <a:r>
                        <a:rPr lang="en-US" dirty="0"/>
                        <a:t>CR</a:t>
                      </a:r>
                    </a:p>
                  </a:txBody>
                  <a:tcPr marT="45712" marB="45712"/>
                </a:tc>
                <a:tc>
                  <a:txBody>
                    <a:bodyPr/>
                    <a:lstStyle/>
                    <a:p>
                      <a:r>
                        <a:rPr lang="en-US" sz="1800" kern="1200" dirty="0">
                          <a:solidFill>
                            <a:schemeClr val="dk1"/>
                          </a:solidFill>
                          <a:latin typeface="+mn-lt"/>
                          <a:ea typeface="+mn-ea"/>
                          <a:cs typeface="+mn-cs"/>
                        </a:rPr>
                        <a:t>1</a:t>
                      </a:r>
                      <a:r>
                        <a:rPr lang="en-US" sz="1800" kern="1200" baseline="30000" dirty="0">
                          <a:solidFill>
                            <a:schemeClr val="dk1"/>
                          </a:solidFill>
                          <a:latin typeface="+mn-lt"/>
                          <a:ea typeface="+mn-ea"/>
                          <a:cs typeface="+mn-cs"/>
                        </a:rPr>
                        <a:t>st</a:t>
                      </a:r>
                      <a:r>
                        <a:rPr lang="en-US" sz="1800" kern="1200" dirty="0">
                          <a:solidFill>
                            <a:schemeClr val="dk1"/>
                          </a:solidFill>
                          <a:latin typeface="+mn-lt"/>
                          <a:ea typeface="+mn-ea"/>
                          <a:cs typeface="+mn-cs"/>
                        </a:rPr>
                        <a:t> review – 10min</a:t>
                      </a:r>
                    </a:p>
                  </a:txBody>
                  <a:tcPr marT="45712" marB="45712"/>
                </a:tc>
                <a:extLst>
                  <a:ext uri="{0D108BD9-81ED-4DB2-BD59-A6C34878D82A}">
                    <a16:rowId xmlns:a16="http://schemas.microsoft.com/office/drawing/2014/main" val="3797690659"/>
                  </a:ext>
                </a:extLst>
              </a:tr>
              <a:tr h="182872">
                <a:tc>
                  <a:txBody>
                    <a:bodyPr/>
                    <a:lstStyle/>
                    <a:p>
                      <a:r>
                        <a:rPr lang="en-US" sz="1800" kern="1200" dirty="0">
                          <a:solidFill>
                            <a:schemeClr val="dk1"/>
                          </a:solidFill>
                          <a:latin typeface="+mn-lt"/>
                          <a:ea typeface="+mn-ea"/>
                          <a:cs typeface="+mn-cs"/>
                        </a:rPr>
                        <a:t>11-24-1964</a:t>
                      </a:r>
                    </a:p>
                  </a:txBody>
                  <a:tcPr marT="45712" marB="45712"/>
                </a:tc>
                <a:tc>
                  <a:txBody>
                    <a:bodyPr/>
                    <a:lstStyle/>
                    <a:p>
                      <a:r>
                        <a:rPr lang="en-US" sz="1800" kern="1200" dirty="0">
                          <a:solidFill>
                            <a:schemeClr val="dk1"/>
                          </a:solidFill>
                          <a:latin typeface="+mn-lt"/>
                          <a:ea typeface="+mn-ea"/>
                          <a:cs typeface="+mn-cs"/>
                        </a:rPr>
                        <a:t>Stephan Sand</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initial SA Ballot</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For motion – 10min </a:t>
                      </a:r>
                    </a:p>
                  </a:txBody>
                  <a:tcPr marT="45712" marB="45712"/>
                </a:tc>
                <a:extLst>
                  <a:ext uri="{0D108BD9-81ED-4DB2-BD59-A6C34878D82A}">
                    <a16:rowId xmlns:a16="http://schemas.microsoft.com/office/drawing/2014/main" val="2760846649"/>
                  </a:ext>
                </a:extLst>
              </a:tr>
              <a:tr h="182872">
                <a:tc>
                  <a:txBody>
                    <a:bodyPr/>
                    <a:lstStyle/>
                    <a:p>
                      <a:r>
                        <a:rPr lang="en-US" sz="1800" kern="1200" dirty="0">
                          <a:solidFill>
                            <a:schemeClr val="dk1"/>
                          </a:solidFill>
                          <a:latin typeface="+mn-lt"/>
                          <a:ea typeface="+mn-ea"/>
                          <a:cs typeface="+mn-cs"/>
                        </a:rPr>
                        <a:t>11-24-1921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20 min – for motion</a:t>
                      </a:r>
                    </a:p>
                  </a:txBody>
                  <a:tcPr marT="45712" marB="45712"/>
                </a:tc>
                <a:extLst>
                  <a:ext uri="{0D108BD9-81ED-4DB2-BD59-A6C34878D82A}">
                    <a16:rowId xmlns:a16="http://schemas.microsoft.com/office/drawing/2014/main" val="1507475513"/>
                  </a:ext>
                </a:extLst>
              </a:tr>
              <a:tr h="0">
                <a:tc>
                  <a:txBody>
                    <a:bodyPr/>
                    <a:lstStyle/>
                    <a:p>
                      <a:r>
                        <a:rPr lang="en-US" sz="1800" kern="1200" dirty="0">
                          <a:solidFill>
                            <a:schemeClr val="dk1"/>
                          </a:solidFill>
                          <a:latin typeface="+mn-lt"/>
                          <a:ea typeface="+mn-ea"/>
                          <a:cs typeface="+mn-cs"/>
                        </a:rPr>
                        <a:t>11-24-1935</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 II</a:t>
                      </a:r>
                    </a:p>
                  </a:txBody>
                  <a:tcPr marT="45712" marB="45712"/>
                </a:tc>
                <a:tc>
                  <a:txBody>
                    <a:bodyPr/>
                    <a:lstStyle/>
                    <a:p>
                      <a:r>
                        <a:rPr lang="en-US" sz="1800" kern="1200" dirty="0">
                          <a:solidFill>
                            <a:schemeClr val="dk1"/>
                          </a:solidFill>
                          <a:latin typeface="+mn-lt"/>
                          <a:ea typeface="+mn-ea"/>
                          <a:cs typeface="+mn-cs"/>
                        </a:rPr>
                        <a:t>CR</a:t>
                      </a:r>
                    </a:p>
                  </a:txBody>
                  <a:tcPr marT="45712" marB="45712"/>
                </a:tc>
                <a:tc>
                  <a:txBody>
                    <a:bodyPr/>
                    <a:lstStyle/>
                    <a:p>
                      <a:r>
                        <a:rPr lang="en-US" sz="1800" kern="1200" dirty="0">
                          <a:solidFill>
                            <a:schemeClr val="dk1"/>
                          </a:solidFill>
                          <a:latin typeface="+mn-lt"/>
                          <a:ea typeface="+mn-ea"/>
                          <a:cs typeface="+mn-cs"/>
                        </a:rPr>
                        <a:t>20 min – discussion </a:t>
                      </a:r>
                    </a:p>
                  </a:txBody>
                  <a:tcPr marT="45712" marB="45712"/>
                </a:tc>
                <a:extLst>
                  <a:ext uri="{0D108BD9-81ED-4DB2-BD59-A6C34878D82A}">
                    <a16:rowId xmlns:a16="http://schemas.microsoft.com/office/drawing/2014/main" val="4066307480"/>
                  </a:ext>
                </a:extLst>
              </a:tr>
            </a:tbl>
          </a:graphicData>
        </a:graphic>
      </p:graphicFrame>
    </p:spTree>
    <p:extLst>
      <p:ext uri="{BB962C8B-B14F-4D97-AF65-F5344CB8AC3E}">
        <p14:creationId xmlns:p14="http://schemas.microsoft.com/office/powerpoint/2010/main" val="1685288671"/>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5D5F0D-2B7C-4331-BBF9-46A6803CCBA9}"/>
              </a:ext>
            </a:extLst>
          </p:cNvPr>
          <p:cNvSpPr>
            <a:spLocks noGrp="1"/>
          </p:cNvSpPr>
          <p:nvPr>
            <p:ph type="title"/>
          </p:nvPr>
        </p:nvSpPr>
        <p:spPr/>
        <p:txBody>
          <a:bodyPr/>
          <a:lstStyle/>
          <a:p>
            <a:r>
              <a:rPr lang="en-US" dirty="0"/>
              <a:t>Review Submissions</a:t>
            </a:r>
          </a:p>
        </p:txBody>
      </p:sp>
      <p:sp>
        <p:nvSpPr>
          <p:cNvPr id="3" name="Content Placeholder 2">
            <a:extLst>
              <a:ext uri="{FF2B5EF4-FFF2-40B4-BE49-F238E27FC236}">
                <a16:creationId xmlns:a16="http://schemas.microsoft.com/office/drawing/2014/main" id="{FEFA7477-838A-44F2-B338-9C1F78BF57C5}"/>
              </a:ext>
            </a:extLst>
          </p:cNvPr>
          <p:cNvSpPr>
            <a:spLocks noGrp="1"/>
          </p:cNvSpPr>
          <p:nvPr>
            <p:ph idx="1"/>
          </p:nvPr>
        </p:nvSpPr>
        <p:spPr/>
        <p:txBody>
          <a:bodyPr/>
          <a:lstStyle/>
          <a:p>
            <a:endParaRPr lang="en-US"/>
          </a:p>
        </p:txBody>
      </p:sp>
      <p:sp>
        <p:nvSpPr>
          <p:cNvPr id="4" name="Slide Number Placeholder 3">
            <a:extLst>
              <a:ext uri="{FF2B5EF4-FFF2-40B4-BE49-F238E27FC236}">
                <a16:creationId xmlns:a16="http://schemas.microsoft.com/office/drawing/2014/main" id="{CD0BE4B7-3686-461D-B174-EFA24D3BCB2F}"/>
              </a:ext>
            </a:extLst>
          </p:cNvPr>
          <p:cNvSpPr>
            <a:spLocks noGrp="1"/>
          </p:cNvSpPr>
          <p:nvPr>
            <p:ph type="sldNum" idx="12"/>
          </p:nvPr>
        </p:nvSpPr>
        <p:spPr/>
        <p:txBody>
          <a:bodyPr/>
          <a:lstStyle/>
          <a:p>
            <a:r>
              <a:rPr lang="en-GB"/>
              <a:t>Slide </a:t>
            </a:r>
            <a:fld id="{440F5867-744E-4AA6-B0ED-4C44D2DFBB7B}" type="slidenum">
              <a:rPr lang="en-GB" smtClean="0"/>
              <a:pPr/>
              <a:t>53</a:t>
            </a:fld>
            <a:endParaRPr lang="en-GB" dirty="0"/>
          </a:p>
        </p:txBody>
      </p:sp>
      <p:sp>
        <p:nvSpPr>
          <p:cNvPr id="5" name="Footer Placeholder 4">
            <a:extLst>
              <a:ext uri="{FF2B5EF4-FFF2-40B4-BE49-F238E27FC236}">
                <a16:creationId xmlns:a16="http://schemas.microsoft.com/office/drawing/2014/main" id="{79379DF2-5ADC-4EE9-BC7B-F6B7D1AFF852}"/>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C503193E-6490-48D1-A883-6B7EA5A5E78A}"/>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2807310970"/>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A5D5F0D-2B7C-4331-BBF9-46A6803CCBA9}"/>
              </a:ext>
            </a:extLst>
          </p:cNvPr>
          <p:cNvSpPr>
            <a:spLocks noGrp="1"/>
          </p:cNvSpPr>
          <p:nvPr>
            <p:ph type="title"/>
          </p:nvPr>
        </p:nvSpPr>
        <p:spPr/>
        <p:txBody>
          <a:bodyPr/>
          <a:lstStyle/>
          <a:p>
            <a:r>
              <a:rPr lang="en-US" dirty="0"/>
              <a:t>Scheduled </a:t>
            </a:r>
            <a:r>
              <a:rPr lang="en-US" dirty="0" err="1"/>
              <a:t>TGbk</a:t>
            </a:r>
            <a:r>
              <a:rPr lang="en-US" dirty="0"/>
              <a:t> telecons</a:t>
            </a:r>
          </a:p>
        </p:txBody>
      </p:sp>
      <p:sp>
        <p:nvSpPr>
          <p:cNvPr id="3" name="Content Placeholder 2">
            <a:extLst>
              <a:ext uri="{FF2B5EF4-FFF2-40B4-BE49-F238E27FC236}">
                <a16:creationId xmlns:a16="http://schemas.microsoft.com/office/drawing/2014/main" id="{FEFA7477-838A-44F2-B338-9C1F78BF57C5}"/>
              </a:ext>
            </a:extLst>
          </p:cNvPr>
          <p:cNvSpPr>
            <a:spLocks noGrp="1"/>
          </p:cNvSpPr>
          <p:nvPr>
            <p:ph idx="1"/>
          </p:nvPr>
        </p:nvSpPr>
        <p:spPr/>
        <p:txBody>
          <a:bodyPr/>
          <a:lstStyle/>
          <a:p>
            <a:pPr>
              <a:buFont typeface="Arial" panose="020B0604020202020204" pitchFamily="34" charset="0"/>
              <a:buChar char="•"/>
            </a:pPr>
            <a:r>
              <a:rPr lang="en-US" altLang="en-US" sz="2000" b="0" strike="sngStrike" dirty="0"/>
              <a:t>Dec.  3</a:t>
            </a:r>
            <a:r>
              <a:rPr lang="en-US" altLang="en-US" sz="2000" b="0" strike="sngStrike" baseline="30000" dirty="0"/>
              <a:t>rd</a:t>
            </a:r>
            <a:r>
              <a:rPr lang="en-US" altLang="en-US" sz="2000" b="0" strike="sngStrike" dirty="0"/>
              <a:t> 		</a:t>
            </a:r>
            <a:r>
              <a:rPr lang="en-US" altLang="en-US" sz="2000" b="0" strike="sngStrike" kern="0" dirty="0"/>
              <a:t>10:00 am PT/13:00 ET (2hrs) </a:t>
            </a:r>
          </a:p>
          <a:p>
            <a:pPr>
              <a:buFont typeface="Arial" panose="020B0604020202020204" pitchFamily="34" charset="0"/>
              <a:buChar char="•"/>
            </a:pPr>
            <a:r>
              <a:rPr lang="en-US" altLang="en-US" sz="2000" b="0" strike="sngStrike" dirty="0"/>
              <a:t>Dec.  5</a:t>
            </a:r>
            <a:r>
              <a:rPr lang="en-US" altLang="en-US" sz="2000" b="0" strike="sngStrike" baseline="30000" dirty="0"/>
              <a:t>th</a:t>
            </a:r>
            <a:r>
              <a:rPr lang="en-US" altLang="en-US" sz="2000" b="0" strike="sngStrike" dirty="0"/>
              <a:t> 		</a:t>
            </a:r>
            <a:r>
              <a:rPr lang="en-US" altLang="en-US" sz="2000" b="0" strike="sngStrike" kern="0" dirty="0"/>
              <a:t>10:00 am PT/13:00 ET (2hrs) </a:t>
            </a:r>
          </a:p>
          <a:p>
            <a:pPr>
              <a:buFont typeface="Arial" panose="020B0604020202020204" pitchFamily="34" charset="0"/>
              <a:buChar char="•"/>
            </a:pPr>
            <a:r>
              <a:rPr lang="en-US" altLang="en-US" sz="2000" b="0" strike="sngStrike" kern="0" dirty="0"/>
              <a:t>Dec.  12</a:t>
            </a:r>
            <a:r>
              <a:rPr lang="en-US" altLang="en-US" sz="2000" b="0" strike="sngStrike" kern="0" baseline="30000" dirty="0"/>
              <a:t>th</a:t>
            </a:r>
            <a:r>
              <a:rPr lang="en-US" altLang="en-US" sz="2000" b="0" strike="sngStrike" kern="0" dirty="0"/>
              <a:t> </a:t>
            </a:r>
            <a:r>
              <a:rPr lang="en-US" altLang="en-US" sz="2000" b="0" strike="sngStrike" dirty="0"/>
              <a:t>	</a:t>
            </a:r>
            <a:r>
              <a:rPr lang="en-US" altLang="en-US" sz="2000" b="0" strike="sngStrike" kern="0" dirty="0"/>
              <a:t>10:00 am PT/13:00 ET (2hrs) </a:t>
            </a:r>
          </a:p>
          <a:p>
            <a:pPr>
              <a:buFont typeface="Arial" panose="020B0604020202020204" pitchFamily="34" charset="0"/>
              <a:buChar char="•"/>
            </a:pPr>
            <a:r>
              <a:rPr lang="en-US" altLang="en-US" sz="2000" b="0" dirty="0"/>
              <a:t>Dec. 17</a:t>
            </a:r>
            <a:r>
              <a:rPr lang="en-US" altLang="en-US" sz="2000" b="0" baseline="30000" dirty="0"/>
              <a:t>th</a:t>
            </a:r>
            <a:r>
              <a:rPr lang="en-US" altLang="en-US" sz="2000" b="0" dirty="0"/>
              <a:t> 		10:00 am PT/13:00 ET (2hrs) – newly announced.</a:t>
            </a:r>
            <a:endParaRPr lang="en-US" altLang="en-US" sz="2000" b="0" kern="0" dirty="0"/>
          </a:p>
          <a:p>
            <a:pPr>
              <a:buFont typeface="Arial" panose="020B0604020202020204" pitchFamily="34" charset="0"/>
              <a:buChar char="•"/>
            </a:pPr>
            <a:r>
              <a:rPr lang="en-US" altLang="en-US" sz="2000" b="0" kern="0" dirty="0"/>
              <a:t>Jan. 	9</a:t>
            </a:r>
            <a:r>
              <a:rPr lang="en-US" altLang="en-US" sz="2000" b="0" kern="0" baseline="30000" dirty="0"/>
              <a:t>th</a:t>
            </a:r>
            <a:r>
              <a:rPr lang="en-US" altLang="en-US" sz="2000" b="0" kern="0" dirty="0"/>
              <a:t>		10:00 am PT/13:00 ET (2hrs)</a:t>
            </a:r>
          </a:p>
          <a:p>
            <a:pPr>
              <a:buFont typeface="Arial" panose="020B0604020202020204" pitchFamily="34" charset="0"/>
              <a:buChar char="•"/>
            </a:pPr>
            <a:endParaRPr lang="en-US" altLang="en-US" sz="2000" b="0" kern="0" dirty="0"/>
          </a:p>
          <a:p>
            <a:endParaRPr lang="en-US" sz="2000" dirty="0"/>
          </a:p>
        </p:txBody>
      </p:sp>
      <p:sp>
        <p:nvSpPr>
          <p:cNvPr id="4" name="Slide Number Placeholder 3">
            <a:extLst>
              <a:ext uri="{FF2B5EF4-FFF2-40B4-BE49-F238E27FC236}">
                <a16:creationId xmlns:a16="http://schemas.microsoft.com/office/drawing/2014/main" id="{CD0BE4B7-3686-461D-B174-EFA24D3BCB2F}"/>
              </a:ext>
            </a:extLst>
          </p:cNvPr>
          <p:cNvSpPr>
            <a:spLocks noGrp="1"/>
          </p:cNvSpPr>
          <p:nvPr>
            <p:ph type="sldNum" idx="12"/>
          </p:nvPr>
        </p:nvSpPr>
        <p:spPr/>
        <p:txBody>
          <a:bodyPr/>
          <a:lstStyle/>
          <a:p>
            <a:r>
              <a:rPr lang="en-GB"/>
              <a:t>Slide </a:t>
            </a:r>
            <a:fld id="{440F5867-744E-4AA6-B0ED-4C44D2DFBB7B}" type="slidenum">
              <a:rPr lang="en-GB" smtClean="0"/>
              <a:pPr/>
              <a:t>54</a:t>
            </a:fld>
            <a:endParaRPr lang="en-GB" dirty="0"/>
          </a:p>
        </p:txBody>
      </p:sp>
      <p:sp>
        <p:nvSpPr>
          <p:cNvPr id="5" name="Footer Placeholder 4">
            <a:extLst>
              <a:ext uri="{FF2B5EF4-FFF2-40B4-BE49-F238E27FC236}">
                <a16:creationId xmlns:a16="http://schemas.microsoft.com/office/drawing/2014/main" id="{79379DF2-5ADC-4EE9-BC7B-F6B7D1AFF852}"/>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C503193E-6490-48D1-A883-6B7EA5A5E78A}"/>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1971054583"/>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A2E5A7-BB35-17FE-9435-4D0AC2330757}"/>
              </a:ext>
            </a:extLst>
          </p:cNvPr>
          <p:cNvSpPr>
            <a:spLocks noGrp="1"/>
          </p:cNvSpPr>
          <p:nvPr>
            <p:ph type="title"/>
          </p:nvPr>
        </p:nvSpPr>
        <p:spPr/>
        <p:txBody>
          <a:bodyPr/>
          <a:lstStyle/>
          <a:p>
            <a:r>
              <a:rPr lang="en-US" dirty="0"/>
              <a:t>Submission pipeline</a:t>
            </a:r>
          </a:p>
        </p:txBody>
      </p:sp>
      <p:graphicFrame>
        <p:nvGraphicFramePr>
          <p:cNvPr id="7" name="Content Placeholder 6">
            <a:extLst>
              <a:ext uri="{FF2B5EF4-FFF2-40B4-BE49-F238E27FC236}">
                <a16:creationId xmlns:a16="http://schemas.microsoft.com/office/drawing/2014/main" id="{C6AEFD3E-DAC2-C3A3-1B80-705E563C1B11}"/>
              </a:ext>
            </a:extLst>
          </p:cNvPr>
          <p:cNvGraphicFramePr>
            <a:graphicFrameLocks noGrp="1"/>
          </p:cNvGraphicFramePr>
          <p:nvPr>
            <p:ph idx="1"/>
            <p:extLst>
              <p:ext uri="{D42A27DB-BD31-4B8C-83A1-F6EECF244321}">
                <p14:modId xmlns:p14="http://schemas.microsoft.com/office/powerpoint/2010/main" val="1771103984"/>
              </p:ext>
            </p:extLst>
          </p:nvPr>
        </p:nvGraphicFramePr>
        <p:xfrm>
          <a:off x="914400" y="1981200"/>
          <a:ext cx="9214049" cy="1798240"/>
        </p:xfrm>
        <a:graphic>
          <a:graphicData uri="http://schemas.openxmlformats.org/drawingml/2006/table">
            <a:tbl>
              <a:tblPr firstRow="1" bandRow="1">
                <a:tableStyleId>{21E4AEA4-8DFA-4A89-87EB-49C32662AFE0}</a:tableStyleId>
              </a:tblPr>
              <a:tblGrid>
                <a:gridCol w="1391004">
                  <a:extLst>
                    <a:ext uri="{9D8B030D-6E8A-4147-A177-3AD203B41FA5}">
                      <a16:colId xmlns:a16="http://schemas.microsoft.com/office/drawing/2014/main" val="2766123136"/>
                    </a:ext>
                  </a:extLst>
                </a:gridCol>
                <a:gridCol w="2323677">
                  <a:extLst>
                    <a:ext uri="{9D8B030D-6E8A-4147-A177-3AD203B41FA5}">
                      <a16:colId xmlns:a16="http://schemas.microsoft.com/office/drawing/2014/main" val="2340418467"/>
                    </a:ext>
                  </a:extLst>
                </a:gridCol>
                <a:gridCol w="3872794">
                  <a:extLst>
                    <a:ext uri="{9D8B030D-6E8A-4147-A177-3AD203B41FA5}">
                      <a16:colId xmlns:a16="http://schemas.microsoft.com/office/drawing/2014/main" val="1398164231"/>
                    </a:ext>
                  </a:extLst>
                </a:gridCol>
                <a:gridCol w="1626574">
                  <a:extLst>
                    <a:ext uri="{9D8B030D-6E8A-4147-A177-3AD203B41FA5}">
                      <a16:colId xmlns:a16="http://schemas.microsoft.com/office/drawing/2014/main" val="3245824637"/>
                    </a:ext>
                  </a:extLst>
                </a:gridCol>
              </a:tblGrid>
              <a:tr h="279755">
                <a:tc>
                  <a:txBody>
                    <a:bodyPr/>
                    <a:lstStyle/>
                    <a:p>
                      <a:pPr algn="ctr"/>
                      <a:r>
                        <a:rPr lang="en-US" sz="1600" dirty="0"/>
                        <a:t>DCN</a:t>
                      </a:r>
                    </a:p>
                  </a:txBody>
                  <a:tcPr marR="36000" marT="45712" marB="45712"/>
                </a:tc>
                <a:tc>
                  <a:txBody>
                    <a:bodyPr/>
                    <a:lstStyle/>
                    <a:p>
                      <a:pPr algn="ctr"/>
                      <a:r>
                        <a:rPr lang="en-US" sz="1600" dirty="0">
                          <a:solidFill>
                            <a:schemeClr val="bg1"/>
                          </a:solidFill>
                        </a:rPr>
                        <a:t>Presenter</a:t>
                      </a:r>
                    </a:p>
                  </a:txBody>
                  <a:tcPr marR="36000" marT="45712" marB="45712"/>
                </a:tc>
                <a:tc>
                  <a:txBody>
                    <a:bodyPr/>
                    <a:lstStyle/>
                    <a:p>
                      <a:pPr algn="ctr"/>
                      <a:r>
                        <a:rPr lang="en-US" sz="1600" kern="1200" dirty="0">
                          <a:solidFill>
                            <a:schemeClr val="bg1"/>
                          </a:solidFill>
                          <a:latin typeface="+mn-lt"/>
                          <a:ea typeface="+mn-ea"/>
                          <a:cs typeface="+mn-cs"/>
                        </a:rPr>
                        <a:t>Title</a:t>
                      </a:r>
                    </a:p>
                  </a:txBody>
                  <a:tcPr marR="36000" marT="45712" marB="45712"/>
                </a:tc>
                <a:tc>
                  <a:txBody>
                    <a:bodyPr/>
                    <a:lstStyle/>
                    <a:p>
                      <a:pPr algn="ctr"/>
                      <a:r>
                        <a:rPr lang="en-US" sz="1600" dirty="0">
                          <a:solidFill>
                            <a:schemeClr val="bg1"/>
                          </a:solidFill>
                        </a:rPr>
                        <a:t>Topic</a:t>
                      </a:r>
                    </a:p>
                  </a:txBody>
                  <a:tcPr marR="36000" marT="45712" marB="45712"/>
                </a:tc>
                <a:extLst>
                  <a:ext uri="{0D108BD9-81ED-4DB2-BD59-A6C34878D82A}">
                    <a16:rowId xmlns:a16="http://schemas.microsoft.com/office/drawing/2014/main" val="1520002731"/>
                  </a:ext>
                </a:extLst>
              </a:tr>
              <a:tr h="169090">
                <a:tc>
                  <a:txBody>
                    <a:bodyPr/>
                    <a:lstStyle/>
                    <a:p>
                      <a:r>
                        <a:rPr lang="en-US" sz="1800" kern="1200" dirty="0">
                          <a:solidFill>
                            <a:schemeClr val="dk1"/>
                          </a:solidFill>
                          <a:latin typeface="+mn-lt"/>
                          <a:ea typeface="+mn-ea"/>
                          <a:cs typeface="+mn-cs"/>
                        </a:rPr>
                        <a:t>11-24-1935</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SA ballot II</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533968865"/>
                  </a:ext>
                </a:extLst>
              </a:tr>
              <a:tr h="0">
                <a:tc>
                  <a:txBody>
                    <a:bodyPr/>
                    <a:lstStyle/>
                    <a:p>
                      <a:r>
                        <a:rPr lang="en-US" sz="1800" kern="1200" dirty="0">
                          <a:solidFill>
                            <a:schemeClr val="dk1"/>
                          </a:solidFill>
                          <a:latin typeface="+mn-lt"/>
                          <a:ea typeface="+mn-ea"/>
                          <a:cs typeface="+mn-cs"/>
                        </a:rPr>
                        <a:t>11-24-1921</a:t>
                      </a:r>
                    </a:p>
                  </a:txBody>
                  <a:tcPr marT="45712" marB="45712"/>
                </a:tc>
                <a:tc>
                  <a:txBody>
                    <a:bodyPr/>
                    <a:lstStyle/>
                    <a:p>
                      <a:r>
                        <a:rPr lang="en-US" sz="1800" kern="1200" dirty="0">
                          <a:solidFill>
                            <a:schemeClr val="dk1"/>
                          </a:solidFill>
                          <a:latin typeface="+mn-lt"/>
                          <a:ea typeface="+mn-ea"/>
                          <a:cs typeface="+mn-cs"/>
                        </a:rPr>
                        <a:t>Christian Berger</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b="0" i="0" kern="1200" dirty="0">
                          <a:solidFill>
                            <a:schemeClr val="dk1"/>
                          </a:solidFill>
                          <a:effectLst/>
                          <a:latin typeface="+mn-lt"/>
                          <a:ea typeface="+mn-ea"/>
                          <a:cs typeface="+mn-cs"/>
                        </a:rPr>
                        <a:t>Comment Resolution Spatial Reuse</a:t>
                      </a:r>
                      <a:endParaRPr lang="en-US" sz="1800" kern="1200" dirty="0">
                        <a:solidFill>
                          <a:schemeClr val="dk1"/>
                        </a:solidFill>
                        <a:latin typeface="+mn-lt"/>
                        <a:ea typeface="+mn-ea"/>
                        <a:cs typeface="+mn-cs"/>
                      </a:endParaRP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3995467406"/>
                  </a:ext>
                </a:extLst>
              </a:tr>
              <a:tr h="0">
                <a:tc>
                  <a:txBody>
                    <a:bodyPr/>
                    <a:lstStyle/>
                    <a:p>
                      <a:r>
                        <a:rPr lang="en-US" sz="1800" kern="1200" dirty="0">
                          <a:solidFill>
                            <a:schemeClr val="dk1"/>
                          </a:solidFill>
                          <a:latin typeface="+mn-lt"/>
                          <a:ea typeface="+mn-ea"/>
                          <a:cs typeface="+mn-cs"/>
                        </a:rPr>
                        <a:t>11-24-1964</a:t>
                      </a:r>
                    </a:p>
                  </a:txBody>
                  <a:tcPr marT="45712" marB="45712"/>
                </a:tc>
                <a:tc>
                  <a:txBody>
                    <a:bodyPr/>
                    <a:lstStyle/>
                    <a:p>
                      <a:r>
                        <a:rPr lang="en-US" sz="1800" kern="1200" dirty="0">
                          <a:solidFill>
                            <a:schemeClr val="dk1"/>
                          </a:solidFill>
                          <a:latin typeface="+mn-lt"/>
                          <a:ea typeface="+mn-ea"/>
                          <a:cs typeface="+mn-cs"/>
                        </a:rPr>
                        <a:t>Stephan Sand</a:t>
                      </a:r>
                    </a:p>
                  </a:txBody>
                  <a:tcPr marT="45712" marB="45712"/>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800" kern="1200" dirty="0">
                          <a:solidFill>
                            <a:schemeClr val="dk1"/>
                          </a:solidFill>
                          <a:latin typeface="+mn-lt"/>
                          <a:ea typeface="+mn-ea"/>
                          <a:cs typeface="+mn-cs"/>
                        </a:rPr>
                        <a:t>CR initial SA Ballot</a:t>
                      </a:r>
                    </a:p>
                  </a:txBody>
                  <a:tcPr marT="45712" marB="45712"/>
                </a:tc>
                <a:tc>
                  <a:txBody>
                    <a:bodyPr/>
                    <a:lstStyle/>
                    <a:p>
                      <a:r>
                        <a:rPr lang="en-US" sz="1800" kern="1200" dirty="0">
                          <a:solidFill>
                            <a:schemeClr val="dk1"/>
                          </a:solidFill>
                          <a:latin typeface="+mn-lt"/>
                          <a:ea typeface="+mn-ea"/>
                          <a:cs typeface="+mn-cs"/>
                        </a:rPr>
                        <a:t>CR</a:t>
                      </a:r>
                    </a:p>
                  </a:txBody>
                  <a:tcPr marT="45712" marB="45712"/>
                </a:tc>
                <a:extLst>
                  <a:ext uri="{0D108BD9-81ED-4DB2-BD59-A6C34878D82A}">
                    <a16:rowId xmlns:a16="http://schemas.microsoft.com/office/drawing/2014/main" val="4078881445"/>
                  </a:ext>
                </a:extLst>
              </a:tr>
              <a:tr h="0">
                <a:tc>
                  <a:txBody>
                    <a:bodyPr/>
                    <a:lstStyle/>
                    <a:p>
                      <a:r>
                        <a:rPr lang="en-US" dirty="0"/>
                        <a:t>11-24-2039</a:t>
                      </a:r>
                    </a:p>
                  </a:txBody>
                  <a:tcPr marT="45712" marB="45712"/>
                </a:tc>
                <a:tc>
                  <a:txBody>
                    <a:bodyPr/>
                    <a:lstStyle/>
                    <a:p>
                      <a:r>
                        <a:rPr lang="en-US" dirty="0"/>
                        <a:t>Ali Raissinia</a:t>
                      </a:r>
                    </a:p>
                  </a:txBody>
                  <a:tcPr marT="45712" marB="45712"/>
                </a:tc>
                <a:tc>
                  <a:txBody>
                    <a:bodyPr/>
                    <a:lstStyle/>
                    <a:p>
                      <a:r>
                        <a:rPr lang="en-US" dirty="0"/>
                        <a:t>SA comment resolution I-1</a:t>
                      </a:r>
                    </a:p>
                  </a:txBody>
                  <a:tcPr marT="45712" marB="45712"/>
                </a:tc>
                <a:tc>
                  <a:txBody>
                    <a:bodyPr/>
                    <a:lstStyle/>
                    <a:p>
                      <a:r>
                        <a:rPr lang="en-US" dirty="0"/>
                        <a:t>CR</a:t>
                      </a:r>
                    </a:p>
                  </a:txBody>
                  <a:tcPr marT="45712" marB="45712"/>
                </a:tc>
                <a:extLst>
                  <a:ext uri="{0D108BD9-81ED-4DB2-BD59-A6C34878D82A}">
                    <a16:rowId xmlns:a16="http://schemas.microsoft.com/office/drawing/2014/main" val="1182055428"/>
                  </a:ext>
                </a:extLst>
              </a:tr>
            </a:tbl>
          </a:graphicData>
        </a:graphic>
      </p:graphicFrame>
      <p:sp>
        <p:nvSpPr>
          <p:cNvPr id="4" name="Slide Number Placeholder 3">
            <a:extLst>
              <a:ext uri="{FF2B5EF4-FFF2-40B4-BE49-F238E27FC236}">
                <a16:creationId xmlns:a16="http://schemas.microsoft.com/office/drawing/2014/main" id="{9736F42A-73AC-64F5-BCB2-B65B7D17455D}"/>
              </a:ext>
            </a:extLst>
          </p:cNvPr>
          <p:cNvSpPr>
            <a:spLocks noGrp="1"/>
          </p:cNvSpPr>
          <p:nvPr>
            <p:ph type="sldNum" idx="12"/>
          </p:nvPr>
        </p:nvSpPr>
        <p:spPr/>
        <p:txBody>
          <a:bodyPr/>
          <a:lstStyle/>
          <a:p>
            <a:r>
              <a:rPr lang="en-GB"/>
              <a:t>Slide </a:t>
            </a:r>
            <a:fld id="{440F5867-744E-4AA6-B0ED-4C44D2DFBB7B}" type="slidenum">
              <a:rPr lang="en-GB" smtClean="0"/>
              <a:pPr/>
              <a:t>55</a:t>
            </a:fld>
            <a:endParaRPr lang="en-GB" dirty="0"/>
          </a:p>
        </p:txBody>
      </p:sp>
      <p:sp>
        <p:nvSpPr>
          <p:cNvPr id="5" name="Footer Placeholder 4">
            <a:extLst>
              <a:ext uri="{FF2B5EF4-FFF2-40B4-BE49-F238E27FC236}">
                <a16:creationId xmlns:a16="http://schemas.microsoft.com/office/drawing/2014/main" id="{8C455E04-6DB8-2138-E436-4E6AB0A407AD}"/>
              </a:ext>
            </a:extLst>
          </p:cNvPr>
          <p:cNvSpPr>
            <a:spLocks noGrp="1"/>
          </p:cNvSpPr>
          <p:nvPr>
            <p:ph type="ftr" idx="14"/>
          </p:nvPr>
        </p:nvSpPr>
        <p:spPr/>
        <p:txBody>
          <a:bodyPr/>
          <a:lstStyle/>
          <a:p>
            <a:r>
              <a:rPr lang="en-GB"/>
              <a:t>Jonathan Segev, Intel corporation</a:t>
            </a:r>
            <a:endParaRPr lang="en-GB" dirty="0"/>
          </a:p>
        </p:txBody>
      </p:sp>
      <p:sp>
        <p:nvSpPr>
          <p:cNvPr id="6" name="Date Placeholder 5">
            <a:extLst>
              <a:ext uri="{FF2B5EF4-FFF2-40B4-BE49-F238E27FC236}">
                <a16:creationId xmlns:a16="http://schemas.microsoft.com/office/drawing/2014/main" id="{AD538386-051F-1690-8EBC-D1634B003970}"/>
              </a:ext>
            </a:extLst>
          </p:cNvPr>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1141214074"/>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sz="6000" dirty="0"/>
          </a:p>
        </p:txBody>
      </p:sp>
      <p:sp>
        <p:nvSpPr>
          <p:cNvPr id="3" name="Content Placeholder 2"/>
          <p:cNvSpPr>
            <a:spLocks noGrp="1"/>
          </p:cNvSpPr>
          <p:nvPr>
            <p:ph idx="1"/>
          </p:nvPr>
        </p:nvSpPr>
        <p:spPr/>
        <p:txBody>
          <a:bodyPr/>
          <a:lstStyle/>
          <a:p>
            <a:endParaRPr lang="en-US" sz="4000" dirty="0"/>
          </a:p>
          <a:p>
            <a:endParaRPr lang="en-US" sz="4000" dirty="0"/>
          </a:p>
          <a:p>
            <a:pPr algn="ctr"/>
            <a:r>
              <a:rPr lang="en-US" sz="6000" dirty="0">
                <a:solidFill>
                  <a:schemeClr val="tx2"/>
                </a:solidFill>
              </a:rPr>
              <a:t>Adjourn</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56</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310082200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345977"/>
          </a:xfrm>
        </p:spPr>
        <p:txBody>
          <a:bodyPr/>
          <a:lstStyle/>
          <a:p>
            <a:r>
              <a:rPr lang="en-US" altLang="en-US" sz="4400" dirty="0"/>
              <a:t>Logistics</a:t>
            </a:r>
            <a:endParaRPr lang="en-US" sz="4400" dirty="0"/>
          </a:p>
        </p:txBody>
      </p:sp>
      <p:sp>
        <p:nvSpPr>
          <p:cNvPr id="3" name="Content Placeholder 2"/>
          <p:cNvSpPr>
            <a:spLocks noGrp="1"/>
          </p:cNvSpPr>
          <p:nvPr>
            <p:ph idx="1"/>
          </p:nvPr>
        </p:nvSpPr>
        <p:spPr>
          <a:xfrm>
            <a:off x="551384" y="1268760"/>
            <a:ext cx="11017223" cy="4825655"/>
          </a:xfrm>
        </p:spPr>
        <p:txBody>
          <a:bodyPr/>
          <a:lstStyle/>
          <a:p>
            <a:pPr marL="269875" indent="-269875">
              <a:buFont typeface="Arial" panose="020B0604020202020204" pitchFamily="34" charset="0"/>
              <a:buChar char="•"/>
            </a:pPr>
            <a:r>
              <a:rPr lang="en-US" altLang="en-US" sz="2000" dirty="0"/>
              <a:t>Motions: </a:t>
            </a:r>
          </a:p>
          <a:p>
            <a:r>
              <a:rPr lang="en-US" altLang="en-US" sz="1800" b="0" dirty="0"/>
              <a:t>	Only IEEE 802.11 voting members may vote on motions, motions are documented and votes are documented in the minutes. Please verify your voting status prior to voting.</a:t>
            </a:r>
          </a:p>
          <a:p>
            <a:r>
              <a:rPr lang="en-US" altLang="en-US" sz="1800" b="0" dirty="0"/>
              <a:t>	We will use </a:t>
            </a:r>
            <a:r>
              <a:rPr lang="en-US" altLang="en-US" sz="1800" b="0" dirty="0" err="1"/>
              <a:t>WebEx</a:t>
            </a:r>
            <a:r>
              <a:rPr lang="en-US" altLang="en-US" sz="1800" b="0" dirty="0"/>
              <a:t> for motion and </a:t>
            </a:r>
            <a:r>
              <a:rPr lang="en-US" altLang="en-US" sz="1800" b="0" dirty="0" err="1"/>
              <a:t>strawpoll</a:t>
            </a:r>
            <a:r>
              <a:rPr lang="en-US" altLang="en-US" sz="1800" b="0" dirty="0"/>
              <a:t> voting, make sure you are logged in during the meeting. </a:t>
            </a:r>
          </a:p>
          <a:p>
            <a:endParaRPr lang="en-US" altLang="en-US" sz="900" dirty="0"/>
          </a:p>
          <a:p>
            <a:pPr marL="269875" indent="-269875">
              <a:buFont typeface="Arial" panose="020B0604020202020204" pitchFamily="34" charset="0"/>
              <a:buChar char="•"/>
            </a:pPr>
            <a:r>
              <a:rPr lang="en-US" altLang="en-US" sz="2000" dirty="0"/>
              <a:t>Documentation</a:t>
            </a:r>
          </a:p>
          <a:p>
            <a:pPr lvl="1"/>
            <a:r>
              <a:rPr lang="en-US" altLang="en-US" sz="1800" dirty="0">
                <a:hlinkClick r:id="rId2"/>
              </a:rPr>
              <a:t>https://mentor.ieee.org/802.11/documents</a:t>
            </a:r>
            <a:r>
              <a:rPr lang="en-US" altLang="en-US" sz="1800" dirty="0"/>
              <a:t>, Use “</a:t>
            </a:r>
            <a:r>
              <a:rPr lang="en-US" altLang="en-US" sz="1800" dirty="0" err="1"/>
              <a:t>TGbk</a:t>
            </a:r>
            <a:r>
              <a:rPr lang="en-US" altLang="en-US" sz="1800" dirty="0"/>
              <a:t>” folder for documents relating to the </a:t>
            </a:r>
            <a:r>
              <a:rPr lang="en-US" altLang="en-US" sz="1800" dirty="0" err="1"/>
              <a:t>TGbk</a:t>
            </a:r>
            <a:r>
              <a:rPr lang="en-US" altLang="en-US" sz="1800" dirty="0"/>
              <a:t> activity.</a:t>
            </a:r>
          </a:p>
          <a:p>
            <a:pPr lvl="1"/>
            <a:endParaRPr lang="en-US" altLang="en-US" sz="1800" dirty="0"/>
          </a:p>
          <a:p>
            <a:pPr marL="269875" indent="-269875">
              <a:buFont typeface="Arial" panose="020B0604020202020204" pitchFamily="34" charset="0"/>
              <a:buChar char="•"/>
            </a:pPr>
            <a:r>
              <a:rPr lang="en-US" altLang="en-US" sz="2000" dirty="0"/>
              <a:t>Meeting coordinates: </a:t>
            </a:r>
          </a:p>
          <a:p>
            <a:r>
              <a:rPr lang="en-US" altLang="en-US" sz="1800" dirty="0"/>
              <a:t>	</a:t>
            </a:r>
            <a:r>
              <a:rPr lang="en-US" altLang="en-US" sz="1800" b="0" dirty="0"/>
              <a:t>We are using WebEx, meeting credentials can be found in the IEEE 802.11 calendar </a:t>
            </a:r>
            <a:r>
              <a:rPr lang="en-US" altLang="en-US" sz="1800" b="0" dirty="0">
                <a:hlinkClick r:id="rId3"/>
              </a:rPr>
              <a:t>here</a:t>
            </a:r>
            <a:r>
              <a:rPr lang="en-US" altLang="en-US" sz="1800" b="0" dirty="0"/>
              <a:t>.</a:t>
            </a:r>
          </a:p>
          <a:p>
            <a:endParaRPr lang="en-US" sz="1800" dirty="0"/>
          </a:p>
          <a:p>
            <a:pPr marL="269875" indent="-269875">
              <a:buFont typeface="Arial" panose="020B0604020202020204" pitchFamily="34" charset="0"/>
              <a:buChar char="•"/>
            </a:pPr>
            <a:r>
              <a:rPr lang="en-US" altLang="en-US" sz="1800" dirty="0"/>
              <a:t>Meeting decorum: </a:t>
            </a:r>
          </a:p>
          <a:p>
            <a:r>
              <a:rPr lang="en-US" altLang="en-US" sz="1600" b="0" dirty="0"/>
              <a:t>	</a:t>
            </a:r>
            <a:r>
              <a:rPr lang="en-US" altLang="en-US" sz="1800" b="0" dirty="0"/>
              <a:t>Announce your name and affiliation when you first address the group.</a:t>
            </a:r>
          </a:p>
          <a:p>
            <a:r>
              <a:rPr lang="en-US" altLang="en-US" sz="1800" b="0" dirty="0"/>
              <a:t>	Please mute </a:t>
            </a:r>
            <a:r>
              <a:rPr lang="en-US" sz="2000" b="0" dirty="0"/>
              <a:t>the microphone unless you want to address the group.</a:t>
            </a:r>
          </a:p>
          <a:p>
            <a:r>
              <a:rPr lang="en-US" sz="2000" b="0" dirty="0"/>
              <a:t>	</a:t>
            </a:r>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6</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7735456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Patent Policy</a:t>
            </a:r>
          </a:p>
        </p:txBody>
      </p:sp>
      <p:sp>
        <p:nvSpPr>
          <p:cNvPr id="3" name="Content Placeholder 2"/>
          <p:cNvSpPr>
            <a:spLocks noGrp="1"/>
          </p:cNvSpPr>
          <p:nvPr>
            <p:ph idx="1"/>
          </p:nvPr>
        </p:nvSpPr>
        <p:spPr/>
        <p:txBody>
          <a:bodyPr/>
          <a:lstStyle/>
          <a:p>
            <a:r>
              <a:rPr lang="en-US" altLang="en-US" dirty="0"/>
              <a:t>Following 5 slides</a:t>
            </a:r>
          </a:p>
          <a:p>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7</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41748105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4401" y="685801"/>
            <a:ext cx="10361084" cy="366935"/>
          </a:xfrm>
        </p:spPr>
        <p:txBody>
          <a:bodyPr/>
          <a:lstStyle/>
          <a:p>
            <a:r>
              <a:rPr lang="en-US" altLang="en-US" u="sng" dirty="0">
                <a:solidFill>
                  <a:schemeClr val="tx1"/>
                </a:solidFill>
                <a:latin typeface="Calibri" panose="020F0502020204030204" pitchFamily="34" charset="0"/>
                <a:cs typeface="Calibri" panose="020F0502020204030204" pitchFamily="34" charset="0"/>
              </a:rPr>
              <a:t>Instructions for the WG Chair</a:t>
            </a:r>
            <a:endParaRPr lang="en-US" dirty="0"/>
          </a:p>
        </p:txBody>
      </p:sp>
      <p:sp>
        <p:nvSpPr>
          <p:cNvPr id="3" name="Content Placeholder 2"/>
          <p:cNvSpPr>
            <a:spLocks noGrp="1"/>
          </p:cNvSpPr>
          <p:nvPr>
            <p:ph idx="1"/>
          </p:nvPr>
        </p:nvSpPr>
        <p:spPr>
          <a:xfrm>
            <a:off x="551384" y="1340768"/>
            <a:ext cx="11233248" cy="4753647"/>
          </a:xfrm>
        </p:spPr>
        <p:txBody>
          <a:bodyPr/>
          <a:lstStyle/>
          <a:p>
            <a:pPr marL="0" lvl="0" indent="0" defTabSz="914400" eaLnBrk="0" hangingPunct="0">
              <a:lnSpc>
                <a:spcPct val="80000"/>
              </a:lnSpc>
              <a:spcBef>
                <a:spcPct val="20000"/>
              </a:spcBef>
              <a:spcAft>
                <a:spcPct val="30000"/>
              </a:spcAft>
              <a:buClr>
                <a:srgbClr val="CC3300"/>
              </a:buClr>
              <a:buSzPct val="50000"/>
            </a:pPr>
            <a:r>
              <a:rPr lang="en-US" altLang="en-US" sz="1800" dirty="0">
                <a:latin typeface="Calibri" panose="020F0502020204030204" pitchFamily="34" charset="0"/>
                <a:cs typeface="Calibri" panose="020F0502020204030204" pitchFamily="34" charset="0"/>
              </a:rPr>
              <a:t>The IEEE-SA strongly recommends that at each WG meeting the chair or a designee:</a:t>
            </a:r>
            <a:endParaRPr lang="en-US" altLang="en-US" sz="1800" b="0" dirty="0">
              <a:latin typeface="Calibri" panose="020F0502020204030204" pitchFamily="34" charset="0"/>
              <a:cs typeface="Calibri" panose="020F0502020204030204" pitchFamily="34" charset="0"/>
            </a:endParaRPr>
          </a:p>
          <a:p>
            <a:pPr lvl="1" defTabSz="914400" eaLnBrk="0" hangingPunct="0">
              <a:lnSpc>
                <a:spcPct val="80000"/>
              </a:lnSpc>
              <a:spcBef>
                <a:spcPct val="20000"/>
              </a:spcBef>
              <a:buClr>
                <a:srgbClr val="CC3300"/>
              </a:buClr>
              <a:buSzPct val="150000"/>
              <a:buFont typeface="Arial" panose="020B0604020202020204" pitchFamily="34" charset="0"/>
              <a:buChar char="•"/>
            </a:pPr>
            <a:r>
              <a:rPr lang="en-US" altLang="en-US" sz="1600" b="1" dirty="0">
                <a:latin typeface="Calibri" panose="020F0502020204030204" pitchFamily="34" charset="0"/>
                <a:cs typeface="Calibri" panose="020F0502020204030204" pitchFamily="34" charset="0"/>
              </a:rPr>
              <a:t>Show slides #1 through #4 of this presentation</a:t>
            </a:r>
          </a:p>
          <a:p>
            <a:pPr lvl="1" defTabSz="914400" eaLnBrk="0" hangingPunct="0">
              <a:lnSpc>
                <a:spcPct val="80000"/>
              </a:lnSpc>
              <a:spcBef>
                <a:spcPct val="20000"/>
              </a:spcBef>
              <a:buClr>
                <a:srgbClr val="CC3300"/>
              </a:buClr>
              <a:buSzPct val="150000"/>
              <a:buFont typeface="Arial" panose="020B0604020202020204" pitchFamily="34" charset="0"/>
              <a:buChar char="•"/>
            </a:pPr>
            <a:r>
              <a:rPr lang="en-US" altLang="en-US" sz="1600" b="1" dirty="0">
                <a:latin typeface="Calibri" panose="020F0502020204030204" pitchFamily="34" charset="0"/>
                <a:cs typeface="Calibri" panose="020F0502020204030204" pitchFamily="34" charset="0"/>
              </a:rPr>
              <a:t>Advise the WG attendees that:</a:t>
            </a:r>
            <a:r>
              <a:rPr lang="en-US" altLang="en-US" sz="1600" dirty="0">
                <a:latin typeface="Calibri" panose="020F0502020204030204" pitchFamily="34" charset="0"/>
                <a:cs typeface="Calibri" panose="020F0502020204030204" pitchFamily="34" charset="0"/>
              </a:rPr>
              <a:t> </a:t>
            </a:r>
          </a:p>
          <a:p>
            <a:pPr lvl="2" defTabSz="914400" eaLnBrk="0" hangingPunct="0">
              <a:lnSpc>
                <a:spcPct val="80000"/>
              </a:lnSpc>
              <a:spcBef>
                <a:spcPct val="20000"/>
              </a:spcBef>
              <a:buClr>
                <a:srgbClr val="CC3300"/>
              </a:buClr>
              <a:buSzPct val="150000"/>
              <a:buFont typeface="Arial" panose="020B0604020202020204" pitchFamily="34" charset="0"/>
              <a:buChar char="•"/>
            </a:pPr>
            <a:r>
              <a:rPr lang="en-US" altLang="en-US" sz="1400" dirty="0">
                <a:latin typeface="Calibri" panose="020F0502020204030204" pitchFamily="34" charset="0"/>
                <a:cs typeface="Calibri" panose="020F0502020204030204" pitchFamily="34" charset="0"/>
              </a:rPr>
              <a:t>IEEE’s patent policy is described in Clause 6 of the </a:t>
            </a:r>
            <a:r>
              <a:rPr lang="en-US" altLang="en-US" sz="1400" i="1" dirty="0">
                <a:latin typeface="Calibri" panose="020F0502020204030204" pitchFamily="34" charset="0"/>
                <a:cs typeface="Calibri" panose="020F0502020204030204" pitchFamily="34" charset="0"/>
              </a:rPr>
              <a:t>IEEE-SA Standards Board Bylaws</a:t>
            </a:r>
            <a:r>
              <a:rPr lang="en-US" altLang="en-US" sz="1400" dirty="0">
                <a:latin typeface="Calibri" panose="020F0502020204030204" pitchFamily="34" charset="0"/>
                <a:cs typeface="Calibri" panose="020F0502020204030204" pitchFamily="34" charset="0"/>
              </a:rPr>
              <a:t>;</a:t>
            </a:r>
          </a:p>
          <a:p>
            <a:pPr lvl="2" defTabSz="914400" eaLnBrk="0" hangingPunct="0">
              <a:lnSpc>
                <a:spcPct val="80000"/>
              </a:lnSpc>
              <a:spcBef>
                <a:spcPct val="20000"/>
              </a:spcBef>
              <a:buClr>
                <a:srgbClr val="CC3300"/>
              </a:buClr>
              <a:buSzPct val="150000"/>
              <a:buFont typeface="Arial" panose="020B0604020202020204" pitchFamily="34" charset="0"/>
              <a:buChar char="•"/>
            </a:pPr>
            <a:r>
              <a:rPr lang="en-US" altLang="en-US" sz="1400" dirty="0">
                <a:latin typeface="Calibri" panose="020F0502020204030204" pitchFamily="34" charset="0"/>
                <a:cs typeface="Calibri" panose="020F0502020204030204" pitchFamily="34" charset="0"/>
              </a:rPr>
              <a:t>Early identification of patent claims which may be essential for the use of standards under development is strongly encouraged; </a:t>
            </a:r>
          </a:p>
          <a:p>
            <a:pPr lvl="2" defTabSz="914400" eaLnBrk="0" hangingPunct="0">
              <a:lnSpc>
                <a:spcPct val="80000"/>
              </a:lnSpc>
              <a:spcBef>
                <a:spcPct val="20000"/>
              </a:spcBef>
              <a:buClr>
                <a:srgbClr val="CC3300"/>
              </a:buClr>
              <a:buSzPct val="150000"/>
              <a:buFont typeface="Arial" panose="020B0604020202020204" pitchFamily="34" charset="0"/>
              <a:buChar char="•"/>
            </a:pPr>
            <a:r>
              <a:rPr lang="en-US" altLang="en-US" sz="1400" dirty="0">
                <a:latin typeface="Calibri" panose="020F0502020204030204" pitchFamily="34" charset="0"/>
                <a:cs typeface="Calibri" panose="020F0502020204030204" pitchFamily="34" charset="0"/>
              </a:rPr>
              <a:t>There may be Essential Patent Claims of which IEEE is not aware. Additionally, neither IEEE, the WG, nor the WG Chair can ensure the accuracy or completeness of any assurance or whether any such assurance is, in fact, of a Patent Claim that is essential for the use of the standard under development.</a:t>
            </a:r>
            <a:br>
              <a:rPr lang="en-US" altLang="en-US" sz="1400" dirty="0">
                <a:latin typeface="Calibri" panose="020F0502020204030204" pitchFamily="34" charset="0"/>
                <a:cs typeface="Calibri" panose="020F0502020204030204" pitchFamily="34" charset="0"/>
              </a:rPr>
            </a:br>
            <a:endParaRPr lang="en-US" altLang="en-US" sz="1600" dirty="0">
              <a:latin typeface="Calibri" panose="020F0502020204030204" pitchFamily="34" charset="0"/>
              <a:cs typeface="Calibri" panose="020F0502020204030204" pitchFamily="34" charset="0"/>
            </a:endParaRPr>
          </a:p>
          <a:p>
            <a:pPr lvl="1" defTabSz="914400" eaLnBrk="0" hangingPunct="0">
              <a:lnSpc>
                <a:spcPct val="20000"/>
              </a:lnSpc>
              <a:spcBef>
                <a:spcPct val="20000"/>
              </a:spcBef>
              <a:buClr>
                <a:srgbClr val="CC3300"/>
              </a:buClr>
              <a:buSzPct val="150000"/>
              <a:buFont typeface="Arial" panose="020B0604020202020204" pitchFamily="34" charset="0"/>
              <a:buChar char="•"/>
            </a:pPr>
            <a:r>
              <a:rPr lang="en-US" altLang="en-US" sz="1600" b="1" dirty="0">
                <a:latin typeface="Calibri" panose="020F0502020204030204" pitchFamily="34" charset="0"/>
                <a:cs typeface="Calibri" panose="020F0502020204030204" pitchFamily="34" charset="0"/>
              </a:rPr>
              <a:t>Instruct the WG Secretary to record in the minutes of the relevant WG meeting:</a:t>
            </a:r>
            <a:r>
              <a:rPr lang="en-US" altLang="en-US" sz="1600" dirty="0">
                <a:latin typeface="Calibri" panose="020F0502020204030204" pitchFamily="34" charset="0"/>
                <a:cs typeface="Calibri" panose="020F0502020204030204" pitchFamily="34" charset="0"/>
              </a:rPr>
              <a:t> </a:t>
            </a:r>
          </a:p>
          <a:p>
            <a:pPr lvl="2" defTabSz="914400" eaLnBrk="0" hangingPunct="0">
              <a:lnSpc>
                <a:spcPct val="80000"/>
              </a:lnSpc>
              <a:spcBef>
                <a:spcPct val="20000"/>
              </a:spcBef>
              <a:buClr>
                <a:srgbClr val="CC3300"/>
              </a:buClr>
              <a:buSzPct val="150000"/>
              <a:buFont typeface="Arial" panose="020B0604020202020204" pitchFamily="34" charset="0"/>
              <a:buChar char="•"/>
            </a:pPr>
            <a:r>
              <a:rPr lang="en-US" altLang="en-US" sz="1400" dirty="0">
                <a:latin typeface="Calibri" panose="020F0502020204030204" pitchFamily="34" charset="0"/>
                <a:cs typeface="Calibri" panose="020F0502020204030204" pitchFamily="34" charset="0"/>
              </a:rPr>
              <a:t>That the foregoing information was provided and that slides 1 through 4 (and this slide 0, if applicable) were shown; </a:t>
            </a:r>
          </a:p>
          <a:p>
            <a:pPr lvl="2" defTabSz="914400" eaLnBrk="0" hangingPunct="0">
              <a:lnSpc>
                <a:spcPct val="80000"/>
              </a:lnSpc>
              <a:spcBef>
                <a:spcPct val="20000"/>
              </a:spcBef>
              <a:buClr>
                <a:srgbClr val="CC3300"/>
              </a:buClr>
              <a:buSzPct val="150000"/>
              <a:buFont typeface="Arial" panose="020B0604020202020204" pitchFamily="34" charset="0"/>
              <a:buChar char="•"/>
            </a:pPr>
            <a:r>
              <a:rPr lang="en-US" altLang="en-US" sz="1400" dirty="0">
                <a:latin typeface="Calibri" panose="020F0502020204030204" pitchFamily="34" charset="0"/>
                <a:cs typeface="Calibri" panose="020F0502020204030204" pitchFamily="34" charset="0"/>
              </a:rPr>
              <a:t>That the chair or designee provided an opportunity for participants to identify patent claim(s)/patent application claim(s) and/or the holder of patent claim(s)/patent application claim(s) of which the participant is personally aware and that may be essential for the use of that standard </a:t>
            </a:r>
          </a:p>
          <a:p>
            <a:pPr lvl="2" defTabSz="914400" eaLnBrk="0" hangingPunct="0">
              <a:lnSpc>
                <a:spcPct val="80000"/>
              </a:lnSpc>
              <a:spcBef>
                <a:spcPct val="20000"/>
              </a:spcBef>
              <a:buClr>
                <a:srgbClr val="CC3300"/>
              </a:buClr>
              <a:buSzPct val="150000"/>
              <a:buFont typeface="Arial" panose="020B0604020202020204" pitchFamily="34" charset="0"/>
              <a:buChar char="•"/>
            </a:pPr>
            <a:r>
              <a:rPr lang="en-US" altLang="en-US" sz="1400" dirty="0">
                <a:latin typeface="Calibri" panose="020F0502020204030204" pitchFamily="34" charset="0"/>
                <a:cs typeface="Calibri" panose="020F0502020204030204" pitchFamily="34" charset="0"/>
              </a:rPr>
              <a:t>Any responses that were given, specifically the patent claim(s)/patent application claim(s) and/or the holder of the patent claim(s)/patent application claim(s) that were identified (if any) and by whom.</a:t>
            </a:r>
          </a:p>
          <a:p>
            <a:pPr lvl="2" defTabSz="914400" eaLnBrk="0" hangingPunct="0">
              <a:lnSpc>
                <a:spcPct val="80000"/>
              </a:lnSpc>
              <a:spcBef>
                <a:spcPct val="20000"/>
              </a:spcBef>
              <a:buClr>
                <a:srgbClr val="CC3300"/>
              </a:buClr>
              <a:buSzPct val="150000"/>
              <a:buFont typeface="Arial" panose="020B0604020202020204" pitchFamily="34" charset="0"/>
              <a:buChar char="•"/>
            </a:pPr>
            <a:endParaRPr lang="en-US" altLang="en-US" sz="1400" dirty="0">
              <a:latin typeface="Calibri" panose="020F0502020204030204" pitchFamily="34" charset="0"/>
              <a:cs typeface="Calibri" panose="020F0502020204030204" pitchFamily="34" charset="0"/>
            </a:endParaRPr>
          </a:p>
          <a:p>
            <a:pPr lvl="1" defTabSz="914400" eaLnBrk="0" hangingPunct="0">
              <a:lnSpc>
                <a:spcPct val="80000"/>
              </a:lnSpc>
              <a:spcBef>
                <a:spcPct val="5000"/>
              </a:spcBef>
              <a:buClr>
                <a:srgbClr val="CC3300"/>
              </a:buClr>
              <a:buSzPct val="150000"/>
              <a:buFont typeface="Arial" panose="020B0604020202020204" pitchFamily="34" charset="0"/>
              <a:buChar char="•"/>
            </a:pPr>
            <a:r>
              <a:rPr lang="en-US" altLang="en-US" sz="1400" dirty="0">
                <a:latin typeface="Calibri" panose="020F0502020204030204" pitchFamily="34" charset="0"/>
                <a:cs typeface="Calibri" panose="020F0502020204030204" pitchFamily="34" charset="0"/>
              </a:rPr>
              <a:t>The WG Chair shall ensure that a request is made to any identified holders of potential essential patent claim(s) to complete and submit a Letter of Assurance.</a:t>
            </a:r>
          </a:p>
          <a:p>
            <a:pPr lvl="1" defTabSz="914400" eaLnBrk="0" hangingPunct="0">
              <a:lnSpc>
                <a:spcPct val="80000"/>
              </a:lnSpc>
              <a:spcBef>
                <a:spcPct val="5000"/>
              </a:spcBef>
              <a:buClr>
                <a:srgbClr val="CC3300"/>
              </a:buClr>
              <a:buSzPct val="150000"/>
              <a:buFont typeface="Arial" panose="020B0604020202020204" pitchFamily="34" charset="0"/>
              <a:buChar char="•"/>
            </a:pPr>
            <a:r>
              <a:rPr lang="en-US" altLang="en-US" sz="1400" dirty="0">
                <a:latin typeface="Calibri" panose="020F0502020204030204" pitchFamily="34" charset="0"/>
                <a:cs typeface="Calibri" panose="020F0502020204030204" pitchFamily="34" charset="0"/>
              </a:rPr>
              <a:t>It is recommended that the WG Chair review the guidance in </a:t>
            </a:r>
            <a:r>
              <a:rPr lang="en-US" altLang="en-US" sz="1400" i="1" dirty="0">
                <a:latin typeface="Calibri" panose="020F0502020204030204" pitchFamily="34" charset="0"/>
                <a:cs typeface="Calibri" panose="020F0502020204030204" pitchFamily="34" charset="0"/>
              </a:rPr>
              <a:t>IEEE-SA Standards Board Operations Manual</a:t>
            </a:r>
            <a:r>
              <a:rPr lang="en-US" altLang="en-US" sz="1400" dirty="0">
                <a:latin typeface="Calibri" panose="020F0502020204030204" pitchFamily="34" charset="0"/>
                <a:cs typeface="Calibri" panose="020F0502020204030204" pitchFamily="34" charset="0"/>
              </a:rPr>
              <a:t> 6.3.5 and in FAQs 14 and 15 on inclusion of potential Essential Patent Claims by incorporation or by reference. </a:t>
            </a:r>
          </a:p>
          <a:p>
            <a:pPr lvl="1" defTabSz="914400" eaLnBrk="0" hangingPunct="0">
              <a:lnSpc>
                <a:spcPct val="80000"/>
              </a:lnSpc>
              <a:spcBef>
                <a:spcPct val="5000"/>
              </a:spcBef>
              <a:buClr>
                <a:srgbClr val="CC3300"/>
              </a:buClr>
              <a:buSzPct val="50000"/>
            </a:pPr>
            <a:endParaRPr lang="en-US" altLang="en-US" sz="1400" dirty="0">
              <a:latin typeface="Calibri" panose="020F0502020204030204" pitchFamily="34" charset="0"/>
              <a:cs typeface="Calibri" panose="020F0502020204030204" pitchFamily="34" charset="0"/>
            </a:endParaRPr>
          </a:p>
          <a:p>
            <a:pPr lvl="1" defTabSz="914400" eaLnBrk="0" hangingPunct="0">
              <a:lnSpc>
                <a:spcPct val="80000"/>
              </a:lnSpc>
              <a:spcBef>
                <a:spcPct val="5000"/>
              </a:spcBef>
              <a:buClr>
                <a:srgbClr val="CC3300"/>
              </a:buClr>
              <a:buSzPct val="50000"/>
            </a:pPr>
            <a:r>
              <a:rPr lang="en-US" altLang="en-US" sz="1400" dirty="0">
                <a:latin typeface="Calibri" panose="020F0502020204030204" pitchFamily="34" charset="0"/>
                <a:cs typeface="Calibri" panose="020F0502020204030204" pitchFamily="34" charset="0"/>
              </a:rPr>
              <a:t>	Note: </a:t>
            </a:r>
            <a:r>
              <a:rPr lang="en-US" altLang="en-US" sz="1400" b="1" dirty="0">
                <a:latin typeface="Calibri" panose="020F0502020204030204" pitchFamily="34" charset="0"/>
                <a:cs typeface="Calibri" panose="020F0502020204030204" pitchFamily="34" charset="0"/>
              </a:rPr>
              <a:t>WG</a:t>
            </a:r>
            <a:r>
              <a:rPr lang="en-US" altLang="en-US" sz="1400" dirty="0">
                <a:latin typeface="Calibri" panose="020F0502020204030204" pitchFamily="34" charset="0"/>
                <a:cs typeface="Calibri" panose="020F0502020204030204" pitchFamily="34" charset="0"/>
              </a:rPr>
              <a:t> includes Working Groups, Task Groups, and other standards-developing committees with a PAR approved by the IEEE-SA Standards Board.</a:t>
            </a:r>
          </a:p>
          <a:p>
            <a:endParaRPr lang="en-US" dirty="0"/>
          </a:p>
          <a:p>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8</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Tree>
    <p:extLst>
      <p:ext uri="{BB962C8B-B14F-4D97-AF65-F5344CB8AC3E}">
        <p14:creationId xmlns:p14="http://schemas.microsoft.com/office/powerpoint/2010/main" val="123753097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Participants have a duty to inform the IEEE</a:t>
            </a:r>
            <a:endParaRPr lang="en-US" dirty="0"/>
          </a:p>
        </p:txBody>
      </p:sp>
      <p:sp>
        <p:nvSpPr>
          <p:cNvPr id="3" name="Content Placeholder 2"/>
          <p:cNvSpPr>
            <a:spLocks noGrp="1"/>
          </p:cNvSpPr>
          <p:nvPr>
            <p:ph idx="1"/>
          </p:nvPr>
        </p:nvSpPr>
        <p:spPr>
          <a:xfrm>
            <a:off x="914401" y="2052091"/>
            <a:ext cx="10361084" cy="4113213"/>
          </a:xfrm>
        </p:spPr>
        <p:txBody>
          <a:bodyPr/>
          <a:lstStyle/>
          <a:p>
            <a:pPr lvl="1" defTabSz="914400" eaLnBrk="0" hangingPunct="0">
              <a:spcBef>
                <a:spcPct val="20000"/>
              </a:spcBef>
              <a:buClr>
                <a:srgbClr val="CC3300"/>
              </a:buClr>
              <a:buSzPct val="150000"/>
              <a:buFont typeface="Arial" panose="020B0604020202020204" pitchFamily="34" charset="0"/>
              <a:buChar char="•"/>
              <a:defRPr/>
            </a:pPr>
            <a:r>
              <a:rPr lang="en-US" altLang="en-US" b="1" dirty="0">
                <a:latin typeface="Calibri" panose="020F0502020204030204" pitchFamily="34" charset="0"/>
                <a:cs typeface="Calibri" panose="020F0502020204030204" pitchFamily="34" charset="0"/>
              </a:rPr>
              <a:t>Participants </a:t>
            </a:r>
            <a:r>
              <a:rPr lang="en-US" altLang="en-US" b="1" u="sng" dirty="0">
                <a:latin typeface="Calibri" panose="020F0502020204030204" pitchFamily="34" charset="0"/>
                <a:cs typeface="Calibri" panose="020F0502020204030204" pitchFamily="34" charset="0"/>
              </a:rPr>
              <a:t>shall</a:t>
            </a:r>
            <a:r>
              <a:rPr lang="en-US" altLang="en-US" b="1" dirty="0">
                <a:latin typeface="Calibri" panose="020F0502020204030204" pitchFamily="34" charset="0"/>
                <a:cs typeface="Calibri" panose="020F0502020204030204" pitchFamily="34" charset="0"/>
              </a:rPr>
              <a:t>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p>
          <a:p>
            <a:pPr lvl="1" defTabSz="914400" eaLnBrk="0" hangingPunct="0">
              <a:spcBef>
                <a:spcPct val="20000"/>
              </a:spcBef>
              <a:buClr>
                <a:srgbClr val="CC3300"/>
              </a:buClr>
              <a:buSzPct val="150000"/>
              <a:buFont typeface="Arial" panose="020B0604020202020204" pitchFamily="34" charset="0"/>
              <a:buChar char="•"/>
              <a:defRPr/>
            </a:pPr>
            <a:endParaRPr lang="en-US" altLang="en-US" b="1" dirty="0">
              <a:latin typeface="Calibri" panose="020F0502020204030204" pitchFamily="34" charset="0"/>
              <a:cs typeface="Calibri" panose="020F0502020204030204" pitchFamily="34" charset="0"/>
            </a:endParaRPr>
          </a:p>
          <a:p>
            <a:pPr lvl="1" defTabSz="914400" eaLnBrk="0" hangingPunct="0">
              <a:spcBef>
                <a:spcPct val="20000"/>
              </a:spcBef>
              <a:buClr>
                <a:srgbClr val="CC3300"/>
              </a:buClr>
              <a:buSzPct val="150000"/>
              <a:buFont typeface="Arial" panose="020B0604020202020204" pitchFamily="34" charset="0"/>
              <a:buChar char="•"/>
              <a:defRPr/>
            </a:pPr>
            <a:r>
              <a:rPr lang="en-US" altLang="en-US" b="1" dirty="0">
                <a:latin typeface="Calibri" panose="020F0502020204030204" pitchFamily="34" charset="0"/>
                <a:cs typeface="Calibri" panose="020F0502020204030204" pitchFamily="34" charset="0"/>
              </a:rPr>
              <a:t>Participants </a:t>
            </a:r>
            <a:r>
              <a:rPr lang="en-US" altLang="en-US" b="1" u="sng" dirty="0">
                <a:latin typeface="Calibri" panose="020F0502020204030204" pitchFamily="34" charset="0"/>
                <a:cs typeface="Calibri" panose="020F0502020204030204" pitchFamily="34" charset="0"/>
              </a:rPr>
              <a:t>should </a:t>
            </a:r>
            <a:r>
              <a:rPr lang="en-US" altLang="en-US" b="1" dirty="0">
                <a:latin typeface="Calibri" panose="020F0502020204030204" pitchFamily="34" charset="0"/>
                <a:cs typeface="Calibri" panose="020F0502020204030204" pitchFamily="34" charset="0"/>
              </a:rPr>
              <a:t>inform the IEEE (or cause the IEEE to be informed) of the identity of any other holders of potential Essential Patent Claims</a:t>
            </a:r>
          </a:p>
          <a:p>
            <a:pPr lvl="1" defTabSz="914400" eaLnBrk="0" hangingPunct="0">
              <a:spcBef>
                <a:spcPct val="20000"/>
              </a:spcBef>
              <a:buClr>
                <a:srgbClr val="CC3300"/>
              </a:buClr>
              <a:buSzPct val="150000"/>
              <a:buFont typeface="Arial" panose="020B0604020202020204" pitchFamily="34" charset="0"/>
              <a:buChar char="•"/>
              <a:defRPr/>
            </a:pPr>
            <a:endParaRPr lang="en-US" altLang="en-US" b="1" dirty="0">
              <a:latin typeface="Calibri" panose="020F0502020204030204" pitchFamily="34" charset="0"/>
              <a:cs typeface="Calibri" panose="020F0502020204030204" pitchFamily="34" charset="0"/>
            </a:endParaRPr>
          </a:p>
          <a:p>
            <a:pPr marL="457200" lvl="1" indent="0" algn="ctr" defTabSz="914400" eaLnBrk="0" hangingPunct="0">
              <a:spcBef>
                <a:spcPct val="20000"/>
              </a:spcBef>
              <a:buClr>
                <a:srgbClr val="CC3300"/>
              </a:buClr>
              <a:buSzPct val="50000"/>
              <a:defRPr/>
            </a:pPr>
            <a:r>
              <a:rPr lang="en-US" altLang="en-US" sz="3200" b="1" dirty="0">
                <a:latin typeface="Calibri" panose="020F0502020204030204" pitchFamily="34" charset="0"/>
                <a:cs typeface="Calibri" panose="020F0502020204030204" pitchFamily="34" charset="0"/>
              </a:rPr>
              <a:t>Early identification of holders of potential Essential Patent Claims is encouraged</a:t>
            </a:r>
          </a:p>
          <a:p>
            <a:endParaRPr lang="en-US" dirty="0"/>
          </a:p>
          <a:p>
            <a:endParaRPr lang="en-US" dirty="0"/>
          </a:p>
        </p:txBody>
      </p:sp>
      <p:sp>
        <p:nvSpPr>
          <p:cNvPr id="4" name="Slide Number Placeholder 3"/>
          <p:cNvSpPr>
            <a:spLocks noGrp="1"/>
          </p:cNvSpPr>
          <p:nvPr>
            <p:ph type="sldNum" idx="12"/>
          </p:nvPr>
        </p:nvSpPr>
        <p:spPr/>
        <p:txBody>
          <a:bodyPr/>
          <a:lstStyle/>
          <a:p>
            <a:r>
              <a:rPr lang="en-GB"/>
              <a:t>Slide </a:t>
            </a:r>
            <a:fld id="{440F5867-744E-4AA6-B0ED-4C44D2DFBB7B}" type="slidenum">
              <a:rPr lang="en-GB" smtClean="0"/>
              <a:pPr/>
              <a:t>9</a:t>
            </a:fld>
            <a:endParaRPr lang="en-GB" dirty="0"/>
          </a:p>
        </p:txBody>
      </p:sp>
      <p:sp>
        <p:nvSpPr>
          <p:cNvPr id="5" name="Footer Placeholder 4"/>
          <p:cNvSpPr>
            <a:spLocks noGrp="1"/>
          </p:cNvSpPr>
          <p:nvPr>
            <p:ph type="ftr" idx="14"/>
          </p:nvPr>
        </p:nvSpPr>
        <p:spPr/>
        <p:txBody>
          <a:bodyPr/>
          <a:lstStyle/>
          <a:p>
            <a:r>
              <a:rPr lang="en-GB"/>
              <a:t>Jonathan Segev, Intel corporation</a:t>
            </a:r>
            <a:endParaRPr lang="en-GB" dirty="0"/>
          </a:p>
        </p:txBody>
      </p:sp>
      <p:sp>
        <p:nvSpPr>
          <p:cNvPr id="6" name="Date Placeholder 5"/>
          <p:cNvSpPr>
            <a:spLocks noGrp="1"/>
          </p:cNvSpPr>
          <p:nvPr>
            <p:ph type="dt" idx="15"/>
          </p:nvPr>
        </p:nvSpPr>
        <p:spPr/>
        <p:txBody>
          <a:bodyPr/>
          <a:lstStyle/>
          <a:p>
            <a:r>
              <a:rPr lang="en-US"/>
              <a:t>Dec. 2024</a:t>
            </a:r>
            <a:endParaRPr lang="en-GB" dirty="0"/>
          </a:p>
        </p:txBody>
      </p:sp>
      <p:sp>
        <p:nvSpPr>
          <p:cNvPr id="7" name="Text Box 1028">
            <a:extLst>
              <a:ext uri="{FF2B5EF4-FFF2-40B4-BE49-F238E27FC236}">
                <a16:creationId xmlns:a16="http://schemas.microsoft.com/office/drawing/2014/main" id="{7AA2D575-91B0-4E34-8C3F-8540C2FF2D4B}"/>
              </a:ext>
            </a:extLst>
          </p:cNvPr>
          <p:cNvSpPr txBox="1">
            <a:spLocks noChangeArrowheads="1"/>
          </p:cNvSpPr>
          <p:nvPr/>
        </p:nvSpPr>
        <p:spPr bwMode="auto">
          <a:xfrm>
            <a:off x="10560496" y="5954713"/>
            <a:ext cx="9604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spcBef>
                <a:spcPct val="0"/>
              </a:spcBef>
              <a:buClrTx/>
              <a:buSzTx/>
              <a:buFontTx/>
              <a:buNone/>
            </a:pPr>
            <a:r>
              <a:rPr lang="en-US" altLang="en-US" sz="1800" b="1" u="sng" dirty="0">
                <a:solidFill>
                  <a:schemeClr val="tx1"/>
                </a:solidFill>
                <a:latin typeface="Times New Roman" panose="02020603050405020304" pitchFamily="18" charset="0"/>
              </a:rPr>
              <a:t>Slide #1</a:t>
            </a:r>
          </a:p>
        </p:txBody>
      </p:sp>
    </p:spTree>
    <p:extLst>
      <p:ext uri="{BB962C8B-B14F-4D97-AF65-F5344CB8AC3E}">
        <p14:creationId xmlns:p14="http://schemas.microsoft.com/office/powerpoint/2010/main" val="3972933485"/>
      </p:ext>
    </p:extLst>
  </p:cSld>
  <p:clrMapOvr>
    <a:masterClrMapping/>
  </p:clrMapOvr>
</p:sld>
</file>

<file path=ppt/theme/theme1.xml><?xml version="1.0" encoding="utf-8"?>
<a:theme xmlns:a="http://schemas.openxmlformats.org/drawingml/2006/main" name="Office Theme">
  <a:themeElements>
    <a:clrScheme name="Custom 6">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3333CC"/>
      </a:hlink>
      <a:folHlink>
        <a:srgbClr val="5959FE"/>
      </a:folHlink>
    </a:clrScheme>
    <a:fontScheme name="Office Theme">
      <a:majorFont>
        <a:latin typeface="Times New Roman"/>
        <a:ea typeface="MS Gothic"/>
        <a:cs typeface=""/>
      </a:majorFont>
      <a:minorFont>
        <a:latin typeface="Times New Roman"/>
        <a:ea typeface="MS Gothic"/>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spDef>
    <a:lnDef>
      <a:spPr bwMode="auto">
        <a:xfrm>
          <a:off x="0" y="0"/>
          <a:ext cx="1" cy="1"/>
        </a:xfrm>
        <a:custGeom>
          <a:avLst/>
          <a:gdLst/>
          <a:ahLst/>
          <a:cxnLst/>
          <a:rect l="0" t="0" r="0" b="0"/>
          <a:pathLst/>
        </a:custGeom>
        <a:solidFill>
          <a:srgbClr val="00B8FF"/>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449263" rtl="0" eaLnBrk="0" fontAlgn="base" latinLnBrk="0" hangingPunct="0">
          <a:lnSpc>
            <a:spcPct val="100000"/>
          </a:lnSpc>
          <a:spcBef>
            <a:spcPct val="0"/>
          </a:spcBef>
          <a:spcAft>
            <a:spcPct val="0"/>
          </a:spcAft>
          <a:buClr>
            <a:srgbClr val="000000"/>
          </a:buClr>
          <a:buSzPct val="100000"/>
          <a:buFont typeface="Times New Roman" pitchFamily="16" charset="0"/>
          <a:buNone/>
          <a:tabLst/>
          <a:defRPr kumimoji="0" lang="en-GB" sz="2400" b="0" i="0" u="none" strike="noStrike" cap="none" normalizeH="0" baseline="0" smtClean="0">
            <a:ln>
              <a:noFill/>
            </a:ln>
            <a:solidFill>
              <a:schemeClr val="bg1"/>
            </a:solidFill>
            <a:effectLst/>
            <a:latin typeface="Times New Roman" pitchFamily="16" charset="0"/>
            <a:ea typeface="MS Gothic" charset="-128"/>
          </a:defRPr>
        </a:defPPr>
      </a:lstStyle>
    </a:lnDef>
  </a:objectDefaults>
  <a:extraClrSchemeLst>
    <a:extraClrScheme>
      <a:clrScheme name="Office Theme 1">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Office Theme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00"/>
        </a:hlink>
        <a:folHlink>
          <a:srgbClr val="969696"/>
        </a:folHlink>
      </a:clrScheme>
      <a:clrMap bg1="dk2" tx1="lt1" bg2="dk1" tx2="lt2" accent1="accent1" accent2="accent2" accent3="accent3" accent4="accent4" accent5="accent5" accent6="accent6" hlink="hlink" folHlink="folHlink"/>
    </a:extraClrScheme>
    <a:extraClrScheme>
      <a:clrScheme name="Office Theme 3">
        <a:dk1>
          <a:srgbClr val="000000"/>
        </a:dk1>
        <a:lt1>
          <a:srgbClr val="FFFFCC"/>
        </a:lt1>
        <a:dk2>
          <a:srgbClr val="808000"/>
        </a:dk2>
        <a:lt2>
          <a:srgbClr val="666633"/>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Office Theme 4">
        <a:dk1>
          <a:srgbClr val="000000"/>
        </a:dk1>
        <a:lt1>
          <a:srgbClr val="FFFFFF"/>
        </a:lt1>
        <a:dk2>
          <a:srgbClr val="000000"/>
        </a:dk2>
        <a:lt2>
          <a:srgbClr val="333333"/>
        </a:lt2>
        <a:accent1>
          <a:srgbClr val="DDDDDD"/>
        </a:accent1>
        <a:accent2>
          <a:srgbClr val="808080"/>
        </a:accent2>
        <a:accent3>
          <a:srgbClr val="FFFFFF"/>
        </a:accent3>
        <a:accent4>
          <a:srgbClr val="000000"/>
        </a:accent4>
        <a:accent5>
          <a:srgbClr val="EBEBEB"/>
        </a:accent5>
        <a:accent6>
          <a:srgbClr val="737373"/>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Office Theme 5">
        <a:dk1>
          <a:srgbClr val="000000"/>
        </a:dk1>
        <a:lt1>
          <a:srgbClr val="FFFFFF"/>
        </a:lt1>
        <a:dk2>
          <a:srgbClr val="000000"/>
        </a:dk2>
        <a:lt2>
          <a:srgbClr val="808080"/>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Office Theme 6">
        <a:dk1>
          <a:srgbClr val="000000"/>
        </a:dk1>
        <a:lt1>
          <a:srgbClr val="FFFFFF"/>
        </a:lt1>
        <a:dk2>
          <a:srgbClr val="000000"/>
        </a:dk2>
        <a:lt2>
          <a:srgbClr val="808080"/>
        </a:lt2>
        <a:accent1>
          <a:srgbClr val="C0C0C0"/>
        </a:accent1>
        <a:accent2>
          <a:srgbClr val="0066FF"/>
        </a:accent2>
        <a:accent3>
          <a:srgbClr val="FFFFFF"/>
        </a:accent3>
        <a:accent4>
          <a:srgbClr val="000000"/>
        </a:accent4>
        <a:accent5>
          <a:srgbClr val="DCDCDC"/>
        </a:accent5>
        <a:accent6>
          <a:srgbClr val="005CE7"/>
        </a:accent6>
        <a:hlink>
          <a:srgbClr val="FF0000"/>
        </a:hlink>
        <a:folHlink>
          <a:srgbClr val="009900"/>
        </a:folHlink>
      </a:clrScheme>
      <a:clrMap bg1="lt1" tx1="dk1" bg2="lt2" tx2="dk2" accent1="accent1" accent2="accent2" accent3="accent3" accent4="accent4" accent5="accent5" accent6="accent6" hlink="hlink" folHlink="folHlink"/>
    </a:extraClrScheme>
    <a:extraClrScheme>
      <a:clrScheme name="Office Theme 7">
        <a:dk1>
          <a:srgbClr val="000000"/>
        </a:dk1>
        <a:lt1>
          <a:srgbClr val="FFFFFF"/>
        </a:lt1>
        <a:dk2>
          <a:srgbClr val="000000"/>
        </a:dk2>
        <a:lt2>
          <a:srgbClr val="808080"/>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802-11-Submission-16-9.potx" id="{5CD6ABF7-B8BD-443A-9DC0-E5B38AC683DA}" vid="{19A33F2F-E7B4-4D20-A394-337028C24156}"/>
    </a:ext>
  </a:ext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Metadata/LabelInfo.xml><?xml version="1.0" encoding="utf-8"?>
<clbl:labelList xmlns:clbl="http://schemas.microsoft.com/office/2020/mipLabelMetadata">
  <clbl:label id="{46c98d88-e344-4ed4-8496-4ed7712e255d}" enabled="0" method="" siteId="{46c98d88-e344-4ed4-8496-4ed7712e255d}" removed="1"/>
  <clbl:label id="{98e9ba89-e1a1-4e38-9007-8bdabc25de1d}" enabled="0" method="" siteId="{98e9ba89-e1a1-4e38-9007-8bdabc25de1d}" removed="1"/>
</clbl:labelList>
</file>

<file path=docProps/app.xml><?xml version="1.0" encoding="utf-8"?>
<Properties xmlns="http://schemas.openxmlformats.org/officeDocument/2006/extended-properties" xmlns:vt="http://schemas.openxmlformats.org/officeDocument/2006/docPropsVTypes">
  <Template/>
  <TotalTime>159309</TotalTime>
  <Words>5082</Words>
  <Application>Microsoft Office PowerPoint</Application>
  <PresentationFormat>Widescreen</PresentationFormat>
  <Paragraphs>808</Paragraphs>
  <Slides>56</Slides>
  <Notes>11</Notes>
  <HiddenSlides>0</HiddenSlides>
  <MMClips>0</MMClips>
  <ScaleCrop>false</ScaleCrop>
  <HeadingPairs>
    <vt:vector size="8" baseType="variant">
      <vt:variant>
        <vt:lpstr>Fonts Used</vt:lpstr>
      </vt:variant>
      <vt:variant>
        <vt:i4>9</vt:i4>
      </vt:variant>
      <vt:variant>
        <vt:lpstr>Theme</vt:lpstr>
      </vt:variant>
      <vt:variant>
        <vt:i4>2</vt:i4>
      </vt:variant>
      <vt:variant>
        <vt:lpstr>Embedded OLE Servers</vt:lpstr>
      </vt:variant>
      <vt:variant>
        <vt:i4>1</vt:i4>
      </vt:variant>
      <vt:variant>
        <vt:lpstr>Slide Titles</vt:lpstr>
      </vt:variant>
      <vt:variant>
        <vt:i4>56</vt:i4>
      </vt:variant>
    </vt:vector>
  </HeadingPairs>
  <TitlesOfParts>
    <vt:vector size="68" baseType="lpstr">
      <vt:lpstr>Aptos</vt:lpstr>
      <vt:lpstr>Aptos Display</vt:lpstr>
      <vt:lpstr>Arial</vt:lpstr>
      <vt:lpstr>Arial Unicode MS</vt:lpstr>
      <vt:lpstr>Calibri</vt:lpstr>
      <vt:lpstr>DejaVu Sans</vt:lpstr>
      <vt:lpstr>Monotype Sorts</vt:lpstr>
      <vt:lpstr>Montserrat</vt:lpstr>
      <vt:lpstr>Times New Roman</vt:lpstr>
      <vt:lpstr>Office Theme</vt:lpstr>
      <vt:lpstr>Custom Design</vt:lpstr>
      <vt:lpstr>Document</vt:lpstr>
      <vt:lpstr>TGbk Next Generation Positioning  Agenda for the Nov. Plenary Meeting and  the Following Telecons</vt:lpstr>
      <vt:lpstr>IEEE 802.11 Task Group BK 320MHz Positioning</vt:lpstr>
      <vt:lpstr>Task Group BK Leadership 320MHz Positioning</vt:lpstr>
      <vt:lpstr>Abstract</vt:lpstr>
      <vt:lpstr>Logistics</vt:lpstr>
      <vt:lpstr>Logistics</vt:lpstr>
      <vt:lpstr>Patent Policy</vt:lpstr>
      <vt:lpstr>Instructions for the WG Chair</vt:lpstr>
      <vt:lpstr>Participants have a duty to inform the IEEE</vt:lpstr>
      <vt:lpstr>Ways to inform IEEE</vt:lpstr>
      <vt:lpstr>Other guidelines for IEEE WG meetings</vt:lpstr>
      <vt:lpstr>Patent-related information</vt:lpstr>
      <vt:lpstr>Instructions for Chairs of  standards development activities</vt:lpstr>
      <vt:lpstr>IEEE SA Copyright Policy</vt:lpstr>
      <vt:lpstr>IEEE SA Copyright Policy</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lpstr>IEEE 802 Ground Rules</vt:lpstr>
      <vt:lpstr>IEEE 802 Rules Documents </vt:lpstr>
      <vt:lpstr>November IEEE  802.11 Plenary Meeting Week Agenda</vt:lpstr>
      <vt:lpstr>Submission List for the week (1)</vt:lpstr>
      <vt:lpstr>November IEEE Meeting –  Nov. 12th PM1</vt:lpstr>
      <vt:lpstr>Submission List for the Nov. 12th meeting</vt:lpstr>
      <vt:lpstr>Consider Motions</vt:lpstr>
      <vt:lpstr>Review Submissions</vt:lpstr>
      <vt:lpstr>PowerPoint Presentation</vt:lpstr>
      <vt:lpstr>November IEEE Meeting –  Nov. 13th PM2</vt:lpstr>
      <vt:lpstr>Nov. IEEE Meeting –  Nov. 13th PM2</vt:lpstr>
      <vt:lpstr>Review Submissions</vt:lpstr>
      <vt:lpstr>Scheduled TGbk telecons</vt:lpstr>
      <vt:lpstr>Achievements for the week</vt:lpstr>
      <vt:lpstr>Submission pipeline</vt:lpstr>
      <vt:lpstr>PowerPoint Presentation</vt:lpstr>
      <vt:lpstr>December 3rd Telecon</vt:lpstr>
      <vt:lpstr>Dec. 3rd Telecon</vt:lpstr>
      <vt:lpstr>Review Submissions</vt:lpstr>
      <vt:lpstr>Scheduled TGbk telecons</vt:lpstr>
      <vt:lpstr>Submission pipeline</vt:lpstr>
      <vt:lpstr>PowerPoint Presentation</vt:lpstr>
      <vt:lpstr>December 5th Telecon</vt:lpstr>
      <vt:lpstr>Dec. 5th Telecon</vt:lpstr>
      <vt:lpstr>Review Submissions</vt:lpstr>
      <vt:lpstr>Strawpoll</vt:lpstr>
      <vt:lpstr>Strawpoll</vt:lpstr>
      <vt:lpstr>Scheduled TGbk telecons</vt:lpstr>
      <vt:lpstr>Submission pipeline</vt:lpstr>
      <vt:lpstr>PowerPoint Presentation</vt:lpstr>
      <vt:lpstr>December 12th Telecon</vt:lpstr>
      <vt:lpstr>Dec. 5th Telecon</vt:lpstr>
      <vt:lpstr>Review Submissions</vt:lpstr>
      <vt:lpstr>Scheduled TGbk telecons</vt:lpstr>
      <vt:lpstr>Submission pipeline</vt:lpstr>
      <vt:lpstr>PowerPoint Presentation</vt:lpstr>
    </vt:vector>
  </TitlesOfParts>
  <Company>Intel Corporation</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[place presentation subject title text here]</dc:title>
  <dc:creator>Segev, Jonathan</dc:creator>
  <cp:keywords>CTPClassification=CTP_NT</cp:keywords>
  <cp:lastModifiedBy>Segev, Jonathan</cp:lastModifiedBy>
  <cp:revision>781</cp:revision>
  <cp:lastPrinted>1601-01-01T00:00:00Z</cp:lastPrinted>
  <dcterms:created xsi:type="dcterms:W3CDTF">2018-08-06T10:28:59Z</dcterms:created>
  <dcterms:modified xsi:type="dcterms:W3CDTF">2024-12-11T23:49:28Z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TitusGUID">
    <vt:lpwstr>e0fefc8e-efe4-41e0-baf1-140a4ea19220</vt:lpwstr>
  </property>
  <property fmtid="{D5CDD505-2E9C-101B-9397-08002B2CF9AE}" pid="3" name="CTP_TimeStamp">
    <vt:lpwstr>2020-08-21 00:51:45Z</vt:lpwstr>
  </property>
  <property fmtid="{D5CDD505-2E9C-101B-9397-08002B2CF9AE}" pid="4" name="CTP_BU">
    <vt:lpwstr>NA</vt:lpwstr>
  </property>
  <property fmtid="{D5CDD505-2E9C-101B-9397-08002B2CF9AE}" pid="5" name="CTP_IDSID">
    <vt:lpwstr>NA</vt:lpwstr>
  </property>
  <property fmtid="{D5CDD505-2E9C-101B-9397-08002B2CF9AE}" pid="6" name="CTP_WWID">
    <vt:lpwstr>NA</vt:lpwstr>
  </property>
  <property fmtid="{D5CDD505-2E9C-101B-9397-08002B2CF9AE}" pid="7" name="CTPClassification">
    <vt:lpwstr>CTP_NT</vt:lpwstr>
  </property>
</Properties>
</file>