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69" r:id="rId3"/>
    <p:sldId id="1367" r:id="rId4"/>
    <p:sldId id="142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76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802.11-24/1632r1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>
                <a:solidFill>
                  <a:srgbClr val="0000FF"/>
                </a:solidFill>
              </a:rPr>
              <a:t>September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2024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2024-09-12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September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10742084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September </a:t>
            </a:r>
            <a:r>
              <a:rPr lang="en-US" altLang="zh-CN" sz="2000" dirty="0"/>
              <a:t>2024 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>
                <a:solidFill>
                  <a:srgbClr val="0000FF"/>
                </a:solidFill>
                <a:cs typeface="+mn-cs"/>
              </a:rPr>
              <a:t>1</a:t>
            </a:r>
            <a:r>
              <a:rPr lang="en-US" altLang="zh-CN" sz="1800" b="1" dirty="0" smtClean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/>
              <a:t>scheduled for </a:t>
            </a:r>
            <a:r>
              <a:rPr lang="en-US" altLang="zh-CN" sz="1800" dirty="0" err="1"/>
              <a:t>TGbf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Initial SA Ballot (D4.0)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rgbClr val="FF0000"/>
                </a:solidFill>
              </a:rPr>
              <a:t>100 </a:t>
            </a:r>
            <a:r>
              <a:rPr lang="en-US" altLang="zh-CN" dirty="0">
                <a:solidFill>
                  <a:schemeClr val="tx1"/>
                </a:solidFill>
              </a:rPr>
              <a:t>% of all </a:t>
            </a:r>
            <a:r>
              <a:rPr lang="en-US" altLang="zh-CN" dirty="0"/>
              <a:t>Initial SA Ballot (D4.0)</a:t>
            </a:r>
            <a:r>
              <a:rPr lang="en-US" altLang="zh-CN" dirty="0">
                <a:solidFill>
                  <a:schemeClr val="tx1"/>
                </a:solidFill>
              </a:rPr>
              <a:t> comments are now resolved or marked as “ready for motion”</a:t>
            </a:r>
            <a:r>
              <a:rPr lang="en-US" altLang="zh-CN" dirty="0"/>
              <a:t> (</a:t>
            </a:r>
            <a:r>
              <a:rPr lang="en-US" altLang="zh-CN" dirty="0">
                <a:solidFill>
                  <a:srgbClr val="FF0000"/>
                </a:solidFill>
              </a:rPr>
              <a:t>207 /207</a:t>
            </a:r>
            <a:r>
              <a:rPr lang="en-US" altLang="zh-CN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Complete the comment resolution </a:t>
            </a:r>
            <a:r>
              <a:rPr lang="en-US" altLang="zh-CN" dirty="0"/>
              <a:t>for Initial SA Ballot (D4.0)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endParaRPr lang="en-US" altLang="zh-CN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Release IEEE802.11bf </a:t>
            </a:r>
            <a:r>
              <a:rPr lang="en-US" altLang="zh-CN" sz="1800" dirty="0">
                <a:solidFill>
                  <a:srgbClr val="0000FF"/>
                </a:solidFill>
              </a:rPr>
              <a:t>D5.0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Start and complete </a:t>
            </a:r>
            <a:r>
              <a:rPr lang="en-US" altLang="zh-CN" sz="1800" dirty="0"/>
              <a:t>the </a:t>
            </a:r>
            <a:r>
              <a:rPr lang="en-US" altLang="zh-CN" sz="1800" dirty="0">
                <a:solidFill>
                  <a:srgbClr val="0000FF"/>
                </a:solidFill>
              </a:rPr>
              <a:t>1st SA Ballot Recirculation </a:t>
            </a:r>
            <a:r>
              <a:rPr lang="en-US" altLang="zh-CN" sz="1800" dirty="0"/>
              <a:t>(D5.0)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Start </a:t>
            </a:r>
            <a:r>
              <a:rPr lang="en-US" altLang="zh-CN" sz="1800" dirty="0" smtClean="0">
                <a:solidFill>
                  <a:srgbClr val="0000FF"/>
                </a:solidFill>
              </a:rPr>
              <a:t>comment </a:t>
            </a:r>
            <a:r>
              <a:rPr lang="en-US" altLang="zh-CN" sz="1800" dirty="0">
                <a:solidFill>
                  <a:srgbClr val="0000FF"/>
                </a:solidFill>
              </a:rPr>
              <a:t>resolution </a:t>
            </a:r>
            <a:r>
              <a:rPr lang="en-US" altLang="zh-CN" sz="1800" dirty="0"/>
              <a:t>for D5.0 </a:t>
            </a:r>
            <a:endParaRPr lang="en-US" altLang="zh-CN" sz="1800" dirty="0" smtClean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 smtClean="0"/>
              <a:t>Requested </a:t>
            </a:r>
            <a:r>
              <a:rPr lang="en-US" altLang="zh-CN" sz="1800" dirty="0">
                <a:solidFill>
                  <a:srgbClr val="0000FF"/>
                </a:solidFill>
              </a:rPr>
              <a:t>2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calls per week</a:t>
            </a:r>
            <a:endParaRPr lang="en-US" altLang="zh-CN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="" xmlns:a16="http://schemas.microsoft.com/office/drawing/2014/main" id="{C8914B51-4A41-4B42-80CD-270E722F5DDC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EB5B06DE-4871-4B38-9161-647BCEBF6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Apr 2024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SA  Ballot pool formation      		Apr 2024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SA Ballot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1st SA Ballot Recirculation (D5.0)		Sep 2024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2nd SA Ballot Recirculation (D6.0)	Jan 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3rd SA Ballot Recirculation (D7.0)	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="" xmlns:a16="http://schemas.microsoft.com/office/drawing/2014/main" id="{F6ACDBF8-F7D6-4071-ADB9-5372AA9C4DF7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左大括号 12">
            <a:extLst>
              <a:ext uri="{FF2B5EF4-FFF2-40B4-BE49-F238E27FC236}">
                <a16:creationId xmlns="" xmlns:a16="http://schemas.microsoft.com/office/drawing/2014/main" id="{18DC0669-DCBE-4118-86C8-86B9447BFC2D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4282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</a:t>
            </a:r>
            <a:r>
              <a:rPr lang="en-US" altLang="zh-CN" b="0" dirty="0" smtClean="0">
                <a:solidFill>
                  <a:srgbClr val="0000FF"/>
                </a:solidFill>
              </a:rPr>
              <a:t>September Interim</a:t>
            </a:r>
            <a:r>
              <a:rPr lang="en-US" altLang="zh-CN" b="0" dirty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C38CD450-E121-4FD6-A2B7-70ADEB369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48" y="1143000"/>
            <a:ext cx="5100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Oct 	  22 (Tuesday)	  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Oct 	  24 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Oct 	  29 (Tuesday)	  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Oct 	  31 (Thursday)	22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Nov 	    5 (Tuesday)	 9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68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2528</TotalTime>
  <Words>201</Words>
  <Application>Microsoft Office PowerPoint</Application>
  <PresentationFormat>宽屏</PresentationFormat>
  <Paragraphs>74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 Unicode MS</vt:lpstr>
      <vt:lpstr>MS Gothic</vt:lpstr>
      <vt:lpstr>MS PGothic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PowerPoint 演示文稿</vt:lpstr>
      <vt:lpstr>TGbf (WLAN Sensing)– September 2024</vt:lpstr>
      <vt:lpstr>TGbf Timeline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145</cp:revision>
  <cp:lastPrinted>1601-01-01T00:00:00Z</cp:lastPrinted>
  <dcterms:created xsi:type="dcterms:W3CDTF">2019-09-06T19:28:44Z</dcterms:created>
  <dcterms:modified xsi:type="dcterms:W3CDTF">2024-09-13T03:53:32Z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(3)VBkW5TOEelW/8dDKa92EmYHMyDBNRRV4ksWo2Z9a5ZktokB4cARHhS2sMOOxyxF5M+0XiZYZ
fp3z9nsCbxXm4Om3PEQeKAntQmBdQSiGlVRwcdDDB/auGvQ2PnYxsFh1t7c/n3/P4i8qQZzq
z9mrESk+5PGzlO96VBCfmVMaMf6cVadzs8flC0PppsExDpZtNrKtV+vVsEKGCKZ6l/rr9MJS
7cqNrBnLrbzQQzIhhV</vt:lpwstr>
  </property>
  <property fmtid="{D5CDD505-2E9C-101B-9397-08002B2CF9AE}" pid="3" name="_2015_ms_pID_7253431">
    <vt:lpwstr>j4uaomOILvJfiy14GibGwlaU7B6o5a7Wuun+ixv/NK5VyD3duJ8DDy
ae+KwlKRtmn4kIQNy2r6xR0QgRRe0TT+LErU/CmXPf0Tmiat1Nrc6u6TBKqTUq9pId7m5sdr
Ot7lIL9ozpVFqeDCQ2k+2jMtN0YvUocuK2W5Cyg8BiAg8han5R37TCzCU1rsuapEr9BuLCKw
ok04ZYv4rFwlxv4/99gyc3O6Ju25cMMG3KFD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Ko1NQpwQEL0lS4/YsJZ5etU=</vt:lpwstr>
  </property>
</Properties>
</file>