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262" r:id="rId5"/>
    <p:sldId id="266" r:id="rId6"/>
    <p:sldId id="274" r:id="rId7"/>
    <p:sldId id="275" r:id="rId8"/>
    <p:sldId id="267" r:id="rId9"/>
    <p:sldId id="269" r:id="rId10"/>
    <p:sldId id="276" r:id="rId11"/>
    <p:sldId id="271" r:id="rId12"/>
    <p:sldId id="264" r:id="rId13"/>
    <p:sldId id="277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A052E-8917-4C11-999B-91EAA83B055E}" v="928" dt="2024-09-08T19:22:2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802.11-24/1451r2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802.11-24/1451r2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19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3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6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802.11-24/1451r2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UEQM Transmission Over Spatial Streams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Ying Wang et al.,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74974"/>
              </p:ext>
            </p:extLst>
          </p:nvPr>
        </p:nvGraphicFramePr>
        <p:xfrm>
          <a:off x="992188" y="2406650"/>
          <a:ext cx="1097280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0378" progId="Word.Document.8">
                  <p:embed/>
                </p:oleObj>
              </mc:Choice>
              <mc:Fallback>
                <p:oleObj name="Document" r:id="rId3" imgW="10439485" imgH="275037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6650"/>
                        <a:ext cx="10972800" cy="2878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 dirty="0"/>
              <a:t>-24/0209r4, “Specification Framework for </a:t>
            </a:r>
            <a:r>
              <a:rPr lang="en-US" sz="1800" dirty="0" err="1"/>
              <a:t>TGbn</a:t>
            </a:r>
            <a:r>
              <a:rPr lang="en-US" sz="1800" dirty="0"/>
              <a:t>,” July 2024.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P802.11-REVme™/D6.0: Wireless LAN Medium Access Control (MAC) and Physical Layer (PHY) Specifications, June 2024.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P802.11-be™/D6.0: Wireless LAN Medium Access Control (MAC) and Physical Layer (PHY) Specifications, May 2024.</a:t>
            </a:r>
          </a:p>
          <a:p>
            <a:pPr marL="457200" indent="-457200">
              <a:buAutoNum type="arabicPeriod"/>
            </a:pPr>
            <a:endParaRPr lang="en-US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52A6-CFFA-30F5-DC6D-6E43CE30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 #1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AC0C-8048-18BB-60AC-11FE522D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Do you agree that the stream parser process for unequal modulation (UEQM) over spatial streams in 802.11bn should be as described in Pages 7-8 </a:t>
            </a:r>
            <a:r>
              <a:rPr lang="en-US" sz="1800">
                <a:effectLst/>
                <a:ea typeface="Aptos" panose="020B0004020202020204" pitchFamily="34" charset="0"/>
                <a:cs typeface="Aptos" panose="020B0004020202020204" pitchFamily="34" charset="0"/>
              </a:rPr>
              <a:t>of 11-24/1451r2?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10D66-FF64-C287-D167-1B85669C1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BC854-3A39-6CFC-4FF3-BB520E994D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502A6-B0BD-FF7D-3C7C-F57F991DC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98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Unequal modulation (UEQM) is accepted as a feature for 11bn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SFD: “</a:t>
            </a:r>
            <a:r>
              <a:rPr lang="en-GB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defines unequal modulation over different spatial streams.” [1]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Times New Roman" pitchFamily="16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A stream parser that considers UEQM should be defined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a typeface="SimSun" panose="02010600030101010101" pitchFamily="2" charset="-122"/>
                <a:cs typeface="Calibri" panose="020F0502020204030204" pitchFamily="34" charset="0"/>
              </a:rPr>
              <a:t>UEQM stream parser was introduced in 802.11n, but was not included in later amendments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a typeface="SimSun" panose="02010600030101010101" pitchFamily="2" charset="-122"/>
                <a:cs typeface="Calibri" panose="020F0502020204030204" pitchFamily="34" charset="0"/>
              </a:rPr>
              <a:t>The stream parser formulas used for 802.11n could be reused with some small changes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F179B23-8ABA-B15D-022D-67AA90356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382" y="1737851"/>
            <a:ext cx="7275871" cy="443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209528-2AF9-CF9E-1598-4DE7E0C27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04" y="1544954"/>
            <a:ext cx="6154885" cy="20564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CE77BF-6145-FBE6-DF46-43CD902C0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04" y="3601445"/>
            <a:ext cx="6381128" cy="21472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36CDFF-4CD0-A615-4254-75756EDC28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715" y="5027750"/>
            <a:ext cx="6576276" cy="14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03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5887ED-1991-EE19-D60A-EC84768D2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985564"/>
            <a:ext cx="9803218" cy="312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36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Different for 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9C43DD5-BC0F-23DC-481A-E242124FED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2"/>
                <a:ext cx="10361084" cy="1274462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 change from 11n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No need to include the number of encoders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𝐸𝑆</m:t>
                        </m:r>
                      </m:sub>
                    </m:sSub>
                  </m:oMath>
                </a14:m>
                <a:r>
                  <a:rPr lang="en-US" dirty="0"/>
                  <a:t> in the formulas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The number of BCC encoders is always 1 per STA for HE and EHT PPDUs [2][3]</a:t>
                </a:r>
              </a:p>
              <a:p>
                <a:pPr lvl="3">
                  <a:buFont typeface="Arial" panose="020B0604020202020204" pitchFamily="34" charset="0"/>
                  <a:buChar char="•"/>
                </a:pPr>
                <a:r>
                  <a:rPr lang="en-US" dirty="0"/>
                  <a:t>We expect it to be the same for UHR PPDUs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b="0" i="0" u="none" strike="noStrike" baseline="0" dirty="0">
                    <a:latin typeface="TimesNewRoman"/>
                  </a:rPr>
                  <a:t>A single FEC encoder is always used when LDPC coding is used [2]</a:t>
                </a:r>
                <a:endParaRPr lang="en-US" sz="1600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9C43DD5-BC0F-23DC-481A-E242124FED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2"/>
                <a:ext cx="10361084" cy="1274462"/>
              </a:xfrm>
              <a:blipFill>
                <a:blip r:embed="rId3"/>
                <a:stretch>
                  <a:fillRect l="-765" t="-3828" b="-48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Picture 61">
            <a:extLst>
              <a:ext uri="{FF2B5EF4-FFF2-40B4-BE49-F238E27FC236}">
                <a16:creationId xmlns:a16="http://schemas.microsoft.com/office/drawing/2014/main" id="{6D588D99-B5F0-E7C7-8B32-3E357D6C9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752" y="3715060"/>
            <a:ext cx="8691242" cy="279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13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UEQM Stream Parser for 11bn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coded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𝑖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=0,1,…, 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fed into the stream parser and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bits are rearranged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blocks, each block for a spatial stream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bits,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OFDM symbol,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OFDM symbol for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 marL="0" indent="0"/>
                <a:endParaRPr lang="en-US" sz="1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The number of bits assigned to a single axis (real or imaginary) in a constellation point in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max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⁡(1,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𝐵𝑃𝑆𝐶𝑆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=0,1,…,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subcarrier for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 Let the sum over all spatial streams be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1800" dirty="0"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If the number of data tones on an OFDM symbol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𝑺𝑫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8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US" sz="1800" dirty="0"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𝑺𝑫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  <m:r>
                      <a:rPr lang="en-US" sz="18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𝒔𝒔</m:t>
                            </m:r>
                          </m:sub>
                        </m:sSub>
                        <m:r>
                          <m:rPr>
                            <m:brk m:alnAt="25"/>
                          </m:rP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=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𝟎</m:t>
                        </m:r>
                      </m:sub>
                      <m:sup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𝒔𝒔</m:t>
                            </m:r>
                          </m:sub>
                        </m:sSub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𝑪𝑩𝑷𝑺𝑺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𝒔𝒔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blipFill>
                <a:blip r:embed="rId3"/>
                <a:stretch>
                  <a:fillRect l="-353" t="-617" r="-76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2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UEQM Stream Parser for 11bn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From the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every block of its consecutive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bits are assigned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spatial streams in a round robin fashion, with consecutive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/>
                  <a:t> bits going to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from 0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 hangingPunct="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Bit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of the input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is assigned to bit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dirty="0"/>
                  <a:t> of the output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at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and the mapping function can be expressed as</a:t>
                </a: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⌊"/>
                              <m:endChr m:val="⌋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𝑠𝑠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/>
                            <m:t>mod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eqArr>
                    </m:oMath>
                  </m:oMathPara>
                </a14:m>
                <a:endParaRPr lang="en-US" sz="200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=0, 1,…,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=0, 1,…,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𝐶𝐵𝑃𝑆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  <a:p>
                <a:pPr hangingPunct="0"/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𝐶𝐵𝑃𝑆𝑆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1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blipFill>
                <a:blip r:embed="rId3"/>
                <a:stretch>
                  <a:fillRect l="-588" t="-61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86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676400"/>
                <a:ext cx="10361084" cy="5009837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We revisited the UEQM stream parser used in 11n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 dirty="0"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Since the number of encoders is always 1 for 11bn,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𝑬𝑺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𝟏</m:t>
                    </m:r>
                    <m:r>
                      <a:rPr lang="en-US" sz="2000" b="1" i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the stream parser formulas of 11n can be simplified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𝑬𝑺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𝟏</m:t>
                    </m:r>
                    <m:r>
                      <a:rPr lang="en-US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and applied to the UEQM stream parser of 11bn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676400"/>
                <a:ext cx="10361084" cy="5009837"/>
              </a:xfrm>
              <a:blipFill>
                <a:blip r:embed="rId3"/>
                <a:stretch>
                  <a:fillRect l="-471" t="-60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208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0" id="{A64BF6AA-D6F6-4D8D-AA26-29762490DEB4}" vid="{5ED6187C-114F-41DB-9045-18614C879D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E6BF85-5E90-4F72-AB49-98FAE3AD4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0A46A5-218B-4D84-8CB3-4C344F493B77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802.11-Submission-Template</Template>
  <TotalTime>0</TotalTime>
  <Words>853</Words>
  <Application>Microsoft Office PowerPoint</Application>
  <PresentationFormat>Widescreen</PresentationFormat>
  <Paragraphs>117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SimSun</vt:lpstr>
      <vt:lpstr>Aptos</vt:lpstr>
      <vt:lpstr>Arial</vt:lpstr>
      <vt:lpstr>Arial Unicode MS</vt:lpstr>
      <vt:lpstr>Cambria Math</vt:lpstr>
      <vt:lpstr>Times New Roman</vt:lpstr>
      <vt:lpstr>TimesNewRoman</vt:lpstr>
      <vt:lpstr>Office Theme</vt:lpstr>
      <vt:lpstr>Document</vt:lpstr>
      <vt:lpstr>UEQM Transmission Over Spatial Streams</vt:lpstr>
      <vt:lpstr>Introduction</vt:lpstr>
      <vt:lpstr>Brief Recap on the 802.11n Stream Parser (1)</vt:lpstr>
      <vt:lpstr>Brief Recap on the 802.11n Stream Parser (2)</vt:lpstr>
      <vt:lpstr>Brief Recap on the 802.11n Stream Parser (3)</vt:lpstr>
      <vt:lpstr>What is Different for 11bn</vt:lpstr>
      <vt:lpstr>UEQM Stream Parser for 11bn (1)</vt:lpstr>
      <vt:lpstr>UEQM Stream Parser for 11bn (2)</vt:lpstr>
      <vt:lpstr>Summary</vt:lpstr>
      <vt:lpstr>References</vt:lpstr>
      <vt:lpstr>SP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UEQM Transmission Over Spatial Streams</dc:title>
  <dc:creator/>
  <cp:keywords/>
  <cp:lastModifiedBy/>
  <cp:revision>1</cp:revision>
  <dcterms:created xsi:type="dcterms:W3CDTF">2024-09-06T14:34:25Z</dcterms:created>
  <dcterms:modified xsi:type="dcterms:W3CDTF">2024-09-08T19:50:45Z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ContentBits">
    <vt:lpwstr>0</vt:lpwstr>
  </property>
  <property fmtid="{D5CDD505-2E9C-101B-9397-08002B2CF9AE}" pid="3" name="MSIP_Label_4d2f777e-4347-4fc6-823a-b44ab313546a_SiteId">
    <vt:lpwstr>e351b779-f6d5-4e50-8568-80e922d180ae</vt:lpwstr>
  </property>
  <property fmtid="{D5CDD505-2E9C-101B-9397-08002B2CF9AE}" pid="4" name="MSIP_Label_4d2f777e-4347-4fc6-823a-b44ab313546a_Name">
    <vt:lpwstr>Non-Public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Enabled">
    <vt:lpwstr>true</vt:lpwstr>
  </property>
  <property fmtid="{D5CDD505-2E9C-101B-9397-08002B2CF9AE}" pid="7" name="MSIP_Label_4d2f777e-4347-4fc6-823a-b44ab313546a_ActionId">
    <vt:lpwstr>8c530b9f-4692-4a3e-b561-afcc38a65803</vt:lpwstr>
  </property>
  <property fmtid="{D5CDD505-2E9C-101B-9397-08002B2CF9AE}" pid="8" name="MSIP_Label_4d2f777e-4347-4fc6-823a-b44ab313546a_SetDate">
    <vt:lpwstr>2024-09-06T14:34:27Z</vt:lpwstr>
  </property>
</Properties>
</file>