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18" r:id="rId17"/>
    <p:sldId id="2374" r:id="rId18"/>
    <p:sldId id="2377" r:id="rId19"/>
    <p:sldId id="27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802.11-24/1383r2</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September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2024-08-05</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September 9, 2024 – PM2</a:t>
            </a:r>
          </a:p>
        </p:txBody>
      </p:sp>
      <p:sp>
        <p:nvSpPr>
          <p:cNvPr id="9218" name="Rectangle 2"/>
          <p:cNvSpPr>
            <a:spLocks noGrp="1" noChangeArrowheads="1"/>
          </p:cNvSpPr>
          <p:nvPr>
            <p:ph idx="1"/>
          </p:nvPr>
        </p:nvSpPr>
        <p:spPr>
          <a:xfrm>
            <a:off x="914401" y="1338927"/>
            <a:ext cx="10361084" cy="4833271"/>
          </a:xfrm>
          <a:ln/>
        </p:spPr>
        <p:txBody>
          <a:bodyPr>
            <a:normAutofit fontScale="850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8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8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Approval of accumulated minutes</a:t>
            </a:r>
            <a:endParaRPr lang="en-US" sz="1800" spc="-1" dirty="0">
              <a:solidFill>
                <a:schemeClr val="tx1"/>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Plenary schedule</a:t>
            </a:r>
            <a:r>
              <a:rPr lang="en-US" sz="1800" spc="-1">
                <a:solidFill>
                  <a:schemeClr val="tx1"/>
                </a:solidFill>
                <a:latin typeface="Times New Roman" panose="02020603050405020304" pitchFamily="18" charset="0"/>
                <a:cs typeface="Times New Roman" panose="02020603050405020304" pitchFamily="18" charset="0"/>
                <a:sym typeface="Times New Roman"/>
              </a:rPr>
              <a:t>: (to be updated)</a:t>
            </a: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Tuesday 	AM1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Tuesday	AM2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Wednesday	AM2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tx1"/>
                </a:solidFill>
                <a:latin typeface="Times New Roman" panose="02020603050405020304" pitchFamily="18" charset="0"/>
                <a:cs typeface="Times New Roman" panose="02020603050405020304" pitchFamily="18" charset="0"/>
                <a:sym typeface="Times New Roman"/>
              </a:rPr>
              <a:t>Thursday	PM2 – Discussion of potential Ad hoc session</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lvl="2">
              <a:buClr>
                <a:srgbClr val="000000"/>
              </a:buClr>
              <a:buSzPct val="100000"/>
              <a:buFont typeface="Arial"/>
              <a:buChar char="•"/>
            </a:pPr>
            <a:r>
              <a:rPr lang="en-US" sz="1800" spc="-1" dirty="0">
                <a:latin typeface="Times New Roman" panose="02020603050405020304" pitchFamily="18" charset="0"/>
                <a:cs typeface="Times New Roman" panose="02020603050405020304" pitchFamily="18" charset="0"/>
              </a:rPr>
              <a:t>Monday (PM2) – Jarkko </a:t>
            </a:r>
            <a:r>
              <a:rPr lang="en-US" sz="1800" spc="-1" dirty="0" err="1">
                <a:latin typeface="Times New Roman" panose="02020603050405020304" pitchFamily="18" charset="0"/>
                <a:cs typeface="Times New Roman" panose="02020603050405020304" pitchFamily="18" charset="0"/>
              </a:rPr>
              <a:t>Kneckt</a:t>
            </a:r>
            <a:r>
              <a:rPr lang="en-US" sz="1800" spc="-1" dirty="0">
                <a:latin typeface="Times New Roman" panose="02020603050405020304" pitchFamily="18" charset="0"/>
                <a:cs typeface="Times New Roman" panose="02020603050405020304" pitchFamily="18" charset="0"/>
              </a:rPr>
              <a:t> (2 submissions), Po-Kai Huang (1 submission), Phil Hawkes (1 submission)</a:t>
            </a:r>
          </a:p>
          <a:p>
            <a:pPr lvl="2">
              <a:buClr>
                <a:srgbClr val="000000"/>
              </a:buClr>
              <a:buSzPct val="100000"/>
              <a:buFont typeface="Arial"/>
              <a:buChar char="•"/>
            </a:pPr>
            <a:r>
              <a:rPr lang="en-US" sz="1800" spc="-1" dirty="0">
                <a:latin typeface="Times New Roman" panose="02020603050405020304" pitchFamily="18" charset="0"/>
                <a:cs typeface="Times New Roman" panose="02020603050405020304" pitchFamily="18" charset="0"/>
                <a:sym typeface="Times New Roman"/>
              </a:rPr>
              <a:t>Tuesday (PM1) – Carol Ansley (24/1511r0, 24/796r1)</a:t>
            </a:r>
          </a:p>
          <a:p>
            <a:pPr lvl="2">
              <a:buClr>
                <a:srgbClr val="000000"/>
              </a:buClr>
              <a:buSzPct val="100000"/>
              <a:buFont typeface="Arial"/>
              <a:buChar char="•"/>
            </a:pPr>
            <a:r>
              <a:rPr lang="en-US" sz="1800" spc="-1" dirty="0">
                <a:latin typeface="Times New Roman" panose="02020603050405020304" pitchFamily="18" charset="0"/>
                <a:cs typeface="Times New Roman" panose="02020603050405020304" pitchFamily="18" charset="0"/>
                <a:sym typeface="Times New Roman"/>
              </a:rPr>
              <a:t>Tuesday (PM2, AM2 requested) – Antonio de la Oliva (1 submission), Julien </a:t>
            </a:r>
            <a:r>
              <a:rPr lang="en-US" sz="1800" spc="-1" dirty="0" err="1">
                <a:latin typeface="Times New Roman" panose="02020603050405020304" pitchFamily="18" charset="0"/>
                <a:cs typeface="Times New Roman" panose="02020603050405020304" pitchFamily="18" charset="0"/>
                <a:sym typeface="Times New Roman"/>
              </a:rPr>
              <a:t>Sevin</a:t>
            </a:r>
            <a:r>
              <a:rPr lang="en-US" sz="1800" spc="-1" dirty="0">
                <a:latin typeface="Times New Roman" panose="02020603050405020304" pitchFamily="18" charset="0"/>
                <a:cs typeface="Times New Roman" panose="02020603050405020304" pitchFamily="18" charset="0"/>
                <a:sym typeface="Times New Roman"/>
              </a:rPr>
              <a:t> (1 submission)</a:t>
            </a:r>
          </a:p>
          <a:p>
            <a:pPr lvl="2">
              <a:buClr>
                <a:srgbClr val="000000"/>
              </a:buClr>
              <a:buSzPct val="100000"/>
              <a:buFont typeface="Arial"/>
              <a:buChar char="•"/>
            </a:pPr>
            <a:r>
              <a:rPr lang="en-US" sz="1800" spc="-1" dirty="0">
                <a:latin typeface="Times New Roman" panose="02020603050405020304" pitchFamily="18" charset="0"/>
                <a:cs typeface="Times New Roman" panose="02020603050405020304" pitchFamily="18" charset="0"/>
                <a:sym typeface="Times New Roman"/>
              </a:rPr>
              <a:t>Wednesday (PM2, AM requested) – Stephane Baron 1162r1,</a:t>
            </a:r>
          </a:p>
          <a:p>
            <a:pPr lvl="2">
              <a:buClr>
                <a:srgbClr val="000000"/>
              </a:buClr>
              <a:buSzPct val="100000"/>
              <a:buFont typeface="Arial"/>
              <a:buChar char="•"/>
            </a:pPr>
            <a:r>
              <a:rPr lang="en-US" sz="1800" spc="-1" dirty="0">
                <a:latin typeface="Times New Roman" panose="02020603050405020304" pitchFamily="18" charset="0"/>
                <a:cs typeface="Times New Roman" panose="02020603050405020304" pitchFamily="18" charset="0"/>
                <a:sym typeface="Times New Roman"/>
              </a:rPr>
              <a:t>Thursday (PM2) – Phil Hawkes (1 submission)</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47</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24/1275r0 (July Plenary), 24/1406r0 (July 31 Telecon), 24/1407r0 (August 7 Telecon), 24/1423r0 (August 14 Telecon), 24/1436r0 (August 21 Telecon), 24/1521r1 (August 28 Telecon), 24/1522r0 (Sept. 4 Telecom)</a:t>
            </a:r>
          </a:p>
          <a:p>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 Y N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September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marL="0" indent="0"/>
            <a:r>
              <a:rPr lang="en-US" dirty="0"/>
              <a:t>	https://cvent.me/dkO9BB</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a:t>
            </a:r>
          </a:p>
          <a:p>
            <a:pPr marL="0" indent="0"/>
            <a:r>
              <a:rPr lang="en-US" dirty="0"/>
              <a:t>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6739</TotalTime>
  <Words>2318</Words>
  <Application>Microsoft Macintosh PowerPoint</Application>
  <PresentationFormat>Widescreen</PresentationFormat>
  <Paragraphs>209</Paragraphs>
  <Slides>20</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vt:lpstr>
      <vt:lpstr>Calibri</vt:lpstr>
      <vt:lpstr>Helvetica Neue</vt:lpstr>
      <vt:lpstr>Monotype Sorts</vt:lpstr>
      <vt:lpstr>Symbol</vt:lpstr>
      <vt:lpstr>Times New Roman</vt:lpstr>
      <vt:lpstr>Office Theme</vt:lpstr>
      <vt:lpstr>Document</vt:lpstr>
      <vt:lpstr>September Interim Session Agenda</vt:lpstr>
      <vt:lpstr>Abstract</vt:lpstr>
      <vt:lpstr>IEEE 802.11   Enhanced Data Privacy Task Group</vt:lpstr>
      <vt:lpstr>Registration for the July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September 9, 2024 – PM2</vt:lpstr>
      <vt:lpstr>Timeline</vt:lpstr>
      <vt:lpstr>Motion # 47</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63</cp:revision>
  <cp:lastPrinted>1601-01-01T00:00:00Z</cp:lastPrinted>
  <dcterms:created xsi:type="dcterms:W3CDTF">2023-11-10T19:40:49Z</dcterms:created>
  <dcterms:modified xsi:type="dcterms:W3CDTF">2024-09-09T21:36:30Z</dcterms:modified>
  <cp:category>Name, Affiliation</cp:category>
</cp:coreProperties>
</file>