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33"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59" d="100"/>
          <a:sy n="59" d="100"/>
        </p:scale>
        <p:origin x="1332" y="5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062-03-0wng-automotive-tig-proposal.pptx" TargetMode="External"/><Relationship Id="rId2" Type="http://schemas.openxmlformats.org/officeDocument/2006/relationships/hyperlink" Target="https://mentor.ieee.org/802.11/dcn/24/11-24-1134-01-0wng-proposal-on-data-offload-using-wlan-in-connected-vehicle-cas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78-00-0wng-wlan-for-high-mobility-users.potx" TargetMode="External"/><Relationship Id="rId4" Type="http://schemas.openxmlformats.org/officeDocument/2006/relationships/hyperlink" Target="https://mentor.ieee.org/802.11/dcn/24/11-24-0793-01-0wng-follow-up-of-data-offload-using-wlan-in-connected-vehicle-case.ppt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September 2024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1969876512"/>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533400" y="1600200"/>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No minutes (yet!)</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Officer elections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Vice-chair</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Close nominations</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Election/confirmation</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Call for volunteers for recording secretary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b="0" i="0" dirty="0">
                <a:solidFill>
                  <a:srgbClr val="000000"/>
                </a:solidFill>
                <a:effectLst/>
                <a:latin typeface="Verdana" panose="020B0604030504040204" pitchFamily="34" charset="0"/>
              </a:rPr>
              <a:t>Sustained automotive connectivity use case study - </a:t>
            </a:r>
            <a:r>
              <a:rPr lang="en-US" sz="1600" b="0" i="0" dirty="0" err="1">
                <a:solidFill>
                  <a:srgbClr val="000000"/>
                </a:solidFill>
                <a:effectLst/>
                <a:latin typeface="Verdana" panose="020B0604030504040204" pitchFamily="34" charset="0"/>
              </a:rPr>
              <a:t>Azin</a:t>
            </a:r>
            <a:r>
              <a:rPr lang="en-US" sz="1600" b="0" i="0" dirty="0">
                <a:solidFill>
                  <a:srgbClr val="000000"/>
                </a:solidFill>
                <a:effectLst/>
                <a:latin typeface="Verdana" panose="020B0604030504040204" pitchFamily="34" charset="0"/>
              </a:rPr>
              <a:t> </a:t>
            </a:r>
            <a:r>
              <a:rPr lang="en-US" sz="1600" b="0" i="0" dirty="0" err="1">
                <a:solidFill>
                  <a:srgbClr val="000000"/>
                </a:solidFill>
                <a:effectLst/>
                <a:latin typeface="Verdana" panose="020B0604030504040204" pitchFamily="34" charset="0"/>
              </a:rPr>
              <a:t>Neishaboori</a:t>
            </a:r>
            <a:r>
              <a:rPr lang="en-US" sz="1600" b="0" i="0" dirty="0">
                <a:solidFill>
                  <a:srgbClr val="000000"/>
                </a:solidFill>
                <a:effectLst/>
                <a:latin typeface="Verdana" panose="020B0604030504040204" pitchFamily="34" charset="0"/>
              </a:rPr>
              <a:t> (General Motors)</a:t>
            </a:r>
          </a:p>
          <a:p>
            <a:pPr lvl="1">
              <a:spcBef>
                <a:spcPts val="0"/>
              </a:spcBef>
              <a:buFont typeface="Arial" panose="020B0604020202020204" pitchFamily="34" charset="0"/>
              <a:buChar char="•"/>
            </a:pPr>
            <a:r>
              <a:rPr lang="en-US" sz="1600" b="0" i="0" dirty="0">
                <a:solidFill>
                  <a:srgbClr val="000000"/>
                </a:solidFill>
                <a:effectLst/>
                <a:latin typeface="Verdana" panose="020B0604030504040204" pitchFamily="34" charset="0"/>
              </a:rPr>
              <a:t>Automotive WLAN use case study</a:t>
            </a:r>
            <a:r>
              <a:rPr lang="en-US" sz="1600" dirty="0">
                <a:latin typeface="Verdana" panose="020B0604030504040204" pitchFamily="34" charset="0"/>
              </a:rPr>
              <a:t> – Jing Ma (Toyota)</a:t>
            </a:r>
            <a:endParaRPr lang="en-US" sz="1600" dirty="0">
              <a:latin typeface="Arial" panose="020B0604020202020204" pitchFamily="34" charset="0"/>
              <a:cs typeface="Arial" panose="020B0604020202020204" pitchFamily="34" charset="0"/>
            </a:endParaRPr>
          </a:p>
          <a:p>
            <a:pPr lvl="1">
              <a:spcBef>
                <a:spcPts val="0"/>
              </a:spcBef>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Automotive TIG Technical Report Draft –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November 2024</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Goal is to complete final report by July 2025</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sz="2000" dirty="0"/>
              <a:t>Automotive TIG webpage</a:t>
            </a:r>
          </a:p>
          <a:p>
            <a:pPr marL="800100" lvl="1" indent="-342900">
              <a:spcBef>
                <a:spcPts val="0"/>
              </a:spcBef>
              <a:buFont typeface="Arial" panose="020B0604020202020204" pitchFamily="34" charset="0"/>
              <a:buChar char="•"/>
            </a:pPr>
            <a:r>
              <a:rPr lang="en-US" sz="1800" dirty="0"/>
              <a:t>In process</a:t>
            </a:r>
          </a:p>
          <a:p>
            <a:pPr marL="457200" lvl="1" indent="0">
              <a:spcBef>
                <a:spcPts val="0"/>
              </a:spcBef>
            </a:pPr>
            <a:endParaRPr lang="en-US" sz="1800" dirty="0"/>
          </a:p>
          <a:p>
            <a:pPr>
              <a:spcBef>
                <a:spcPts val="0"/>
              </a:spcBef>
              <a:buFont typeface="Arial" panose="020B0604020202020204" pitchFamily="34" charset="0"/>
              <a:buChar char="•"/>
            </a:pPr>
            <a:r>
              <a:rPr lang="en-US" sz="2000" dirty="0"/>
              <a:t>Background documents</a:t>
            </a:r>
          </a:p>
          <a:p>
            <a:pPr lvl="1">
              <a:spcBef>
                <a:spcPts val="0"/>
              </a:spcBef>
              <a:buFont typeface="Arial" panose="020B0604020202020204" pitchFamily="34" charset="0"/>
              <a:buChar char="•"/>
            </a:pPr>
            <a:r>
              <a:rPr lang="en-US" sz="1600" dirty="0">
                <a:hlinkClick r:id="rId2"/>
              </a:rPr>
              <a:t>https://mentor.ieee.org/802.11/dcn/24/11-24-1134-01-0wng-proposal-on-data-offload-using-wlan-in-connected-vehicle-case.pptx</a:t>
            </a:r>
            <a:r>
              <a:rPr lang="en-US" sz="1600" dirty="0"/>
              <a:t> </a:t>
            </a:r>
          </a:p>
          <a:p>
            <a:pPr lvl="1">
              <a:spcBef>
                <a:spcPts val="0"/>
              </a:spcBef>
              <a:buFont typeface="Arial" panose="020B0604020202020204" pitchFamily="34" charset="0"/>
              <a:buChar char="•"/>
            </a:pPr>
            <a:r>
              <a:rPr lang="en-US" sz="1600" dirty="0">
                <a:hlinkClick r:id="rId3"/>
              </a:rPr>
              <a:t>https://mentor.ieee.org/802.11/dcn/24/11-24-1062-03-0wng-automotive-tig-proposal.pptx</a:t>
            </a:r>
            <a:r>
              <a:rPr lang="en-US" sz="1600" dirty="0"/>
              <a:t> </a:t>
            </a:r>
          </a:p>
          <a:p>
            <a:pPr lvl="1">
              <a:spcBef>
                <a:spcPts val="0"/>
              </a:spcBef>
              <a:buFont typeface="Arial" panose="020B0604020202020204" pitchFamily="34" charset="0"/>
              <a:buChar char="•"/>
            </a:pPr>
            <a:r>
              <a:rPr lang="en-US" sz="1600" dirty="0">
                <a:hlinkClick r:id="rId4"/>
              </a:rPr>
              <a:t>https://mentor.ieee.org/802.11/dcn/24/11-24-0793-01-0wng-follow-up-of-data-offload-using-wlan-in-connected-vehicle-case.pptx</a:t>
            </a:r>
            <a:r>
              <a:rPr lang="en-US" sz="1600" dirty="0"/>
              <a:t> </a:t>
            </a:r>
          </a:p>
          <a:p>
            <a:pPr lvl="1">
              <a:spcBef>
                <a:spcPts val="0"/>
              </a:spcBef>
              <a:buFont typeface="Arial" panose="020B0604020202020204" pitchFamily="34" charset="0"/>
              <a:buChar char="•"/>
            </a:pPr>
            <a:r>
              <a:rPr lang="en-US" sz="1600" dirty="0">
                <a:hlinkClick r:id="rId5"/>
              </a:rPr>
              <a:t>https://mentor.ieee.org/802.11/dcn/24/11-24-0378-00-0wng-wlan-for-high-mobility-users.potx</a:t>
            </a:r>
            <a:r>
              <a:rPr lang="en-US" sz="16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752601"/>
            <a:ext cx="7770813" cy="4191000"/>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216294</TotalTime>
  <Words>1756</Words>
  <Application>Microsoft Office PowerPoint</Application>
  <PresentationFormat>On-screen Show (4:3)</PresentationFormat>
  <Paragraphs>162</Paragraphs>
  <Slides>14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MS Gothic</vt:lpstr>
      <vt:lpstr>Arial</vt:lpstr>
      <vt:lpstr>Arial Unicode MS</vt:lpstr>
      <vt:lpstr>Calibri</vt:lpstr>
      <vt:lpstr>Monotype Sorts</vt:lpstr>
      <vt:lpstr>Times New Roman</vt:lpstr>
      <vt:lpstr>Verdana</vt:lpstr>
      <vt:lpstr>Wingdings</vt:lpstr>
      <vt:lpstr>Office Theme</vt:lpstr>
      <vt:lpstr>Microsoft Word 97 - 2003 Document</vt:lpstr>
      <vt:lpstr>Automotive Topic Interest Group September 2024 Meeting Agenda</vt:lpstr>
      <vt:lpstr>Registration Information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Jim Lansford</cp:lastModifiedBy>
  <cp:revision>1440</cp:revision>
  <cp:lastPrinted>1601-01-01T00:00:00Z</cp:lastPrinted>
  <dcterms:created xsi:type="dcterms:W3CDTF">2017-01-26T15:28:16Z</dcterms:created>
  <dcterms:modified xsi:type="dcterms:W3CDTF">2024-09-05T13:56:21Z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