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7" d="100"/>
          <a:sy n="67" d="100"/>
        </p:scale>
        <p:origin x="102" y="19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42-02-Mntg-p802-revc-d2-0-ballot-comments.o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2024-08-23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PM2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has moved into SA ballot process</a:t>
            </a:r>
          </a:p>
          <a:p>
            <a:pPr lvl="1">
              <a:spcBef>
                <a:spcPts val="0"/>
              </a:spcBef>
              <a:spcAft>
                <a:spcPts val="600"/>
              </a:spcAft>
              <a:buFont typeface="Arial" panose="020B0604020202020204" pitchFamily="34" charset="0"/>
              <a:buChar char="•"/>
              <a:defRPr/>
            </a:pPr>
            <a:r>
              <a:rPr lang="en-US" sz="2200" dirty="0"/>
              <a:t>Comment resolution will meet ??</a:t>
            </a:r>
          </a:p>
          <a:p>
            <a:pPr lvl="1">
              <a:spcBef>
                <a:spcPts val="0"/>
              </a:spcBef>
              <a:spcAft>
                <a:spcPts val="600"/>
              </a:spcAft>
              <a:buFont typeface="Arial" panose="020B0604020202020204" pitchFamily="34" charset="0"/>
              <a:buChar char="•"/>
              <a:defRPr/>
            </a:pPr>
            <a:r>
              <a:rPr lang="en-US" sz="2200" dirty="0"/>
              <a:t>Comments submitted/disposition: </a:t>
            </a:r>
            <a:r>
              <a:rPr lang="en-US" sz="2200" dirty="0">
                <a:hlinkClick r:id="rId3"/>
              </a:rPr>
              <a:t>https://mentor.ieee.org/802.1/dcn/24/1-24-0042-02-Mntg-p802-revc-d2-0-ballot-comments.ods</a:t>
            </a:r>
            <a:r>
              <a:rPr lang="en-US" sz="2200" dirty="0"/>
              <a: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specifically push for a resolution/direction?</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 topic</a:t>
            </a:r>
          </a:p>
          <a:p>
            <a:pPr lvl="1" eaLnBrk="1" hangingPunct="1">
              <a:spcBef>
                <a:spcPts val="300"/>
              </a:spcBef>
            </a:pPr>
            <a:r>
              <a:rPr lang="en-US" altLang="en-US" dirty="0"/>
              <a:t>Changes to align with removal of EPD/LPD from IEEE Std 802</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30921</TotalTime>
  <Words>2370</Words>
  <Application>Microsoft Office PowerPoint</Application>
  <PresentationFormat>Widescreen</PresentationFormat>
  <Paragraphs>242</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174</cp:revision>
  <cp:lastPrinted>1601-01-01T00:00:00Z</cp:lastPrinted>
  <dcterms:created xsi:type="dcterms:W3CDTF">2021-01-26T19:12:38Z</dcterms:created>
  <dcterms:modified xsi:type="dcterms:W3CDTF">2024-08-23T19:56:30Z</dcterms:modified>
</cp:coreProperties>
</file>