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3" d="100"/>
          <a:sy n="93" d="100"/>
        </p:scale>
        <p:origin x="78" y="35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24/08/05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42-02-Mntg-p802-revc-d2-0-ballot-comments.o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9 Sept (Mon) 16:00, 12 Sept (Thurs) 8:00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PM2 and Thurs AM1</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a:spcBef>
                <a:spcPts val="0"/>
              </a:spcBef>
              <a:spcAft>
                <a:spcPts val="0"/>
              </a:spcAft>
              <a:buFont typeface="Arial" panose="020B0604020202020204" pitchFamily="34" charset="0"/>
              <a:buChar char="•"/>
              <a:defRPr/>
            </a:pPr>
            <a:r>
              <a:rPr lang="en-US" sz="2400" dirty="0"/>
              <a:t>802.11 internal work related to IEEE Std 802 updates (slide 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11-24/1387 &lt;link </a:t>
            </a:r>
            <a:r>
              <a:rPr lang="en-US" sz="2400" b="1" dirty="0" err="1">
                <a:solidFill>
                  <a:srgbClr val="000000"/>
                </a:solidFill>
              </a:rPr>
              <a:t>tbd</a:t>
            </a:r>
            <a:r>
              <a:rPr lang="en-US" sz="2400" b="1" dirty="0">
                <a:solidFill>
                  <a:srgbClr val="000000"/>
                </a:solidFill>
              </a:rPr>
              <a:t>&gt;</a:t>
            </a:r>
            <a:endParaRPr lang="en-US" sz="2400" b="1" dirty="0">
              <a:solidFill>
                <a:srgbClr val="000000"/>
              </a:solidFill>
              <a:highlight>
                <a:srgbClr val="FFFF00"/>
              </a:highlight>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has moved into SA ballot process</a:t>
            </a:r>
          </a:p>
          <a:p>
            <a:pPr lvl="1">
              <a:spcBef>
                <a:spcPts val="0"/>
              </a:spcBef>
              <a:spcAft>
                <a:spcPts val="600"/>
              </a:spcAft>
              <a:buFont typeface="Arial" panose="020B0604020202020204" pitchFamily="34" charset="0"/>
              <a:buChar char="•"/>
              <a:defRPr/>
            </a:pPr>
            <a:r>
              <a:rPr lang="en-US" sz="2200" dirty="0"/>
              <a:t>Comment resolution will meet ??</a:t>
            </a:r>
          </a:p>
          <a:p>
            <a:pPr lvl="1">
              <a:spcBef>
                <a:spcPts val="0"/>
              </a:spcBef>
              <a:spcAft>
                <a:spcPts val="600"/>
              </a:spcAft>
              <a:buFont typeface="Arial" panose="020B0604020202020204" pitchFamily="34" charset="0"/>
              <a:buChar char="•"/>
              <a:defRPr/>
            </a:pPr>
            <a:r>
              <a:rPr lang="en-US" sz="2200" dirty="0"/>
              <a:t>Comments submitted/disposition: </a:t>
            </a:r>
            <a:r>
              <a:rPr lang="en-US" sz="2200" dirty="0">
                <a:hlinkClick r:id="rId3"/>
              </a:rPr>
              <a:t>https://mentor.ieee.org/802.1/dcn/24/1-24-0042-02-Mntg-p802-revc-d2-0-ballot-comments.ods</a:t>
            </a:r>
            <a:r>
              <a:rPr lang="en-US" sz="2200" dirty="0"/>
              <a:t> </a:t>
            </a:r>
            <a:r>
              <a:rPr lang="en-US" sz="2200" dirty="0">
                <a:solidFill>
                  <a:srgbClr val="333333"/>
                </a:solidFill>
                <a:latin typeface="+mj-lt"/>
              </a:rPr>
              <a:t>(NOTE: WG1 document)</a:t>
            </a:r>
          </a:p>
          <a:p>
            <a:pPr>
              <a:spcBef>
                <a:spcPts val="0"/>
              </a:spcBef>
              <a:spcAft>
                <a:spcPts val="600"/>
              </a:spcAft>
              <a:buFont typeface="Arial" panose="020B0604020202020204" pitchFamily="34" charset="0"/>
              <a:buChar char="•"/>
              <a:defRPr/>
            </a:pPr>
            <a:r>
              <a:rPr lang="en-US" sz="3200" dirty="0">
                <a:solidFill>
                  <a:srgbClr val="333333"/>
                </a:solidFill>
                <a:latin typeface="+mj-lt"/>
              </a:rPr>
              <a:t>Review comments</a:t>
            </a:r>
            <a:r>
              <a:rPr lang="en-US" sz="2600" dirty="0">
                <a:solidFill>
                  <a:srgbClr val="333333"/>
                </a:solidFill>
                <a:latin typeface="+mj-lt"/>
              </a:rPr>
              <a:t> </a:t>
            </a:r>
            <a:r>
              <a:rPr lang="en-US" sz="2600" b="0" dirty="0">
                <a:solidFill>
                  <a:srgbClr val="333333"/>
                </a:solidFill>
                <a:latin typeface="+mj-lt"/>
              </a:rPr>
              <a:t>(especially from 802.11 members, but also others)</a:t>
            </a:r>
          </a:p>
          <a:p>
            <a:pPr lvl="1">
              <a:spcBef>
                <a:spcPts val="0"/>
              </a:spcBef>
              <a:spcAft>
                <a:spcPts val="600"/>
              </a:spcAft>
              <a:buFont typeface="Arial" panose="020B0604020202020204" pitchFamily="34" charset="0"/>
              <a:buChar char="•"/>
              <a:defRPr/>
            </a:pPr>
            <a:r>
              <a:rPr lang="en-US" sz="2200" dirty="0">
                <a:solidFill>
                  <a:srgbClr val="333333"/>
                </a:solidFill>
                <a:latin typeface="+mj-lt"/>
              </a:rPr>
              <a:t>Any comments we want to specifically push for a resolution/direction?</a:t>
            </a: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8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2400" b="1" u="sng" kern="0" dirty="0"/>
              <a:t>EPD and LPD terms are going away</a:t>
            </a:r>
            <a:r>
              <a:rPr lang="en-US" sz="2400" b="1" kern="0" dirty="0"/>
              <a:t> – we need to update 802.11 to align</a:t>
            </a:r>
          </a:p>
          <a:p>
            <a:pPr marL="342900" lvl="3" indent="-342900">
              <a:spcBef>
                <a:spcPts val="300"/>
              </a:spcBef>
              <a:buFont typeface="Arial" panose="020B0604020202020204" pitchFamily="34" charset="0"/>
              <a:buChar char="•"/>
              <a:defRPr/>
            </a:pPr>
            <a:r>
              <a:rPr lang="en-US" sz="2400" b="1" u="sng" dirty="0">
                <a:latin typeface="Times New Roman" panose="02020603050405020304" pitchFamily="18" charset="0"/>
                <a:cs typeface="+mn-cs"/>
              </a:rPr>
              <a:t>Review MAC address ordering discussion</a:t>
            </a:r>
            <a:r>
              <a:rPr lang="en-US" sz="2400" b="1" dirty="0">
                <a:latin typeface="Times New Roman" panose="02020603050405020304" pitchFamily="18" charset="0"/>
                <a:cs typeface="+mn-cs"/>
              </a:rPr>
              <a:t>, and 802.11 assumptions</a:t>
            </a:r>
          </a:p>
          <a:p>
            <a:pPr marL="800100" lvl="4" indent="-342900">
              <a:spcBef>
                <a:spcPts val="300"/>
              </a:spcBef>
              <a:buFont typeface="Arial" panose="020B0604020202020204" pitchFamily="34" charset="0"/>
              <a:buChar char="•"/>
              <a:defRPr/>
            </a:pPr>
            <a:r>
              <a:rPr lang="en-US" sz="1800" b="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b="1"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b="0" dirty="0">
                <a:latin typeface="Times New Roman" panose="02020603050405020304" pitchFamily="18" charset="0"/>
              </a:rPr>
              <a:t>What if we make the DS a bridge (small ‘b’)?</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600200"/>
            <a:ext cx="10361084" cy="4875214"/>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pPr marL="228600" lvl="2" indent="0">
              <a:lnSpc>
                <a:spcPct val="90000"/>
              </a:lnSpc>
              <a:spcBef>
                <a:spcPts val="300"/>
              </a:spcBef>
              <a:defRPr/>
            </a:pPr>
            <a:r>
              <a:rPr lang="en-US" sz="2400" b="1" dirty="0"/>
              <a:t>Annexes:</a:t>
            </a:r>
          </a:p>
          <a:p>
            <a:pPr marL="628650" lvl="2" indent="-400050">
              <a:lnSpc>
                <a:spcPct val="90000"/>
              </a:lnSpc>
              <a:spcBef>
                <a:spcPts val="300"/>
              </a:spcBef>
              <a:buFont typeface="Arial" pitchFamily="34" charset="0"/>
              <a:buChar char="•"/>
              <a:defRPr/>
            </a:pPr>
            <a:r>
              <a:rPr lang="en-US" sz="2400" b="0" dirty="0"/>
              <a:t>“Frame Exchange” and “Frame Exchange Sequence” concepts, introduction?  (Does .15 concept have any relevance/starting-point for this?)</a:t>
            </a:r>
          </a:p>
          <a:p>
            <a:pPr marL="628650" lvl="2" indent="-400050">
              <a:lnSpc>
                <a:spcPct val="90000"/>
              </a:lnSpc>
              <a:spcBef>
                <a:spcPts val="300"/>
              </a:spcBef>
              <a:buFont typeface="Arial" pitchFamily="34" charset="0"/>
              <a:buChar char="•"/>
              <a:defRPr/>
            </a:pPr>
            <a:r>
              <a:rPr lang="en-US" sz="2400" dirty="0"/>
              <a:t>List/”index” of frame exchanges, as a “novice” introduction/reference list?</a:t>
            </a:r>
          </a:p>
          <a:p>
            <a:pPr marL="628650" lvl="2" indent="-400050">
              <a:lnSpc>
                <a:spcPct val="90000"/>
              </a:lnSpc>
              <a:spcBef>
                <a:spcPts val="300"/>
              </a:spcBef>
              <a:buFont typeface="Arial" pitchFamily="34" charset="0"/>
              <a:buChar char="•"/>
              <a:defRPr/>
            </a:pPr>
            <a:r>
              <a:rPr lang="en-US" sz="2400" b="0" dirty="0"/>
              <a:t>Put a</a:t>
            </a:r>
            <a:r>
              <a:rPr lang="en-US" sz="2400" dirty="0"/>
              <a:t>n informative discussion of “architecture” (portal, etc.) versus “real-world” implementations, in an Annex also – but that’s a separate task, in a separate Annex</a:t>
            </a:r>
            <a:endParaRPr lang="en-US" sz="24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a:t>
            </a:r>
            <a:endParaRPr lang="en-US" altLang="en-US" dirty="0">
              <a:highlight>
                <a:srgbClr val="00FF00"/>
              </a:highlight>
            </a:endParaRPr>
          </a:p>
          <a:p>
            <a:pPr lvl="1" eaLnBrk="1" hangingPunct="1">
              <a:spcBef>
                <a:spcPts val="300"/>
              </a:spcBef>
            </a:pPr>
            <a:r>
              <a:rPr lang="en-US" altLang="en-US" dirty="0"/>
              <a:t>QoS topic</a:t>
            </a:r>
          </a:p>
          <a:p>
            <a:pPr lvl="1" eaLnBrk="1" hangingPunct="1">
              <a:spcBef>
                <a:spcPts val="300"/>
              </a:spcBef>
            </a:pPr>
            <a:r>
              <a:rPr lang="en-US" altLang="en-US" dirty="0"/>
              <a:t>Changes to align with removal of EPD/LPD from IEEE Std 802</a:t>
            </a:r>
          </a:p>
          <a:p>
            <a:pPr lvl="1" eaLnBrk="1" hangingPunct="1">
              <a:spcBef>
                <a:spcPts val="300"/>
              </a:spcBef>
            </a:pPr>
            <a:r>
              <a:rPr lang="en-US" altLang="en-US" dirty="0"/>
              <a:t>“Other” (slide 17)</a:t>
            </a:r>
          </a:p>
          <a:p>
            <a:pPr eaLnBrk="1" hangingPunct="1">
              <a:spcBef>
                <a:spcPts val="300"/>
              </a:spcBef>
            </a:pPr>
            <a:r>
              <a:rPr lang="en-US" altLang="en-US" dirty="0"/>
              <a:t>Nov session planning</a:t>
            </a:r>
          </a:p>
          <a:p>
            <a:pPr lvl="1" eaLnBrk="1" hangingPunct="1">
              <a:spcBef>
                <a:spcPts val="300"/>
              </a:spcBef>
            </a:pPr>
            <a:r>
              <a:rPr lang="en-US" altLang="en-US" dirty="0"/>
              <a:t>1 or 2 slots?</a:t>
            </a:r>
            <a:endParaRPr lang="en-US" altLang="en-US" dirty="0">
              <a:highlight>
                <a:srgbClr val="00FF00"/>
              </a:highlight>
            </a:endParaRPr>
          </a:p>
          <a:p>
            <a:pPr lvl="1" eaLnBrk="1" hangingPunct="1">
              <a:spcBef>
                <a:spcPts val="300"/>
              </a:spcBef>
            </a:pPr>
            <a:r>
              <a:rPr lang="en-US" altLang="en-US" dirty="0"/>
              <a:t>Topics? Annex G, 802REVc, WBA QoS liaison follow-up, “Other” (slide 17)</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30916</TotalTime>
  <Words>2374</Words>
  <Application>Microsoft Office PowerPoint</Application>
  <PresentationFormat>Widescreen</PresentationFormat>
  <Paragraphs>242</Paragraphs>
  <Slides>23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September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Sept (Mon) 16:00, 12 Sept (Thurs) 8:00</vt:lpstr>
      <vt:lpstr>ARC (Architecture) – Other</vt:lpstr>
      <vt:lpstr>Prior meeting minutes</vt:lpstr>
      <vt:lpstr>IEEE Std 802 revision (P802REVc)</vt:lpstr>
      <vt:lpstr>P802REVc – Other ARC work</vt:lpstr>
      <vt:lpstr>Annex G way forward – Step 2</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171</cp:revision>
  <cp:lastPrinted>1601-01-01T00:00:00Z</cp:lastPrinted>
  <dcterms:created xsi:type="dcterms:W3CDTF">2021-01-26T19:12:38Z</dcterms:created>
  <dcterms:modified xsi:type="dcterms:W3CDTF">2024-08-05T23:40:38Z</dcterms:modified>
</cp:coreProperties>
</file>