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7BF9EE-295D-4BF2-AEE4-C006D3C46982}" v="5" dt="2024-09-13T03:23:20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6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13B87224-F7BC-4CAC-8E32-950751699C91}"/>
    <pc:docChg chg="undo custSel modSld modMainMaster">
      <pc:chgData name="Alfred Asterjadhi" userId="39de57b9-85c0-4fd1-aaac-8ca2b6560ad0" providerId="ADAL" clId="{13B87224-F7BC-4CAC-8E32-950751699C91}" dt="2024-08-05T20:22:16.170" v="106" actId="207"/>
      <pc:docMkLst>
        <pc:docMk/>
      </pc:docMkLst>
      <pc:sldChg chg="modSp mod">
        <pc:chgData name="Alfred Asterjadhi" userId="39de57b9-85c0-4fd1-aaac-8ca2b6560ad0" providerId="ADAL" clId="{13B87224-F7BC-4CAC-8E32-950751699C91}" dt="2024-08-05T20:22:08.567" v="105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13B87224-F7BC-4CAC-8E32-950751699C91}" dt="2024-08-05T20:20:35.816" v="48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13B87224-F7BC-4CAC-8E32-950751699C91}" dt="2024-08-05T20:22:08.567" v="105" actId="20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3B87224-F7BC-4CAC-8E32-950751699C91}" dt="2024-08-05T20:19:14.953" v="13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13B87224-F7BC-4CAC-8E32-950751699C91}" dt="2024-08-05T20:19:18.806" v="15"/>
        <pc:sldMkLst>
          <pc:docMk/>
          <pc:sldMk cId="7809349" sldId="259"/>
        </pc:sldMkLst>
        <pc:spChg chg="mod">
          <ac:chgData name="Alfred Asterjadhi" userId="39de57b9-85c0-4fd1-aaac-8ca2b6560ad0" providerId="ADAL" clId="{13B87224-F7BC-4CAC-8E32-950751699C91}" dt="2024-08-05T20:19:18.80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3B87224-F7BC-4CAC-8E32-950751699C91}" dt="2024-08-05T20:20:16.407" v="47"/>
        <pc:sldMkLst>
          <pc:docMk/>
          <pc:sldMk cId="4134685600" sldId="261"/>
        </pc:sldMkLst>
        <pc:spChg chg="mod">
          <ac:chgData name="Alfred Asterjadhi" userId="39de57b9-85c0-4fd1-aaac-8ca2b6560ad0" providerId="ADAL" clId="{13B87224-F7BC-4CAC-8E32-950751699C91}" dt="2024-08-05T20:19:07.432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3B87224-F7BC-4CAC-8E32-950751699C91}" dt="2024-08-05T20:19:40.555" v="4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3B87224-F7BC-4CAC-8E32-950751699C91}" dt="2024-08-05T20:20:00.290" v="46" actId="20577"/>
          <ac:spMkLst>
            <pc:docMk/>
            <pc:sldMk cId="4134685600" sldId="261"/>
            <ac:spMk id="9" creationId="{C7B67E75-6FEC-43C0-9EE5-4FDD767F3EA8}"/>
          </ac:spMkLst>
        </pc:spChg>
        <pc:graphicFrameChg chg="mod">
          <ac:chgData name="Alfred Asterjadhi" userId="39de57b9-85c0-4fd1-aaac-8ca2b6560ad0" providerId="ADAL" clId="{13B87224-F7BC-4CAC-8E32-950751699C91}" dt="2024-08-05T20:20:16.407" v="47"/>
          <ac:graphicFrameMkLst>
            <pc:docMk/>
            <pc:sldMk cId="4134685600" sldId="261"/>
            <ac:graphicFrameMk id="10" creationId="{515F102E-0782-4BCD-A930-15E03346A70B}"/>
          </ac:graphicFrameMkLst>
        </pc:graphicFrameChg>
      </pc:sldChg>
      <pc:sldChg chg="modSp mod">
        <pc:chgData name="Alfred Asterjadhi" userId="39de57b9-85c0-4fd1-aaac-8ca2b6560ad0" providerId="ADAL" clId="{13B87224-F7BC-4CAC-8E32-950751699C91}" dt="2024-08-05T20:22:16.170" v="106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13B87224-F7BC-4CAC-8E32-950751699C91}" dt="2024-08-05T20:22:16.170" v="106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13B87224-F7BC-4CAC-8E32-950751699C91}" dt="2024-08-05T20:19:16.638" v="14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13B87224-F7BC-4CAC-8E32-950751699C91}" dt="2024-08-05T20:19:30.473" v="2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3B87224-F7BC-4CAC-8E32-950751699C91}" dt="2024-08-05T20:19:30.473" v="2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A00A8FD0-2D58-40D4-B9AF-A7842FB21F27}"/>
    <pc:docChg chg="custSel modSld">
      <pc:chgData name="Alfred Asterjadhi" userId="39de57b9-85c0-4fd1-aaac-8ca2b6560ad0" providerId="ADAL" clId="{A00A8FD0-2D58-40D4-B9AF-A7842FB21F27}" dt="2024-03-15T01:08:31.317" v="552" actId="14100"/>
      <pc:docMkLst>
        <pc:docMk/>
      </pc:docMkLst>
      <pc:sldChg chg="modSp mod">
        <pc:chgData name="Alfred Asterjadhi" userId="39de57b9-85c0-4fd1-aaac-8ca2b6560ad0" providerId="ADAL" clId="{A00A8FD0-2D58-40D4-B9AF-A7842FB21F27}" dt="2024-03-15T01:08:31.317" v="552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A00A8FD0-2D58-40D4-B9AF-A7842FB21F27}" dt="2024-03-15T00:56:47.766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A00A8FD0-2D58-40D4-B9AF-A7842FB21F27}" dt="2024-03-15T01:08:31.317" v="552" actId="14100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A00A8FD0-2D58-40D4-B9AF-A7842FB21F27}" dt="2024-03-15T01:04:41.518" v="17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00A8FD0-2D58-40D4-B9AF-A7842FB21F27}" dt="2024-03-15T01:04:26.835" v="161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A00A8FD0-2D58-40D4-B9AF-A7842FB21F27}" dt="2024-03-15T01:04:41.518" v="174" actId="20577"/>
          <ac:spMkLst>
            <pc:docMk/>
            <pc:sldMk cId="3928206792" sldId="262"/>
            <ac:spMk id="11" creationId="{C945E25D-E1EE-4DE9-246C-B083D8BE58B6}"/>
          </ac:spMkLst>
        </pc:spChg>
      </pc:sld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35:20.690" v="519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7B60231E-E28C-4016-9CA2-AF35D1938248}" dt="2024-01-19T01:20:17.678" v="503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B60231E-E28C-4016-9CA2-AF35D1938248}" dt="2024-01-19T00:56:40.221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7B60231E-E28C-4016-9CA2-AF35D1938248}" dt="2024-01-19T01:34:00.567" v="504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7B60231E-E28C-4016-9CA2-AF35D1938248}" dt="2024-01-19T01:34:00.567" v="504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B60231E-E28C-4016-9CA2-AF35D1938248}" dt="2024-01-19T00:56:42.834" v="3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B60231E-E28C-4016-9CA2-AF35D1938248}" dt="2024-01-19T01:35:10.253" v="51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B60231E-E28C-4016-9CA2-AF35D1938248}" dt="2024-01-19T00:56:36.456" v="29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B60231E-E28C-4016-9CA2-AF35D1938248}" dt="2024-01-19T01:35:10.253" v="51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B60231E-E28C-4016-9CA2-AF35D1938248}" dt="2024-01-19T01:14:31.327" v="40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B60231E-E28C-4016-9CA2-AF35D1938248}" dt="2024-01-19T00:56:41.599" v="31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B60231E-E28C-4016-9CA2-AF35D1938248}" dt="2024-01-19T01:03:59.336" v="40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7B60231E-E28C-4016-9CA2-AF35D1938248}" dt="2024-01-19T01:35:20.690" v="5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B60231E-E28C-4016-9CA2-AF35D1938248}" dt="2024-01-19T01:35:20.690" v="5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7B60231E-E28C-4016-9CA2-AF35D1938248}" dt="2024-01-19T00:56:27.412" v="1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60E94-6D05-4E8B-9C5E-9F7B2E34268C}"/>
    <pc:docChg chg="undo custSel modSld modMainMaster">
      <pc:chgData name="Alfred Asterjadhi" userId="39de57b9-85c0-4fd1-aaac-8ca2b6560ad0" providerId="ADAL" clId="{A5760E94-6D05-4E8B-9C5E-9F7B2E34268C}" dt="2024-05-17T07:29:24.606" v="522" actId="20577"/>
      <pc:docMkLst>
        <pc:docMk/>
      </pc:docMkLst>
      <pc:sldChg chg="modSp mod">
        <pc:chgData name="Alfred Asterjadhi" userId="39de57b9-85c0-4fd1-aaac-8ca2b6560ad0" providerId="ADAL" clId="{A5760E94-6D05-4E8B-9C5E-9F7B2E34268C}" dt="2024-05-17T07:29:24.606" v="522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A5760E94-6D05-4E8B-9C5E-9F7B2E34268C}" dt="2024-05-17T07:29:24.606" v="522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A5760E94-6D05-4E8B-9C5E-9F7B2E34268C}" dt="2024-05-16T19:00:44.613" v="503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A5760E94-6D05-4E8B-9C5E-9F7B2E34268C}" dt="2024-05-16T19:00:56.768" v="50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A5760E94-6D05-4E8B-9C5E-9F7B2E34268C}" dt="2024-05-16T19:00:56.768" v="507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A5760E94-6D05-4E8B-9C5E-9F7B2E34268C}" dt="2024-05-16T13:41:53.043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A5760E94-6D05-4E8B-9C5E-9F7B2E34268C}" dt="2024-05-16T13:41:31.94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A5760E94-6D05-4E8B-9C5E-9F7B2E34268C}" dt="2024-05-16T13:41:28.252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A5760E94-6D05-4E8B-9C5E-9F7B2E34268C}" dt="2024-05-16T13:41:53.043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A5760E94-6D05-4E8B-9C5E-9F7B2E34268C}" dt="2024-05-16T19:01:12.426" v="518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5760E94-6D05-4E8B-9C5E-9F7B2E34268C}" dt="2024-05-16T18:49:16.531" v="81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A5760E94-6D05-4E8B-9C5E-9F7B2E34268C}" dt="2024-05-16T19:01:12.426" v="518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A5760E94-6D05-4E8B-9C5E-9F7B2E34268C}" dt="2024-05-17T07:29:15.352" v="52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60E94-6D05-4E8B-9C5E-9F7B2E34268C}" dt="2024-05-17T07:29:15.352" v="52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3BD260E-E30B-4979-B27A-377EBF04DBDB}"/>
    <pc:docChg chg="custSel modSld modMainMaster">
      <pc:chgData name="Alfred Asterjadhi" userId="39de57b9-85c0-4fd1-aaac-8ca2b6560ad0" providerId="ADAL" clId="{13BD260E-E30B-4979-B27A-377EBF04DBDB}" dt="2024-06-07T17:31:56.668" v="32"/>
      <pc:docMkLst>
        <pc:docMk/>
      </pc:docMkLst>
      <pc:sldChg chg="modSp mod">
        <pc:chgData name="Alfred Asterjadhi" userId="39de57b9-85c0-4fd1-aaac-8ca2b6560ad0" providerId="ADAL" clId="{13BD260E-E30B-4979-B27A-377EBF04DBDB}" dt="2024-06-07T17:27:51.406" v="29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13BD260E-E30B-4979-B27A-377EBF04DBDB}" dt="2024-06-07T17:27:51.406" v="29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13BD260E-E30B-4979-B27A-377EBF04DBDB}" dt="2024-06-07T17:26:32.991" v="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13BD260E-E30B-4979-B27A-377EBF04DBDB}" dt="2024-06-07T17:26:45.754" v="16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13BD260E-E30B-4979-B27A-377EBF04DBDB}" dt="2024-06-07T17:27:56.634" v="31" actId="207"/>
        <pc:sldMkLst>
          <pc:docMk/>
          <pc:sldMk cId="7809349" sldId="259"/>
        </pc:sldMkLst>
        <pc:spChg chg="mod">
          <ac:chgData name="Alfred Asterjadhi" userId="39de57b9-85c0-4fd1-aaac-8ca2b6560ad0" providerId="ADAL" clId="{13BD260E-E30B-4979-B27A-377EBF04DBDB}" dt="2024-06-07T17:27:56.634" v="31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3BD260E-E30B-4979-B27A-377EBF04DBDB}" dt="2024-06-07T17:26:36.192" v="8"/>
          <ac:spMkLst>
            <pc:docMk/>
            <pc:sldMk cId="7809349" sldId="259"/>
            <ac:spMk id="5" creationId="{DB4CA25A-C649-4BB9-B766-914E296AD4EC}"/>
          </ac:spMkLst>
        </pc:spChg>
        <pc:spChg chg="mod">
          <ac:chgData name="Alfred Asterjadhi" userId="39de57b9-85c0-4fd1-aaac-8ca2b6560ad0" providerId="ADAL" clId="{13BD260E-E30B-4979-B27A-377EBF04DBDB}" dt="2024-06-07T17:26:53.046" v="2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3BD260E-E30B-4979-B27A-377EBF04DBDB}" dt="2024-06-07T17:31:56.668" v="32"/>
        <pc:sldMkLst>
          <pc:docMk/>
          <pc:sldMk cId="4134685600" sldId="261"/>
        </pc:sldMkLst>
        <pc:spChg chg="mod">
          <ac:chgData name="Alfred Asterjadhi" userId="39de57b9-85c0-4fd1-aaac-8ca2b6560ad0" providerId="ADAL" clId="{13BD260E-E30B-4979-B27A-377EBF04DBDB}" dt="2024-06-07T17:26:42.331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3BD260E-E30B-4979-B27A-377EBF04DBDB}" dt="2024-06-07T17:26:31.319" v="5"/>
          <ac:spMkLst>
            <pc:docMk/>
            <pc:sldMk cId="4134685600" sldId="261"/>
            <ac:spMk id="5" creationId="{1106131F-7E17-4A3F-827A-9D98E6264FA1}"/>
          </ac:spMkLst>
        </pc:spChg>
        <pc:spChg chg="mod">
          <ac:chgData name="Alfred Asterjadhi" userId="39de57b9-85c0-4fd1-aaac-8ca2b6560ad0" providerId="ADAL" clId="{13BD260E-E30B-4979-B27A-377EBF04DBDB}" dt="2024-06-07T17:27:48.371" v="28" actId="207"/>
          <ac:spMkLst>
            <pc:docMk/>
            <pc:sldMk cId="4134685600" sldId="261"/>
            <ac:spMk id="7" creationId="{E078C9E1-E261-45D9-B17A-B795E415F549}"/>
          </ac:spMkLst>
        </pc:spChg>
        <pc:graphicFrameChg chg="mod">
          <ac:chgData name="Alfred Asterjadhi" userId="39de57b9-85c0-4fd1-aaac-8ca2b6560ad0" providerId="ADAL" clId="{13BD260E-E30B-4979-B27A-377EBF04DBDB}" dt="2024-06-07T17:31:56.668" v="32"/>
          <ac:graphicFrameMkLst>
            <pc:docMk/>
            <pc:sldMk cId="4134685600" sldId="261"/>
            <ac:graphicFrameMk id="10" creationId="{515F102E-0782-4BCD-A930-15E03346A70B}"/>
          </ac:graphicFrameMkLst>
        </pc:graphicFrameChg>
      </pc:sldChg>
      <pc:sldChg chg="modSp mod">
        <pc:chgData name="Alfred Asterjadhi" userId="39de57b9-85c0-4fd1-aaac-8ca2b6560ad0" providerId="ADAL" clId="{13BD260E-E30B-4979-B27A-377EBF04DBDB}" dt="2024-06-07T17:27:53.606" v="3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13BD260E-E30B-4979-B27A-377EBF04DBDB}" dt="2024-06-07T17:27:53.606" v="3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13BD260E-E30B-4979-B27A-377EBF04DBDB}" dt="2024-06-07T17:26:34.565" v="7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13BD260E-E30B-4979-B27A-377EBF04DBDB}" dt="2024-06-07T17:26:49.282" v="20" actId="20577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 modSldLayout">
        <pc:chgData name="Alfred Asterjadhi" userId="39de57b9-85c0-4fd1-aaac-8ca2b6560ad0" providerId="ADAL" clId="{13BD260E-E30B-4979-B27A-377EBF04DBDB}" dt="2024-06-07T17:27:05.344" v="2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3BD260E-E30B-4979-B27A-377EBF04DBDB}" dt="2024-05-31T21:59:57.075" v="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3BD260E-E30B-4979-B27A-377EBF04DBDB}" dt="2024-06-07T17:27:02.559" v="25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Alfred Asterjadhi" userId="39de57b9-85c0-4fd1-aaac-8ca2b6560ad0" providerId="ADAL" clId="{13BD260E-E30B-4979-B27A-377EBF04DBDB}" dt="2024-06-07T17:27:04.003" v="26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3BD260E-E30B-4979-B27A-377EBF04DBDB}" dt="2024-06-07T17:27:04.003" v="26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3BD260E-E30B-4979-B27A-377EBF04DBDB}" dt="2024-06-07T17:27:05.344" v="27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3BD260E-E30B-4979-B27A-377EBF04DBDB}" dt="2024-06-07T17:27:05.344" v="27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29C5B5E-AD82-4F84-A0D5-0CEA73DFC238}"/>
    <pc:docChg chg="custSel modSld modMainMaster">
      <pc:chgData name="Alfred Asterjadhi" userId="39de57b9-85c0-4fd1-aaac-8ca2b6560ad0" providerId="ADAL" clId="{229C5B5E-AD82-4F84-A0D5-0CEA73DFC238}" dt="2024-02-02T18:22:13.418" v="59" actId="20577"/>
      <pc:docMkLst>
        <pc:docMk/>
      </pc:docMkLst>
      <pc:sldChg chg="modSp mod">
        <pc:chgData name="Alfred Asterjadhi" userId="39de57b9-85c0-4fd1-aaac-8ca2b6560ad0" providerId="ADAL" clId="{229C5B5E-AD82-4F84-A0D5-0CEA73DFC238}" dt="2024-02-02T18:22:01.444" v="56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229C5B5E-AD82-4F84-A0D5-0CEA73DFC238}" dt="2024-02-02T18:22:01.444" v="56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29C5B5E-AD82-4F84-A0D5-0CEA73DFC238}" dt="2024-02-02T18:21:56.276" v="5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29C5B5E-AD82-4F84-A0D5-0CEA73DFC238}" dt="2024-02-02T18:20:40.025" v="5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229C5B5E-AD82-4F84-A0D5-0CEA73DFC238}" dt="2024-02-02T18:22:13.418" v="5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29C5B5E-AD82-4F84-A0D5-0CEA73DFC238}" dt="2024-02-02T18:22:13.418" v="59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29C5B5E-AD82-4F84-A0D5-0CEA73DFC238}" dt="2024-02-02T18:20:44.733" v="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29C5B5E-AD82-4F84-A0D5-0CEA73DFC238}" dt="2024-02-02T18:21:33.889" v="32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29C5B5E-AD82-4F84-A0D5-0CEA73DFC238}" dt="2024-02-02T18:20:35.029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29C5B5E-AD82-4F84-A0D5-0CEA73DFC238}" dt="2024-02-02T18:20:50.042" v="12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29C5B5E-AD82-4F84-A0D5-0CEA73DFC238}" dt="2024-02-02T18:21:33.889" v="32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29C5B5E-AD82-4F84-A0D5-0CEA73DFC238}" dt="2024-02-02T18:22:05.591" v="57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29C5B5E-AD82-4F84-A0D5-0CEA73DFC238}" dt="2024-02-02T18:22:05.591" v="57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29C5B5E-AD82-4F84-A0D5-0CEA73DFC238}" dt="2024-02-02T18:20:42.161" v="6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29C5B5E-AD82-4F84-A0D5-0CEA73DFC238}" dt="2024-02-02T18:21:08.599" v="2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29C5B5E-AD82-4F84-A0D5-0CEA73DFC238}" dt="2024-02-02T18:21:04.910" v="2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29C5B5E-AD82-4F84-A0D5-0CEA73DFC238}" dt="2024-02-02T18:21:08.599" v="2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B7BF9EE-295D-4BF2-AEE4-C006D3C46982}"/>
    <pc:docChg chg="undo custSel modSld modMainMaster">
      <pc:chgData name="Alfred Asterjadhi" userId="39de57b9-85c0-4fd1-aaac-8ca2b6560ad0" providerId="ADAL" clId="{9B7BF9EE-295D-4BF2-AEE4-C006D3C46982}" dt="2024-09-13T05:50:51.364" v="1194" actId="20577"/>
      <pc:docMkLst>
        <pc:docMk/>
      </pc:docMkLst>
      <pc:sldChg chg="modSp mod">
        <pc:chgData name="Alfred Asterjadhi" userId="39de57b9-85c0-4fd1-aaac-8ca2b6560ad0" providerId="ADAL" clId="{9B7BF9EE-295D-4BF2-AEE4-C006D3C46982}" dt="2024-09-13T03:37:03.572" v="1112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9B7BF9EE-295D-4BF2-AEE4-C006D3C46982}" dt="2024-09-13T03:04:27.265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9B7BF9EE-295D-4BF2-AEE4-C006D3C46982}" dt="2024-09-13T03:37:03.572" v="1112" actId="20577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9B7BF9EE-295D-4BF2-AEE4-C006D3C46982}" dt="2024-09-13T05:50:29.884" v="119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9B7BF9EE-295D-4BF2-AEE4-C006D3C46982}" dt="2024-09-13T03:23:42.701" v="744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9B7BF9EE-295D-4BF2-AEE4-C006D3C46982}" dt="2024-09-13T05:50:29.884" v="119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9B7BF9EE-295D-4BF2-AEE4-C006D3C46982}" dt="2024-09-13T05:50:51.364" v="119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B7BF9EE-295D-4BF2-AEE4-C006D3C46982}" dt="2024-09-13T05:50:51.364" v="119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8EDD31BF-5916-4A77-A6D9-10BA3AC8B2F3}" dt="2023-11-17T04:00:57.408" v="548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9" creationId="{6D4D7A0D-E3C0-2EC4-0886-E707AD1BE0FD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3" creationId="{8A63C701-C944-0E20-4CBF-5E149F61D90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4" creationId="{28A6C0AA-7F2B-5F4B-C0E4-412F6D2068E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5" creationId="{54CA29CC-2A79-F200-EA06-756047A8337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6" creationId="{BB61EE89-BAF3-C689-87C2-542D0363AA9A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7" creationId="{590452B2-98E5-6F19-3366-542824C22F8C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8" creationId="{FDEF02C8-D96D-E187-2791-CD60979C1EA0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9" creationId="{0D9D08A8-C88D-1F0D-C0FA-F27FB802ED65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0" creationId="{CEF6E2D6-0DF1-09BF-1F14-C5C736F0F416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1" creationId="{511EEAC9-362F-D516-9DA2-275CB113615E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2" creationId="{D35AD572-45A3-952B-7618-D15B6D12F11C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4" creationId="{504C2681-9A66-DD57-EDB9-533091E33072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5" creationId="{F9DCC0F7-CBD7-A846-8C8A-368EEA9C9AB4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6" creationId="{16802A1E-D15B-BF76-700D-E3B7C77F4C10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40" creationId="{046E2880-8EA6-CC37-AEE8-DF30C4C85C73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1" creationId="{1ABA1805-80F0-8A13-F5BD-B70F5C76016A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2" creationId="{2E3AD32F-28F1-62C7-573D-44CD4312A024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3" creationId="{1C1154DB-5B14-1489-EA82-6AB24D29FA31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4" creationId="{B6D4F062-8D19-79F3-EFAB-7FA178C167FB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5" creationId="{6736DEF3-BB0E-E038-E1CA-3850D6108991}"/>
          </ac:spMkLst>
        </pc:spChg>
        <pc:grpChg chg="del">
          <ac:chgData name="Alfred Asterjadhi" userId="39de57b9-85c0-4fd1-aaac-8ca2b6560ad0" providerId="ADAL" clId="{8EDD31BF-5916-4A77-A6D9-10BA3AC8B2F3}" dt="2023-11-17T03:52:54.164" v="40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8EDD31BF-5916-4A77-A6D9-10BA3AC8B2F3}" dt="2023-11-17T03:52:49.894" v="39" actId="478"/>
          <ac:grpSpMkLst>
            <pc:docMk/>
            <pc:sldMk cId="2033199149" sldId="257"/>
            <ac:grpSpMk id="34" creationId="{350F6B46-8D6A-9B45-0B27-00D3F319EB8C}"/>
          </ac:grpSpMkLst>
        </pc:grpChg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  <pc:spChg chg="mod ord">
          <ac:chgData name="Alfred Asterjadhi" userId="39de57b9-85c0-4fd1-aaac-8ca2b6560ad0" providerId="ADAL" clId="{8EDD31BF-5916-4A77-A6D9-10BA3AC8B2F3}" dt="2023-11-17T04:02:08.073" v="567" actId="20577"/>
          <ac:spMkLst>
            <pc:docMk/>
            <pc:sldMk cId="7809349" sldId="259"/>
            <ac:spMk id="2" creationId="{77B92DC9-A3A7-4A8B-92B1-7E0AABF4FECD}"/>
          </ac:spMkLst>
        </pc:spChg>
        <pc:spChg chg="mod ord">
          <ac:chgData name="Alfred Asterjadhi" userId="39de57b9-85c0-4fd1-aaac-8ca2b6560ad0" providerId="ADAL" clId="{8EDD31BF-5916-4A77-A6D9-10BA3AC8B2F3}" dt="2023-11-17T04:02:37.204" v="579" actId="20577"/>
          <ac:spMkLst>
            <pc:docMk/>
            <pc:sldMk cId="7809349" sldId="259"/>
            <ac:spMk id="3" creationId="{0CE16CDD-E6B1-4592-BD5F-9D0A24F31DE4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4" creationId="{CDB8C72F-053F-4C6A-87D6-FD63EEEC0CA3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5" creationId="{DB4CA25A-C649-4BB9-B766-914E296AD4EC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6" creationId="{DE7CA8F6-235B-46DD-B9A4-FA889CDAD8A2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7" creationId="{23817419-AB6F-7325-6CC4-2853CC0B888E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8" creationId="{49A294B7-D555-4D92-DBDA-46D32E9BDFE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9" creationId="{32552BC2-FFCA-116F-162A-E1F325270DC6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0" creationId="{C5B4B336-23DA-BB61-7CF8-ABB633DBF66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1" creationId="{F8397ED3-EB7F-3518-5FB4-653640AB2135}"/>
          </ac:spMkLst>
        </pc:spChg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EDD31BF-5916-4A77-A6D9-10BA3AC8B2F3}" dt="2023-11-17T03:52:19.956" v="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EDD31BF-5916-4A77-A6D9-10BA3AC8B2F3}" dt="2023-11-17T03:52:27.447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3" creationId="{B0C5D21C-B769-9CD0-1B08-9DCF5F9189B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7" creationId="{BF05A30C-FCFE-48FA-7EC7-E06540361970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8" creationId="{298CF86B-E349-20F0-6EC9-D1E8B941C657}"/>
          </ac:spMkLst>
        </pc:spChg>
        <pc:spChg chg="del mod">
          <ac:chgData name="Alfred Asterjadhi" userId="39de57b9-85c0-4fd1-aaac-8ca2b6560ad0" providerId="ADAL" clId="{8EDD31BF-5916-4A77-A6D9-10BA3AC8B2F3}" dt="2023-11-17T04:01:29.860" v="552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10" creationId="{FACDB9E8-8134-6508-F78B-4557A2BD92E3}"/>
          </ac:spMkLst>
        </pc:spChg>
        <pc:spChg chg="add mod ord">
          <ac:chgData name="Alfred Asterjadhi" userId="39de57b9-85c0-4fd1-aaac-8ca2b6560ad0" providerId="ADAL" clId="{8EDD31BF-5916-4A77-A6D9-10BA3AC8B2F3}" dt="2023-11-17T04:01:44.341" v="563" actId="20577"/>
          <ac:spMkLst>
            <pc:docMk/>
            <pc:sldMk cId="3928206792" sldId="262"/>
            <ac:spMk id="11" creationId="{C945E25D-E1EE-4DE9-246C-B083D8BE58B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2" creationId="{D3885267-3968-95C1-919B-07AFBF5B780B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3" creationId="{D4A69252-B9FC-0A2D-967D-B0343881221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4" creationId="{ED73345F-A9E0-779C-372E-8C7F6926299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5" creationId="{A1005E4E-8C19-2CCC-8C49-FB71AE349AC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6" creationId="{1FBA1EB7-1FE6-1C37-F3BA-AAD24533F95D}"/>
          </ac:spMkLst>
        </pc:spChg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DD31BF-5916-4A77-A6D9-10BA3AC8B2F3}" dt="2023-11-17T04:14:37.649" v="58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7EAFED8-6F30-45D5-ACAA-57F307F5CCA9}"/>
    <pc:docChg chg="undo redo custSel modSld modMainMaster">
      <pc:chgData name="Alfred Asterjadhi" userId="39de57b9-85c0-4fd1-aaac-8ca2b6560ad0" providerId="ADAL" clId="{27EAFED8-6F30-45D5-ACAA-57F307F5CCA9}" dt="2024-07-19T21:27:09.548" v="1235" actId="20577"/>
      <pc:docMkLst>
        <pc:docMk/>
      </pc:docMkLst>
      <pc:sldChg chg="modSp mod">
        <pc:chgData name="Alfred Asterjadhi" userId="39de57b9-85c0-4fd1-aaac-8ca2b6560ad0" providerId="ADAL" clId="{27EAFED8-6F30-45D5-ACAA-57F307F5CCA9}" dt="2024-07-18T23:47:10.988" v="634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27EAFED8-6F30-45D5-ACAA-57F307F5CCA9}" dt="2024-07-18T23:29:45.488" v="1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7EAFED8-6F30-45D5-ACAA-57F307F5CCA9}" dt="2024-07-18T23:47:10.988" v="634" actId="6549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27EAFED8-6F30-45D5-ACAA-57F307F5CCA9}" dt="2024-07-18T23:47:24.567" v="636" actId="207"/>
        <pc:sldMkLst>
          <pc:docMk/>
          <pc:sldMk cId="7809349" sldId="259"/>
        </pc:sldMkLst>
        <pc:spChg chg="mod">
          <ac:chgData name="Alfred Asterjadhi" userId="39de57b9-85c0-4fd1-aaac-8ca2b6560ad0" providerId="ADAL" clId="{27EAFED8-6F30-45D5-ACAA-57F307F5CCA9}" dt="2024-07-18T23:47:24.567" v="636" actId="207"/>
          <ac:spMkLst>
            <pc:docMk/>
            <pc:sldMk cId="7809349" sldId="259"/>
            <ac:spMk id="2" creationId="{77B92DC9-A3A7-4A8B-92B1-7E0AABF4FECD}"/>
          </ac:spMkLst>
        </pc:spChg>
      </pc:sldChg>
      <pc:sldChg chg="modSp mod">
        <pc:chgData name="Alfred Asterjadhi" userId="39de57b9-85c0-4fd1-aaac-8ca2b6560ad0" providerId="ADAL" clId="{27EAFED8-6F30-45D5-ACAA-57F307F5CCA9}" dt="2024-07-18T23:29:40.001" v="9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7EAFED8-6F30-45D5-ACAA-57F307F5CCA9}" dt="2024-07-18T23:29:35.212" v="5" actId="20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7EAFED8-6F30-45D5-ACAA-57F307F5CCA9}" dt="2024-07-18T23:29:40.001" v="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7EAFED8-6F30-45D5-ACAA-57F307F5CCA9}" dt="2024-07-19T21:27:09.548" v="123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7EAFED8-6F30-45D5-ACAA-57F307F5CCA9}" dt="2024-07-19T03:34:08.746" v="746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7EAFED8-6F30-45D5-ACAA-57F307F5CCA9}" dt="2024-07-19T21:27:09.548" v="1235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27EAFED8-6F30-45D5-ACAA-57F307F5CCA9}" dt="2024-07-19T03:35:13.963" v="77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7EAFED8-6F30-45D5-ACAA-57F307F5CCA9}" dt="2024-07-19T03:35:13.963" v="77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802.11-24/1365r2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364-14-00bn-tgbn-sept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171-15-00bn-tgbn-motions-list-part-1.pptxhttps:/mentor.ieee.org/802.11/dcn/24/11-24-0171-14-00bn-tgbn-motions-list-part-1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TGbn September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2024-09-12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207567"/>
              </p:ext>
            </p:extLst>
          </p:nvPr>
        </p:nvGraphicFramePr>
        <p:xfrm>
          <a:off x="1816100" y="2681288"/>
          <a:ext cx="844232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60435" imgH="2514961" progId="Word.Document.8">
                  <p:embed/>
                </p:oleObj>
              </mc:Choice>
              <mc:Fallback>
                <p:oleObj name="Document" r:id="rId2" imgW="8560435" imgH="2514961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2681288"/>
                        <a:ext cx="8442325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799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TGbn had scheduled </a:t>
            </a:r>
            <a:r>
              <a:rPr lang="en-US" sz="2000" dirty="0">
                <a:solidFill>
                  <a:schemeClr val="tx1"/>
                </a:solidFill>
              </a:rPr>
              <a:t>11</a:t>
            </a:r>
            <a:r>
              <a:rPr lang="en-US" sz="2000" dirty="0"/>
              <a:t> sessions during the September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Discussed around </a:t>
            </a:r>
            <a:r>
              <a:rPr lang="en-US" sz="1800" dirty="0">
                <a:solidFill>
                  <a:schemeClr val="tx1"/>
                </a:solidFill>
              </a:rPr>
              <a:t>80</a:t>
            </a:r>
            <a:r>
              <a:rPr lang="en-US" sz="1800" dirty="0"/>
              <a:t> technical submissions, covering a variety of topics:</a:t>
            </a:r>
            <a:endParaRPr lang="en-US" sz="16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Unequal modulation (UEQM), multi-AP, coordinated spatial reuse (CSR), distributed RU (dRU),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Beamforming, power save, enhanced long range (ELR), control frame design, L4S, relay, roaming,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Preamble and PPDU design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</a:rPr>
              <a:t>interference mitigation, preemption,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Quality of Service (QoS) enhancements,,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Coordinated beamforming (CBF), coordinated rTWT (CrTWT), coordinated TDMA (C-TDMA),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Consensus reached on adding new MCSs, interference mitigation,  C-TDMA, C-rTWT, AP power save, common framework for AP coordination. Additionally, the group reached consensus on adding additional design details for ELR, dRU, UEQM, roaming, power save, intermediate FCS,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11-24/1364r14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Motions are </a:t>
            </a:r>
            <a:r>
              <a:rPr lang="en-US" sz="2000" dirty="0"/>
              <a:t>available </a:t>
            </a:r>
            <a:r>
              <a:rPr lang="en-US" sz="2000"/>
              <a:t>in </a:t>
            </a:r>
            <a:r>
              <a:rPr lang="en-US" sz="2000">
                <a:hlinkClick r:id="rId4"/>
              </a:rPr>
              <a:t>11-24/0171r15</a:t>
            </a:r>
            <a:r>
              <a:rPr lang="en-US" sz="2000"/>
              <a:t>.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Goals for November 2024: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Discuss technical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Continue populating the TGbn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71600"/>
            <a:ext cx="10361084" cy="5103815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September 16-20 			(Monday-Friday) 						 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September 23 			(Monday)			– MAC/PHY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September 26 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MAC*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September 30 			(Monday)			– MAC*	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October 03 -07			(Thursday-Monday) 						Holiday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10 	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14 				(Monday)			– MAC*	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17 	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MAC*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21 				(Monday)			– MAC*	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24 	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MAC*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28 				(Monday)			– MAC*	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31 	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	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November</a:t>
            </a: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04-08 			(Monday-Friday) 		</a:t>
            </a:r>
            <a:r>
              <a:rPr lang="en-GB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Holiday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*May add additional PHY sessions, if pending submissions in the PHY queue and with 10-day advanced notice.</a:t>
            </a:r>
            <a:endParaRPr lang="en-US" sz="1400" b="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July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Nov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FFFF00"/>
                </a:highlight>
              </a:rPr>
              <a:t>D0.1 								Jan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D1.0 Letter Ballot					May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May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Jan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May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May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5752</TotalTime>
  <Words>632</Words>
  <Application>Microsoft Office PowerPoint</Application>
  <PresentationFormat>Widescreen</PresentationFormat>
  <Paragraphs>58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TGbn September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Asterjadhi</cp:lastModifiedBy>
  <cp:revision>45</cp:revision>
  <cp:lastPrinted>1601-01-01T00:00:00Z</cp:lastPrinted>
  <dcterms:created xsi:type="dcterms:W3CDTF">2019-08-12T15:18:02Z</dcterms:created>
  <dcterms:modified xsi:type="dcterms:W3CDTF">2024-09-13T05:50:54Z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