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BF9EE-295D-4BF2-AEE4-C006D3C46982}" v="5" dt="2024-09-13T03:23:2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6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3B87224-F7BC-4CAC-8E32-950751699C91}"/>
    <pc:docChg chg="undo custSel modSld modMainMaster">
      <pc:chgData name="Alfred Asterjadhi" userId="39de57b9-85c0-4fd1-aaac-8ca2b6560ad0" providerId="ADAL" clId="{13B87224-F7BC-4CAC-8E32-950751699C91}" dt="2024-08-05T20:22:16.170" v="106" actId="207"/>
      <pc:docMkLst>
        <pc:docMk/>
      </pc:docMkLst>
      <pc:sldChg chg="modSp mod">
        <pc:chgData name="Alfred Asterjadhi" userId="39de57b9-85c0-4fd1-aaac-8ca2b6560ad0" providerId="ADAL" clId="{13B87224-F7BC-4CAC-8E32-950751699C91}" dt="2024-08-05T20:22:08.567" v="105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87224-F7BC-4CAC-8E32-950751699C91}" dt="2024-08-05T20:20:35.816" v="48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87224-F7BC-4CAC-8E32-950751699C91}" dt="2024-08-05T20:22:08.567" v="105" actId="20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3B87224-F7BC-4CAC-8E32-950751699C91}" dt="2024-08-05T20:19:14.953" v="13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87224-F7BC-4CAC-8E32-950751699C91}" dt="2024-08-05T20:19:18.806" v="15"/>
        <pc:sldMkLst>
          <pc:docMk/>
          <pc:sldMk cId="7809349" sldId="259"/>
        </pc:sldMkLst>
        <pc:spChg chg="mod">
          <ac:chgData name="Alfred Asterjadhi" userId="39de57b9-85c0-4fd1-aaac-8ca2b6560ad0" providerId="ADAL" clId="{13B87224-F7BC-4CAC-8E32-950751699C91}" dt="2024-08-05T20:19:18.80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87224-F7BC-4CAC-8E32-950751699C91}" dt="2024-08-05T20:20:16.407" v="47"/>
        <pc:sldMkLst>
          <pc:docMk/>
          <pc:sldMk cId="4134685600" sldId="261"/>
        </pc:sldMkLst>
        <pc:spChg chg="mod">
          <ac:chgData name="Alfred Asterjadhi" userId="39de57b9-85c0-4fd1-aaac-8ca2b6560ad0" providerId="ADAL" clId="{13B87224-F7BC-4CAC-8E32-950751699C91}" dt="2024-08-05T20:19:07.432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87224-F7BC-4CAC-8E32-950751699C91}" dt="2024-08-05T20:19:40.555" v="4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3B87224-F7BC-4CAC-8E32-950751699C91}" dt="2024-08-05T20:20:00.290" v="46" actId="20577"/>
          <ac:spMkLst>
            <pc:docMk/>
            <pc:sldMk cId="4134685600" sldId="261"/>
            <ac:spMk id="9" creationId="{C7B67E75-6FEC-43C0-9EE5-4FDD767F3EA8}"/>
          </ac:spMkLst>
        </pc:spChg>
        <pc:graphicFrameChg chg="mod">
          <ac:chgData name="Alfred Asterjadhi" userId="39de57b9-85c0-4fd1-aaac-8ca2b6560ad0" providerId="ADAL" clId="{13B87224-F7BC-4CAC-8E32-950751699C91}" dt="2024-08-05T20:20:16.407" v="47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87224-F7BC-4CAC-8E32-950751699C91}" dt="2024-08-05T20:22:16.170" v="106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87224-F7BC-4CAC-8E32-950751699C91}" dt="2024-08-05T20:22:16.170" v="10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87224-F7BC-4CAC-8E32-950751699C91}" dt="2024-08-05T20:19:16.638" v="14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13B87224-F7BC-4CAC-8E32-950751699C91}" dt="2024-08-05T20:19:30.473" v="2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87224-F7BC-4CAC-8E32-950751699C91}" dt="2024-08-05T20:19:30.473" v="2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7T07:29:24.606" v="522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7T07:29:24.606" v="52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7T07:29:24.606" v="522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7T07:29:15.352" v="52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7T07:29:15.352" v="52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3BD260E-E30B-4979-B27A-377EBF04DBDB}"/>
    <pc:docChg chg="custSel modSld modMainMaster">
      <pc:chgData name="Alfred Asterjadhi" userId="39de57b9-85c0-4fd1-aaac-8ca2b6560ad0" providerId="ADAL" clId="{13BD260E-E30B-4979-B27A-377EBF04DBDB}" dt="2024-06-07T17:31:56.668" v="32"/>
      <pc:docMkLst>
        <pc:docMk/>
      </pc:docMkLst>
      <pc:sldChg chg="modSp mod">
        <pc:chgData name="Alfred Asterjadhi" userId="39de57b9-85c0-4fd1-aaac-8ca2b6560ad0" providerId="ADAL" clId="{13BD260E-E30B-4979-B27A-377EBF04DBDB}" dt="2024-06-07T17:27:51.406" v="29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13BD260E-E30B-4979-B27A-377EBF04DBDB}" dt="2024-06-07T17:27:51.406" v="29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13BD260E-E30B-4979-B27A-377EBF04DBDB}" dt="2024-06-07T17:26:32.991" v="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13BD260E-E30B-4979-B27A-377EBF04DBDB}" dt="2024-06-07T17:26:45.754" v="16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13BD260E-E30B-4979-B27A-377EBF04DBDB}" dt="2024-06-07T17:27:56.634" v="31" actId="207"/>
        <pc:sldMkLst>
          <pc:docMk/>
          <pc:sldMk cId="7809349" sldId="259"/>
        </pc:sldMkLst>
        <pc:spChg chg="mod">
          <ac:chgData name="Alfred Asterjadhi" userId="39de57b9-85c0-4fd1-aaac-8ca2b6560ad0" providerId="ADAL" clId="{13BD260E-E30B-4979-B27A-377EBF04DBDB}" dt="2024-06-07T17:27:56.634" v="31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3BD260E-E30B-4979-B27A-377EBF04DBDB}" dt="2024-06-07T17:26:36.192" v="8"/>
          <ac:spMkLst>
            <pc:docMk/>
            <pc:sldMk cId="7809349" sldId="259"/>
            <ac:spMk id="5" creationId="{DB4CA25A-C649-4BB9-B766-914E296AD4EC}"/>
          </ac:spMkLst>
        </pc:spChg>
        <pc:spChg chg="mod">
          <ac:chgData name="Alfred Asterjadhi" userId="39de57b9-85c0-4fd1-aaac-8ca2b6560ad0" providerId="ADAL" clId="{13BD260E-E30B-4979-B27A-377EBF04DBDB}" dt="2024-06-07T17:26:53.046" v="2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3BD260E-E30B-4979-B27A-377EBF04DBDB}" dt="2024-06-07T17:31:56.668" v="32"/>
        <pc:sldMkLst>
          <pc:docMk/>
          <pc:sldMk cId="4134685600" sldId="261"/>
        </pc:sldMkLst>
        <pc:spChg chg="mod">
          <ac:chgData name="Alfred Asterjadhi" userId="39de57b9-85c0-4fd1-aaac-8ca2b6560ad0" providerId="ADAL" clId="{13BD260E-E30B-4979-B27A-377EBF04DBDB}" dt="2024-06-07T17:26:42.331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3BD260E-E30B-4979-B27A-377EBF04DBDB}" dt="2024-06-07T17:26:31.319" v="5"/>
          <ac:spMkLst>
            <pc:docMk/>
            <pc:sldMk cId="4134685600" sldId="261"/>
            <ac:spMk id="5" creationId="{1106131F-7E17-4A3F-827A-9D98E6264FA1}"/>
          </ac:spMkLst>
        </pc:spChg>
        <pc:spChg chg="mod">
          <ac:chgData name="Alfred Asterjadhi" userId="39de57b9-85c0-4fd1-aaac-8ca2b6560ad0" providerId="ADAL" clId="{13BD260E-E30B-4979-B27A-377EBF04DBDB}" dt="2024-06-07T17:27:48.371" v="28" actId="207"/>
          <ac:spMkLst>
            <pc:docMk/>
            <pc:sldMk cId="4134685600" sldId="261"/>
            <ac:spMk id="7" creationId="{E078C9E1-E261-45D9-B17A-B795E415F549}"/>
          </ac:spMkLst>
        </pc:spChg>
        <pc:graphicFrameChg chg="mod">
          <ac:chgData name="Alfred Asterjadhi" userId="39de57b9-85c0-4fd1-aaac-8ca2b6560ad0" providerId="ADAL" clId="{13BD260E-E30B-4979-B27A-377EBF04DBDB}" dt="2024-06-07T17:31:56.668" v="32"/>
          <ac:graphicFrameMkLst>
            <pc:docMk/>
            <pc:sldMk cId="4134685600" sldId="261"/>
            <ac:graphicFrameMk id="10" creationId="{515F102E-0782-4BCD-A930-15E03346A70B}"/>
          </ac:graphicFrameMkLst>
        </pc:graphicFrameChg>
      </pc:sldChg>
      <pc:sldChg chg="modSp mod">
        <pc:chgData name="Alfred Asterjadhi" userId="39de57b9-85c0-4fd1-aaac-8ca2b6560ad0" providerId="ADAL" clId="{13BD260E-E30B-4979-B27A-377EBF04DBDB}" dt="2024-06-07T17:27:53.606" v="3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13BD260E-E30B-4979-B27A-377EBF04DBDB}" dt="2024-06-07T17:27:53.606" v="3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13BD260E-E30B-4979-B27A-377EBF04DBDB}" dt="2024-06-07T17:26:34.565" v="7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13BD260E-E30B-4979-B27A-377EBF04DBDB}" dt="2024-06-07T17:26:49.282" v="20" actId="20577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 modSldLayout">
        <pc:chgData name="Alfred Asterjadhi" userId="39de57b9-85c0-4fd1-aaac-8ca2b6560ad0" providerId="ADAL" clId="{13BD260E-E30B-4979-B27A-377EBF04DBDB}" dt="2024-06-07T17:27:05.344" v="2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3BD260E-E30B-4979-B27A-377EBF04DBDB}" dt="2024-05-31T21:59:57.075" v="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3BD260E-E30B-4979-B27A-377EBF04DBDB}" dt="2024-06-07T17:27:02.559" v="25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Alfred Asterjadhi" userId="39de57b9-85c0-4fd1-aaac-8ca2b6560ad0" providerId="ADAL" clId="{13BD260E-E30B-4979-B27A-377EBF04DBDB}" dt="2024-06-07T17:27:04.003" v="26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3BD260E-E30B-4979-B27A-377EBF04DBDB}" dt="2024-06-07T17:27:04.003" v="26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3BD260E-E30B-4979-B27A-377EBF04DBDB}" dt="2024-06-07T17:27:05.344" v="27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3BD260E-E30B-4979-B27A-377EBF04DBDB}" dt="2024-06-07T17:27:05.344" v="27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9B7BF9EE-295D-4BF2-AEE4-C006D3C46982}"/>
    <pc:docChg chg="undo custSel modSld modMainMaster">
      <pc:chgData name="Alfred Asterjadhi" userId="39de57b9-85c0-4fd1-aaac-8ca2b6560ad0" providerId="ADAL" clId="{9B7BF9EE-295D-4BF2-AEE4-C006D3C46982}" dt="2024-09-13T05:46:21.843" v="1181" actId="20577"/>
      <pc:docMkLst>
        <pc:docMk/>
      </pc:docMkLst>
      <pc:sldChg chg="modSp mod">
        <pc:chgData name="Alfred Asterjadhi" userId="39de57b9-85c0-4fd1-aaac-8ca2b6560ad0" providerId="ADAL" clId="{9B7BF9EE-295D-4BF2-AEE4-C006D3C46982}" dt="2024-09-13T03:37:03.572" v="1112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9B7BF9EE-295D-4BF2-AEE4-C006D3C46982}" dt="2024-09-13T03:04:27.265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9B7BF9EE-295D-4BF2-AEE4-C006D3C46982}" dt="2024-09-13T03:37:03.572" v="1112" actId="20577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9B7BF9EE-295D-4BF2-AEE4-C006D3C46982}" dt="2024-09-13T05:46:21.843" v="118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9B7BF9EE-295D-4BF2-AEE4-C006D3C46982}" dt="2024-09-13T03:23:42.701" v="744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9B7BF9EE-295D-4BF2-AEE4-C006D3C46982}" dt="2024-09-13T05:46:21.843" v="1181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9B7BF9EE-295D-4BF2-AEE4-C006D3C46982}" dt="2024-09-13T05:43:57.621" v="111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B7BF9EE-295D-4BF2-AEE4-C006D3C46982}" dt="2024-09-13T05:43:57.621" v="111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7EAFED8-6F30-45D5-ACAA-57F307F5CCA9}"/>
    <pc:docChg chg="undo redo custSel modSld modMainMaster">
      <pc:chgData name="Alfred Asterjadhi" userId="39de57b9-85c0-4fd1-aaac-8ca2b6560ad0" providerId="ADAL" clId="{27EAFED8-6F30-45D5-ACAA-57F307F5CCA9}" dt="2024-07-19T21:27:09.548" v="1235" actId="20577"/>
      <pc:docMkLst>
        <pc:docMk/>
      </pc:docMkLst>
      <pc:sldChg chg="modSp mod">
        <pc:chgData name="Alfred Asterjadhi" userId="39de57b9-85c0-4fd1-aaac-8ca2b6560ad0" providerId="ADAL" clId="{27EAFED8-6F30-45D5-ACAA-57F307F5CCA9}" dt="2024-07-18T23:47:10.988" v="634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27EAFED8-6F30-45D5-ACAA-57F307F5CCA9}" dt="2024-07-18T23:29:45.488" v="1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7EAFED8-6F30-45D5-ACAA-57F307F5CCA9}" dt="2024-07-18T23:47:10.988" v="634" actId="6549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27EAFED8-6F30-45D5-ACAA-57F307F5CCA9}" dt="2024-07-18T23:47:24.567" v="636" actId="207"/>
        <pc:sldMkLst>
          <pc:docMk/>
          <pc:sldMk cId="7809349" sldId="259"/>
        </pc:sldMkLst>
        <pc:spChg chg="mod">
          <ac:chgData name="Alfred Asterjadhi" userId="39de57b9-85c0-4fd1-aaac-8ca2b6560ad0" providerId="ADAL" clId="{27EAFED8-6F30-45D5-ACAA-57F307F5CCA9}" dt="2024-07-18T23:47:24.567" v="636" actId="207"/>
          <ac:spMkLst>
            <pc:docMk/>
            <pc:sldMk cId="7809349" sldId="259"/>
            <ac:spMk id="2" creationId="{77B92DC9-A3A7-4A8B-92B1-7E0AABF4FECD}"/>
          </ac:spMkLst>
        </pc:spChg>
      </pc:sldChg>
      <pc:sldChg chg="modSp mod">
        <pc:chgData name="Alfred Asterjadhi" userId="39de57b9-85c0-4fd1-aaac-8ca2b6560ad0" providerId="ADAL" clId="{27EAFED8-6F30-45D5-ACAA-57F307F5CCA9}" dt="2024-07-18T23:29:40.001" v="9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7EAFED8-6F30-45D5-ACAA-57F307F5CCA9}" dt="2024-07-18T23:29:35.212" v="5" actId="20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7EAFED8-6F30-45D5-ACAA-57F307F5CCA9}" dt="2024-07-18T23:29:40.001" v="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7EAFED8-6F30-45D5-ACAA-57F307F5CCA9}" dt="2024-07-19T21:27:09.548" v="123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7EAFED8-6F30-45D5-ACAA-57F307F5CCA9}" dt="2024-07-19T03:34:08.746" v="746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7EAFED8-6F30-45D5-ACAA-57F307F5CCA9}" dt="2024-07-19T21:27:09.548" v="1235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27EAFED8-6F30-45D5-ACAA-57F307F5CCA9}" dt="2024-07-19T03:35:13.963" v="7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7EAFED8-6F30-45D5-ACAA-57F307F5CCA9}" dt="2024-07-19T03:35:13.963" v="77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Technologies,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802.11-24/1365r1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64-14-00bn-tgbn-sept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15-00bn-tgbn-motions-list-part-1.pptxhttps:/mentor.ieee.org/802.11/dcn/24/11-24-0171-14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September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2024-09-12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207567"/>
              </p:ext>
            </p:extLst>
          </p:nvPr>
        </p:nvGraphicFramePr>
        <p:xfrm>
          <a:off x="1816100" y="2681288"/>
          <a:ext cx="84423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60435" imgH="2514961" progId="Word.Document.8">
                  <p:embed/>
                </p:oleObj>
              </mc:Choice>
              <mc:Fallback>
                <p:oleObj name="Document" r:id="rId2" imgW="8560435" imgH="2514961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6100" y="2681288"/>
                        <a:ext cx="8442325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799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</a:t>
            </a:r>
            <a:r>
              <a:rPr lang="en-US" sz="2000" dirty="0">
                <a:solidFill>
                  <a:schemeClr val="tx1"/>
                </a:solidFill>
              </a:rPr>
              <a:t>11</a:t>
            </a:r>
            <a:r>
              <a:rPr lang="en-US" sz="2000" dirty="0"/>
              <a:t> sessions during the September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around </a:t>
            </a:r>
            <a:r>
              <a:rPr lang="en-US" sz="1800" dirty="0">
                <a:solidFill>
                  <a:schemeClr val="tx1"/>
                </a:solidFill>
              </a:rPr>
              <a:t>80</a:t>
            </a:r>
            <a:r>
              <a:rPr lang="en-US" sz="1800" dirty="0"/>
              <a:t>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Unequal modulation (UEQM), multi-AP, coordinated spatial reuse (CSR), distributed RU (dRU),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Beamforming, power save, enhanced long range (ELR), control frame design, L4S, relay, roaming,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Preamble and PPDU design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</a:rPr>
              <a:t>interference mitigation, preemption,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Quality of Service (QoS) enhancements,,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Coordinated beamforming (CBF), coordinated rTWT (CrTWT), coordinated TDMA (C-TDMA),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adding new MCSs, interference mitigation,  C-TDMA, C-rTWT, AP power save, common framework for AP coordination. Additionally, the group reached consensus on adding additional design details for ELR, dRU, UEQM, roaming, power save, intermediate FCS,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11-24/1364r14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Motions are </a:t>
            </a:r>
            <a:r>
              <a:rPr lang="en-US" sz="2000" dirty="0"/>
              <a:t>available </a:t>
            </a:r>
            <a:r>
              <a:rPr lang="en-US" sz="2000"/>
              <a:t>in </a:t>
            </a:r>
            <a:r>
              <a:rPr lang="en-US" sz="2000">
                <a:hlinkClick r:id="rId4"/>
              </a:rPr>
              <a:t>11-24/0171r15</a:t>
            </a:r>
            <a:r>
              <a:rPr lang="en-US" sz="2000"/>
              <a:t>.</a:t>
            </a:r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November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71600"/>
            <a:ext cx="10361084" cy="510381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September 16-20 			(Monday-Friday) 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23 			(Monday)			– MAC/PHY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26 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September 30 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October 03 -07			(Thursday-Monday) 						Holiday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10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14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17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21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24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MAC*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28 				(Monday)			– MAC*	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October 31 	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Joint	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September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02-06 			(Monday-Friday) 		</a:t>
            </a:r>
            <a:r>
              <a:rPr lang="en-GB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Holiday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</a:pP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*May add additional PHY sessions, if pending submissions in the PHY queue and </a:t>
            </a:r>
            <a:r>
              <a:rPr lang="en-US" sz="1400" b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 10-day </a:t>
            </a:r>
            <a:r>
              <a:rPr lang="en-US" sz="14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advanced notice.</a:t>
            </a:r>
            <a:endParaRPr lang="en-US" sz="14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Technologies,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5752</TotalTime>
  <Words>632</Words>
  <Application>Microsoft Office PowerPoint</Application>
  <PresentationFormat>Widescreen</PresentationFormat>
  <Paragraphs>58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September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Asterjadhi</cp:lastModifiedBy>
  <cp:revision>45</cp:revision>
  <cp:lastPrinted>1601-01-01T00:00:00Z</cp:lastPrinted>
  <dcterms:created xsi:type="dcterms:W3CDTF">2019-08-12T15:18:02Z</dcterms:created>
  <dcterms:modified xsi:type="dcterms:W3CDTF">2024-09-13T05:46:22Z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