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69" r:id="rId26"/>
    <p:sldId id="489" r:id="rId27"/>
    <p:sldId id="458" r:id="rId28"/>
    <p:sldId id="562"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EC28F-C178-42EE-AC71-BB2F1848D7FD}" v="57" dt="2024-09-06T21:08:00.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452EC28F-C178-42EE-AC71-BB2F1848D7FD}"/>
    <pc:docChg chg="undo custSel addSld delSld modSld modMainMaster">
      <pc:chgData name="Stacey, Robert" userId="8f61b79c-1993-4b76-a5c5-6bb0e2071c28" providerId="ADAL" clId="{452EC28F-C178-42EE-AC71-BB2F1848D7FD}" dt="2024-09-06T21:12:27.585" v="1287" actId="6549"/>
      <pc:docMkLst>
        <pc:docMk/>
      </pc:docMkLst>
      <pc:sldChg chg="modSp mod">
        <pc:chgData name="Stacey, Robert" userId="8f61b79c-1993-4b76-a5c5-6bb0e2071c28" providerId="ADAL" clId="{452EC28F-C178-42EE-AC71-BB2F1848D7FD}" dt="2024-09-03T19:29:56.719" v="192" actId="6549"/>
        <pc:sldMkLst>
          <pc:docMk/>
          <pc:sldMk cId="0" sldId="374"/>
        </pc:sldMkLst>
        <pc:spChg chg="mod">
          <ac:chgData name="Stacey, Robert" userId="8f61b79c-1993-4b76-a5c5-6bb0e2071c28" providerId="ADAL" clId="{452EC28F-C178-42EE-AC71-BB2F1848D7FD}" dt="2024-09-03T19:29:56.719" v="192" actId="6549"/>
          <ac:spMkLst>
            <pc:docMk/>
            <pc:sldMk cId="0" sldId="374"/>
            <ac:spMk id="76805" creationId="{00000000-0000-0000-0000-000000000000}"/>
          </ac:spMkLst>
        </pc:spChg>
      </pc:sldChg>
      <pc:sldChg chg="modSp mod">
        <pc:chgData name="Stacey, Robert" userId="8f61b79c-1993-4b76-a5c5-6bb0e2071c28" providerId="ADAL" clId="{452EC28F-C178-42EE-AC71-BB2F1848D7FD}" dt="2024-09-03T19:33:34.655" v="220" actId="6549"/>
        <pc:sldMkLst>
          <pc:docMk/>
          <pc:sldMk cId="0" sldId="378"/>
        </pc:sldMkLst>
        <pc:spChg chg="mod">
          <ac:chgData name="Stacey, Robert" userId="8f61b79c-1993-4b76-a5c5-6bb0e2071c28" providerId="ADAL" clId="{452EC28F-C178-42EE-AC71-BB2F1848D7FD}" dt="2024-09-03T19:33:34.655" v="220" actId="6549"/>
          <ac:spMkLst>
            <pc:docMk/>
            <pc:sldMk cId="0" sldId="378"/>
            <ac:spMk id="4" creationId="{00000000-0000-0000-0000-000000000000}"/>
          </ac:spMkLst>
        </pc:spChg>
      </pc:sldChg>
      <pc:sldChg chg="modSp mod">
        <pc:chgData name="Stacey, Robert" userId="8f61b79c-1993-4b76-a5c5-6bb0e2071c28" providerId="ADAL" clId="{452EC28F-C178-42EE-AC71-BB2F1848D7FD}" dt="2024-09-03T19:49:16.397" v="382" actId="2165"/>
        <pc:sldMkLst>
          <pc:docMk/>
          <pc:sldMk cId="0" sldId="379"/>
        </pc:sldMkLst>
        <pc:graphicFrameChg chg="mod modGraphic">
          <ac:chgData name="Stacey, Robert" userId="8f61b79c-1993-4b76-a5c5-6bb0e2071c28" providerId="ADAL" clId="{452EC28F-C178-42EE-AC71-BB2F1848D7FD}" dt="2024-09-03T19:49:16.397" v="382" actId="2165"/>
          <ac:graphicFrameMkLst>
            <pc:docMk/>
            <pc:sldMk cId="0" sldId="379"/>
            <ac:graphicFrameMk id="7" creationId="{00000000-0000-0000-0000-000000000000}"/>
          </ac:graphicFrameMkLst>
        </pc:graphicFrameChg>
      </pc:sldChg>
      <pc:sldChg chg="modSp mod">
        <pc:chgData name="Stacey, Robert" userId="8f61b79c-1993-4b76-a5c5-6bb0e2071c28" providerId="ADAL" clId="{452EC28F-C178-42EE-AC71-BB2F1848D7FD}" dt="2024-09-03T20:25:04.955" v="914" actId="1076"/>
        <pc:sldMkLst>
          <pc:docMk/>
          <pc:sldMk cId="0" sldId="383"/>
        </pc:sldMkLst>
        <pc:spChg chg="mod">
          <ac:chgData name="Stacey, Robert" userId="8f61b79c-1993-4b76-a5c5-6bb0e2071c28" providerId="ADAL" clId="{452EC28F-C178-42EE-AC71-BB2F1848D7FD}" dt="2024-09-03T20:25:04.955" v="914" actId="1076"/>
          <ac:spMkLst>
            <pc:docMk/>
            <pc:sldMk cId="0" sldId="383"/>
            <ac:spMk id="22534" creationId="{00000000-0000-0000-0000-000000000000}"/>
          </ac:spMkLst>
        </pc:spChg>
        <pc:graphicFrameChg chg="modGraphic">
          <ac:chgData name="Stacey, Robert" userId="8f61b79c-1993-4b76-a5c5-6bb0e2071c28" providerId="ADAL" clId="{452EC28F-C178-42EE-AC71-BB2F1848D7FD}" dt="2024-09-03T20:24:26.312" v="904" actId="20577"/>
          <ac:graphicFrameMkLst>
            <pc:docMk/>
            <pc:sldMk cId="0" sldId="383"/>
            <ac:graphicFrameMk id="5" creationId="{00000000-0000-0000-0000-000000000000}"/>
          </ac:graphicFrameMkLst>
        </pc:graphicFrameChg>
      </pc:sldChg>
      <pc:sldChg chg="addSp delSp modSp mod">
        <pc:chgData name="Stacey, Robert" userId="8f61b79c-1993-4b76-a5c5-6bb0e2071c28" providerId="ADAL" clId="{452EC28F-C178-42EE-AC71-BB2F1848D7FD}" dt="2024-09-03T20:22:55.233" v="897" actId="14100"/>
        <pc:sldMkLst>
          <pc:docMk/>
          <pc:sldMk cId="2016195735" sldId="398"/>
        </pc:sldMkLst>
        <pc:spChg chg="add del mod">
          <ac:chgData name="Stacey, Robert" userId="8f61b79c-1993-4b76-a5c5-6bb0e2071c28" providerId="ADAL" clId="{452EC28F-C178-42EE-AC71-BB2F1848D7FD}" dt="2024-09-03T20:19:20.100" v="824" actId="478"/>
          <ac:spMkLst>
            <pc:docMk/>
            <pc:sldMk cId="2016195735" sldId="398"/>
            <ac:spMk id="6" creationId="{BD81BD06-00DF-A41E-ECF2-CD384B1BC8CE}"/>
          </ac:spMkLst>
        </pc:spChg>
        <pc:spChg chg="add mod">
          <ac:chgData name="Stacey, Robert" userId="8f61b79c-1993-4b76-a5c5-6bb0e2071c28" providerId="ADAL" clId="{452EC28F-C178-42EE-AC71-BB2F1848D7FD}" dt="2024-09-03T20:21:41.581" v="859" actId="1076"/>
          <ac:spMkLst>
            <pc:docMk/>
            <pc:sldMk cId="2016195735" sldId="398"/>
            <ac:spMk id="8" creationId="{D2DAA90C-0E6A-ACB4-A2C9-BA8B958F7FFF}"/>
          </ac:spMkLst>
        </pc:spChg>
        <pc:spChg chg="add mod">
          <ac:chgData name="Stacey, Robert" userId="8f61b79c-1993-4b76-a5c5-6bb0e2071c28" providerId="ADAL" clId="{452EC28F-C178-42EE-AC71-BB2F1848D7FD}" dt="2024-09-03T20:17:23.559" v="820"/>
          <ac:spMkLst>
            <pc:docMk/>
            <pc:sldMk cId="2016195735" sldId="398"/>
            <ac:spMk id="14" creationId="{27FDC6BB-8A11-449B-8EC3-2CDEDE81EEAE}"/>
          </ac:spMkLst>
        </pc:spChg>
        <pc:spChg chg="add mod">
          <ac:chgData name="Stacey, Robert" userId="8f61b79c-1993-4b76-a5c5-6bb0e2071c28" providerId="ADAL" clId="{452EC28F-C178-42EE-AC71-BB2F1848D7FD}" dt="2024-09-03T20:19:23.478" v="825" actId="1038"/>
          <ac:spMkLst>
            <pc:docMk/>
            <pc:sldMk cId="2016195735" sldId="398"/>
            <ac:spMk id="18" creationId="{FF610610-80EF-CA5A-C176-230A30B252AA}"/>
          </ac:spMkLst>
        </pc:spChg>
        <pc:spChg chg="add mod">
          <ac:chgData name="Stacey, Robert" userId="8f61b79c-1993-4b76-a5c5-6bb0e2071c28" providerId="ADAL" clId="{452EC28F-C178-42EE-AC71-BB2F1848D7FD}" dt="2024-09-03T20:22:30.780" v="895" actId="1076"/>
          <ac:spMkLst>
            <pc:docMk/>
            <pc:sldMk cId="2016195735" sldId="398"/>
            <ac:spMk id="22" creationId="{46B4A2CD-56A6-C352-8745-D9E19D9D8856}"/>
          </ac:spMkLst>
        </pc:spChg>
        <pc:spChg chg="add mod">
          <ac:chgData name="Stacey, Robert" userId="8f61b79c-1993-4b76-a5c5-6bb0e2071c28" providerId="ADAL" clId="{452EC28F-C178-42EE-AC71-BB2F1848D7FD}" dt="2024-09-03T20:22:55.233" v="897" actId="14100"/>
          <ac:spMkLst>
            <pc:docMk/>
            <pc:sldMk cId="2016195735" sldId="398"/>
            <ac:spMk id="26" creationId="{6E5DEFD6-FCE7-4FCE-A14F-045B4C016621}"/>
          </ac:spMkLst>
        </pc:spChg>
        <pc:inkChg chg="add del">
          <ac:chgData name="Stacey, Robert" userId="8f61b79c-1993-4b76-a5c5-6bb0e2071c28" providerId="ADAL" clId="{452EC28F-C178-42EE-AC71-BB2F1848D7FD}" dt="2024-09-03T20:15:49.157" v="814" actId="34122"/>
          <ac:inkMkLst>
            <pc:docMk/>
            <pc:sldMk cId="2016195735" sldId="398"/>
            <ac:inkMk id="16" creationId="{249852EF-514B-10C2-C2B1-06155CA0CA4A}"/>
          </ac:inkMkLst>
        </pc:inkChg>
        <pc:inkChg chg="add del">
          <ac:chgData name="Stacey, Robert" userId="8f61b79c-1993-4b76-a5c5-6bb0e2071c28" providerId="ADAL" clId="{452EC28F-C178-42EE-AC71-BB2F1848D7FD}" dt="2024-09-03T20:15:59.144" v="816" actId="34122"/>
          <ac:inkMkLst>
            <pc:docMk/>
            <pc:sldMk cId="2016195735" sldId="398"/>
            <ac:inkMk id="17" creationId="{504C93C5-1B78-9168-582C-343EFC5F535C}"/>
          </ac:inkMkLst>
        </pc:inkChg>
        <pc:cxnChg chg="add del mod">
          <ac:chgData name="Stacey, Robert" userId="8f61b79c-1993-4b76-a5c5-6bb0e2071c28" providerId="ADAL" clId="{452EC28F-C178-42EE-AC71-BB2F1848D7FD}" dt="2024-09-03T20:21:10.634" v="846" actId="478"/>
          <ac:cxnSpMkLst>
            <pc:docMk/>
            <pc:sldMk cId="2016195735" sldId="398"/>
            <ac:cxnSpMk id="10" creationId="{1497C0F3-FEFB-728A-75F5-8B7DA80CB959}"/>
          </ac:cxnSpMkLst>
        </pc:cxnChg>
        <pc:cxnChg chg="add mod">
          <ac:chgData name="Stacey, Robert" userId="8f61b79c-1993-4b76-a5c5-6bb0e2071c28" providerId="ADAL" clId="{452EC28F-C178-42EE-AC71-BB2F1848D7FD}" dt="2024-09-03T20:22:42.344" v="896" actId="208"/>
          <ac:cxnSpMkLst>
            <pc:docMk/>
            <pc:sldMk cId="2016195735" sldId="398"/>
            <ac:cxnSpMk id="21" creationId="{0354D2DC-ED16-0BC2-E4CB-C1232FD538E0}"/>
          </ac:cxnSpMkLst>
        </pc:cxnChg>
      </pc:sldChg>
      <pc:sldChg chg="modSp mod">
        <pc:chgData name="Stacey, Robert" userId="8f61b79c-1993-4b76-a5c5-6bb0e2071c28" providerId="ADAL" clId="{452EC28F-C178-42EE-AC71-BB2F1848D7FD}" dt="2024-09-03T19:32:41.754" v="199" actId="13926"/>
        <pc:sldMkLst>
          <pc:docMk/>
          <pc:sldMk cId="2557909821" sldId="422"/>
        </pc:sldMkLst>
        <pc:graphicFrameChg chg="modGraphic">
          <ac:chgData name="Stacey, Robert" userId="8f61b79c-1993-4b76-a5c5-6bb0e2071c28" providerId="ADAL" clId="{452EC28F-C178-42EE-AC71-BB2F1848D7FD}" dt="2024-09-03T19:32:41.754" v="199" actId="13926"/>
          <ac:graphicFrameMkLst>
            <pc:docMk/>
            <pc:sldMk cId="2557909821" sldId="422"/>
            <ac:graphicFrameMk id="7" creationId="{00000000-0000-0000-0000-000000000000}"/>
          </ac:graphicFrameMkLst>
        </pc:graphicFrameChg>
      </pc:sldChg>
      <pc:sldChg chg="modSp mod">
        <pc:chgData name="Stacey, Robert" userId="8f61b79c-1993-4b76-a5c5-6bb0e2071c28" providerId="ADAL" clId="{452EC28F-C178-42EE-AC71-BB2F1848D7FD}" dt="2024-09-06T15:34:50.549" v="916" actId="20577"/>
        <pc:sldMkLst>
          <pc:docMk/>
          <pc:sldMk cId="109139153" sldId="522"/>
        </pc:sldMkLst>
        <pc:spChg chg="mod">
          <ac:chgData name="Stacey, Robert" userId="8f61b79c-1993-4b76-a5c5-6bb0e2071c28" providerId="ADAL" clId="{452EC28F-C178-42EE-AC71-BB2F1848D7FD}" dt="2024-09-03T19:19:23.611" v="125" actId="20577"/>
          <ac:spMkLst>
            <pc:docMk/>
            <pc:sldMk cId="109139153" sldId="522"/>
            <ac:spMk id="6149" creationId="{00000000-0000-0000-0000-000000000000}"/>
          </ac:spMkLst>
        </pc:spChg>
        <pc:spChg chg="mod">
          <ac:chgData name="Stacey, Robert" userId="8f61b79c-1993-4b76-a5c5-6bb0e2071c28" providerId="ADAL" clId="{452EC28F-C178-42EE-AC71-BB2F1848D7FD}" dt="2024-09-06T15:34:50.549" v="916" actId="20577"/>
          <ac:spMkLst>
            <pc:docMk/>
            <pc:sldMk cId="109139153" sldId="522"/>
            <ac:spMk id="6150" creationId="{00000000-0000-0000-0000-000000000000}"/>
          </ac:spMkLst>
        </pc:spChg>
      </pc:sldChg>
      <pc:sldChg chg="modSp mod">
        <pc:chgData name="Stacey, Robert" userId="8f61b79c-1993-4b76-a5c5-6bb0e2071c28" providerId="ADAL" clId="{452EC28F-C178-42EE-AC71-BB2F1848D7FD}" dt="2024-09-03T19:23:52.573" v="146" actId="20577"/>
        <pc:sldMkLst>
          <pc:docMk/>
          <pc:sldMk cId="609408808" sldId="523"/>
        </pc:sldMkLst>
        <pc:spChg chg="mod">
          <ac:chgData name="Stacey, Robert" userId="8f61b79c-1993-4b76-a5c5-6bb0e2071c28" providerId="ADAL" clId="{452EC28F-C178-42EE-AC71-BB2F1848D7FD}" dt="2024-09-03T19:23:52.573" v="146" actId="20577"/>
          <ac:spMkLst>
            <pc:docMk/>
            <pc:sldMk cId="609408808" sldId="523"/>
            <ac:spMk id="8195" creationId="{00000000-0000-0000-0000-000000000000}"/>
          </ac:spMkLst>
        </pc:spChg>
      </pc:sldChg>
      <pc:sldChg chg="modSp mod">
        <pc:chgData name="Stacey, Robert" userId="8f61b79c-1993-4b76-a5c5-6bb0e2071c28" providerId="ADAL" clId="{452EC28F-C178-42EE-AC71-BB2F1848D7FD}" dt="2024-09-06T18:58:58.449" v="1087" actId="6549"/>
        <pc:sldMkLst>
          <pc:docMk/>
          <pc:sldMk cId="984721981" sldId="525"/>
        </pc:sldMkLst>
        <pc:spChg chg="mod">
          <ac:chgData name="Stacey, Robert" userId="8f61b79c-1993-4b76-a5c5-6bb0e2071c28" providerId="ADAL" clId="{452EC28F-C178-42EE-AC71-BB2F1848D7FD}" dt="2024-09-06T18:58:58.449" v="1087" actId="6549"/>
          <ac:spMkLst>
            <pc:docMk/>
            <pc:sldMk cId="984721981" sldId="525"/>
            <ac:spMk id="2" creationId="{00000000-0000-0000-0000-000000000000}"/>
          </ac:spMkLst>
        </pc:spChg>
      </pc:sldChg>
      <pc:sldChg chg="modSp mod">
        <pc:chgData name="Stacey, Robert" userId="8f61b79c-1993-4b76-a5c5-6bb0e2071c28" providerId="ADAL" clId="{452EC28F-C178-42EE-AC71-BB2F1848D7FD}" dt="2024-09-03T19:54:27.738" v="663" actId="20577"/>
        <pc:sldMkLst>
          <pc:docMk/>
          <pc:sldMk cId="3429797880" sldId="526"/>
        </pc:sldMkLst>
        <pc:spChg chg="mod">
          <ac:chgData name="Stacey, Robert" userId="8f61b79c-1993-4b76-a5c5-6bb0e2071c28" providerId="ADAL" clId="{452EC28F-C178-42EE-AC71-BB2F1848D7FD}" dt="2024-09-03T19:54:27.738" v="663" actId="20577"/>
          <ac:spMkLst>
            <pc:docMk/>
            <pc:sldMk cId="3429797880" sldId="526"/>
            <ac:spMk id="7" creationId="{00000000-0000-0000-0000-000000000000}"/>
          </ac:spMkLst>
        </pc:spChg>
      </pc:sldChg>
      <pc:sldChg chg="modSp mod">
        <pc:chgData name="Stacey, Robert" userId="8f61b79c-1993-4b76-a5c5-6bb0e2071c28" providerId="ADAL" clId="{452EC28F-C178-42EE-AC71-BB2F1848D7FD}" dt="2024-09-03T19:55:05.844" v="666" actId="255"/>
        <pc:sldMkLst>
          <pc:docMk/>
          <pc:sldMk cId="3717701189" sldId="527"/>
        </pc:sldMkLst>
        <pc:spChg chg="mod">
          <ac:chgData name="Stacey, Robert" userId="8f61b79c-1993-4b76-a5c5-6bb0e2071c28" providerId="ADAL" clId="{452EC28F-C178-42EE-AC71-BB2F1848D7FD}" dt="2024-09-03T19:55:05.844" v="666" actId="255"/>
          <ac:spMkLst>
            <pc:docMk/>
            <pc:sldMk cId="3717701189" sldId="527"/>
            <ac:spMk id="15363" creationId="{00000000-0000-0000-0000-000000000000}"/>
          </ac:spMkLst>
        </pc:spChg>
      </pc:sldChg>
      <pc:sldChg chg="addSp delSp modSp mod">
        <pc:chgData name="Stacey, Robert" userId="8f61b79c-1993-4b76-a5c5-6bb0e2071c28" providerId="ADAL" clId="{452EC28F-C178-42EE-AC71-BB2F1848D7FD}" dt="2024-09-06T21:08:28.202" v="1263" actId="20577"/>
        <pc:sldMkLst>
          <pc:docMk/>
          <pc:sldMk cId="1711243814" sldId="528"/>
        </pc:sldMkLst>
        <pc:graphicFrameChg chg="add del mod modGraphic">
          <ac:chgData name="Stacey, Robert" userId="8f61b79c-1993-4b76-a5c5-6bb0e2071c28" providerId="ADAL" clId="{452EC28F-C178-42EE-AC71-BB2F1848D7FD}" dt="2024-09-06T21:07:57.783" v="1252" actId="478"/>
          <ac:graphicFrameMkLst>
            <pc:docMk/>
            <pc:sldMk cId="1711243814" sldId="528"/>
            <ac:graphicFrameMk id="4" creationId="{C77120B7-57D7-EE15-9862-5EB589BD1B6C}"/>
          </ac:graphicFrameMkLst>
        </pc:graphicFrameChg>
        <pc:graphicFrameChg chg="del">
          <ac:chgData name="Stacey, Robert" userId="8f61b79c-1993-4b76-a5c5-6bb0e2071c28" providerId="ADAL" clId="{452EC28F-C178-42EE-AC71-BB2F1848D7FD}" dt="2024-09-03T20:03:05.767" v="667" actId="478"/>
          <ac:graphicFrameMkLst>
            <pc:docMk/>
            <pc:sldMk cId="1711243814" sldId="528"/>
            <ac:graphicFrameMk id="5" creationId="{19717DBD-2873-7B83-6EF8-A004BD3EB8B8}"/>
          </ac:graphicFrameMkLst>
        </pc:graphicFrameChg>
        <pc:graphicFrameChg chg="add mod modGraphic">
          <ac:chgData name="Stacey, Robert" userId="8f61b79c-1993-4b76-a5c5-6bb0e2071c28" providerId="ADAL" clId="{452EC28F-C178-42EE-AC71-BB2F1848D7FD}" dt="2024-09-06T21:08:28.202" v="1263" actId="20577"/>
          <ac:graphicFrameMkLst>
            <pc:docMk/>
            <pc:sldMk cId="1711243814" sldId="528"/>
            <ac:graphicFrameMk id="5" creationId="{47A8609D-0C86-B194-87B0-BDAD27F4957D}"/>
          </ac:graphicFrameMkLst>
        </pc:graphicFrameChg>
      </pc:sldChg>
      <pc:sldChg chg="modSp mod">
        <pc:chgData name="Stacey, Robert" userId="8f61b79c-1993-4b76-a5c5-6bb0e2071c28" providerId="ADAL" clId="{452EC28F-C178-42EE-AC71-BB2F1848D7FD}" dt="2024-09-03T20:06:18.207" v="749" actId="20577"/>
        <pc:sldMkLst>
          <pc:docMk/>
          <pc:sldMk cId="723633442" sldId="529"/>
        </pc:sldMkLst>
        <pc:spChg chg="mod">
          <ac:chgData name="Stacey, Robert" userId="8f61b79c-1993-4b76-a5c5-6bb0e2071c28" providerId="ADAL" clId="{452EC28F-C178-42EE-AC71-BB2F1848D7FD}" dt="2024-09-03T20:06:18.207" v="749" actId="20577"/>
          <ac:spMkLst>
            <pc:docMk/>
            <pc:sldMk cId="723633442" sldId="529"/>
            <ac:spMk id="13315" creationId="{00000000-0000-0000-0000-000000000000}"/>
          </ac:spMkLst>
        </pc:spChg>
      </pc:sldChg>
      <pc:sldChg chg="modSp mod">
        <pc:chgData name="Stacey, Robert" userId="8f61b79c-1993-4b76-a5c5-6bb0e2071c28" providerId="ADAL" clId="{452EC28F-C178-42EE-AC71-BB2F1848D7FD}" dt="2024-09-06T21:10:16.769" v="1274" actId="6549"/>
        <pc:sldMkLst>
          <pc:docMk/>
          <pc:sldMk cId="371744886" sldId="530"/>
        </pc:sldMkLst>
        <pc:spChg chg="mod">
          <ac:chgData name="Stacey, Robert" userId="8f61b79c-1993-4b76-a5c5-6bb0e2071c28" providerId="ADAL" clId="{452EC28F-C178-42EE-AC71-BB2F1848D7FD}" dt="2024-09-06T21:10:16.769" v="1274" actId="6549"/>
          <ac:spMkLst>
            <pc:docMk/>
            <pc:sldMk cId="371744886" sldId="530"/>
            <ac:spMk id="13315" creationId="{00000000-0000-0000-0000-000000000000}"/>
          </ac:spMkLst>
        </pc:spChg>
      </pc:sldChg>
      <pc:sldChg chg="modSp mod">
        <pc:chgData name="Stacey, Robert" userId="8f61b79c-1993-4b76-a5c5-6bb0e2071c28" providerId="ADAL" clId="{452EC28F-C178-42EE-AC71-BB2F1848D7FD}" dt="2024-09-06T21:12:27.585" v="1287" actId="6549"/>
        <pc:sldMkLst>
          <pc:docMk/>
          <pc:sldMk cId="1379785663" sldId="531"/>
        </pc:sldMkLst>
        <pc:spChg chg="mod">
          <ac:chgData name="Stacey, Robert" userId="8f61b79c-1993-4b76-a5c5-6bb0e2071c28" providerId="ADAL" clId="{452EC28F-C178-42EE-AC71-BB2F1848D7FD}" dt="2024-09-06T21:12:27.585" v="1287" actId="6549"/>
          <ac:spMkLst>
            <pc:docMk/>
            <pc:sldMk cId="1379785663" sldId="531"/>
            <ac:spMk id="13315" creationId="{00000000-0000-0000-0000-000000000000}"/>
          </ac:spMkLst>
        </pc:spChg>
      </pc:sldChg>
      <pc:sldChg chg="modSp mod">
        <pc:chgData name="Stacey, Robert" userId="8f61b79c-1993-4b76-a5c5-6bb0e2071c28" providerId="ADAL" clId="{452EC28F-C178-42EE-AC71-BB2F1848D7FD}" dt="2024-09-06T21:05:01.869" v="1249" actId="20577"/>
        <pc:sldMkLst>
          <pc:docMk/>
          <pc:sldMk cId="2635750655" sldId="550"/>
        </pc:sldMkLst>
        <pc:spChg chg="mod">
          <ac:chgData name="Stacey, Robert" userId="8f61b79c-1993-4b76-a5c5-6bb0e2071c28" providerId="ADAL" clId="{452EC28F-C178-42EE-AC71-BB2F1848D7FD}" dt="2024-09-06T21:05:01.869" v="1249" actId="20577"/>
          <ac:spMkLst>
            <pc:docMk/>
            <pc:sldMk cId="2635750655" sldId="550"/>
            <ac:spMk id="20483" creationId="{00000000-0000-0000-0000-000000000000}"/>
          </ac:spMkLst>
        </pc:spChg>
        <pc:spChg chg="mod">
          <ac:chgData name="Stacey, Robert" userId="8f61b79c-1993-4b76-a5c5-6bb0e2071c28" providerId="ADAL" clId="{452EC28F-C178-42EE-AC71-BB2F1848D7FD}" dt="2024-09-06T20:59:03.426" v="1218" actId="20577"/>
          <ac:spMkLst>
            <pc:docMk/>
            <pc:sldMk cId="2635750655" sldId="550"/>
            <ac:spMk id="21506" creationId="{00000000-0000-0000-0000-000000000000}"/>
          </ac:spMkLst>
        </pc:spChg>
      </pc:sldChg>
      <pc:sldChg chg="addSp delSp modSp mod chgLayout">
        <pc:chgData name="Stacey, Robert" userId="8f61b79c-1993-4b76-a5c5-6bb0e2071c28" providerId="ADAL" clId="{452EC28F-C178-42EE-AC71-BB2F1848D7FD}" dt="2024-09-06T20:44:54.859" v="1143" actId="1037"/>
        <pc:sldMkLst>
          <pc:docMk/>
          <pc:sldMk cId="345419726" sldId="564"/>
        </pc:sldMkLst>
        <pc:spChg chg="add del mod ord">
          <ac:chgData name="Stacey, Robert" userId="8f61b79c-1993-4b76-a5c5-6bb0e2071c28" providerId="ADAL" clId="{452EC28F-C178-42EE-AC71-BB2F1848D7FD}" dt="2024-09-06T20:44:25.817" v="1130" actId="478"/>
          <ac:spMkLst>
            <pc:docMk/>
            <pc:sldMk cId="345419726" sldId="564"/>
            <ac:spMk id="2" creationId="{CEDD1A5E-F4FC-73FB-C5B5-91F68B0D49FE}"/>
          </ac:spMkLst>
        </pc:spChg>
        <pc:spChg chg="mod ord">
          <ac:chgData name="Stacey, Robert" userId="8f61b79c-1993-4b76-a5c5-6bb0e2071c28" providerId="ADAL" clId="{452EC28F-C178-42EE-AC71-BB2F1848D7FD}" dt="2024-09-06T20:44:17.732" v="1128" actId="700"/>
          <ac:spMkLst>
            <pc:docMk/>
            <pc:sldMk cId="345419726" sldId="564"/>
            <ac:spMk id="3" creationId="{00000000-0000-0000-0000-000000000000}"/>
          </ac:spMkLst>
        </pc:spChg>
        <pc:spChg chg="mod ord">
          <ac:chgData name="Stacey, Robert" userId="8f61b79c-1993-4b76-a5c5-6bb0e2071c28" providerId="ADAL" clId="{452EC28F-C178-42EE-AC71-BB2F1848D7FD}" dt="2024-09-06T20:44:17.732" v="1128" actId="700"/>
          <ac:spMkLst>
            <pc:docMk/>
            <pc:sldMk cId="345419726" sldId="564"/>
            <ac:spMk id="4" creationId="{00000000-0000-0000-0000-000000000000}"/>
          </ac:spMkLst>
        </pc:spChg>
        <pc:spChg chg="mod ord">
          <ac:chgData name="Stacey, Robert" userId="8f61b79c-1993-4b76-a5c5-6bb0e2071c28" providerId="ADAL" clId="{452EC28F-C178-42EE-AC71-BB2F1848D7FD}" dt="2024-09-06T20:44:17.732" v="1128" actId="700"/>
          <ac:spMkLst>
            <pc:docMk/>
            <pc:sldMk cId="345419726" sldId="564"/>
            <ac:spMk id="5" creationId="{00000000-0000-0000-0000-000000000000}"/>
          </ac:spMkLst>
        </pc:spChg>
        <pc:spChg chg="add del mod ord">
          <ac:chgData name="Stacey, Robert" userId="8f61b79c-1993-4b76-a5c5-6bb0e2071c28" providerId="ADAL" clId="{452EC28F-C178-42EE-AC71-BB2F1848D7FD}" dt="2024-09-06T20:44:21.532" v="1129"/>
          <ac:spMkLst>
            <pc:docMk/>
            <pc:sldMk cId="345419726" sldId="564"/>
            <ac:spMk id="7" creationId="{EF7BFB00-CE0B-138F-C1A9-47F43E148C6A}"/>
          </ac:spMkLst>
        </pc:spChg>
        <pc:picChg chg="del">
          <ac:chgData name="Stacey, Robert" userId="8f61b79c-1993-4b76-a5c5-6bb0e2071c28" providerId="ADAL" clId="{452EC28F-C178-42EE-AC71-BB2F1848D7FD}" dt="2024-09-06T20:44:09.340" v="1127" actId="478"/>
          <ac:picMkLst>
            <pc:docMk/>
            <pc:sldMk cId="345419726" sldId="564"/>
            <ac:picMk id="6" creationId="{AA83A5A9-2A7E-9949-2646-58B5143E1AC2}"/>
          </ac:picMkLst>
        </pc:picChg>
        <pc:picChg chg="add mod">
          <ac:chgData name="Stacey, Robert" userId="8f61b79c-1993-4b76-a5c5-6bb0e2071c28" providerId="ADAL" clId="{452EC28F-C178-42EE-AC71-BB2F1848D7FD}" dt="2024-09-06T20:44:54.859" v="1143" actId="1037"/>
          <ac:picMkLst>
            <pc:docMk/>
            <pc:sldMk cId="345419726" sldId="564"/>
            <ac:picMk id="9" creationId="{E41B495B-9263-8CE2-AD88-2405C799A037}"/>
          </ac:picMkLst>
        </pc:picChg>
      </pc:sldChg>
      <pc:sldChg chg="del">
        <pc:chgData name="Stacey, Robert" userId="8f61b79c-1993-4b76-a5c5-6bb0e2071c28" providerId="ADAL" clId="{452EC28F-C178-42EE-AC71-BB2F1848D7FD}" dt="2024-09-06T20:36:36.002" v="1126" actId="47"/>
        <pc:sldMkLst>
          <pc:docMk/>
          <pc:sldMk cId="1573330144" sldId="567"/>
        </pc:sldMkLst>
      </pc:sldChg>
      <pc:sldChg chg="addSp delSp modSp del mod chgLayout">
        <pc:chgData name="Stacey, Robert" userId="8f61b79c-1993-4b76-a5c5-6bb0e2071c28" providerId="ADAL" clId="{452EC28F-C178-42EE-AC71-BB2F1848D7FD}" dt="2024-09-06T20:56:33.866" v="1170" actId="2696"/>
        <pc:sldMkLst>
          <pc:docMk/>
          <pc:sldMk cId="3333457040" sldId="568"/>
        </pc:sldMkLst>
        <pc:spChg chg="mod ord">
          <ac:chgData name="Stacey, Robert" userId="8f61b79c-1993-4b76-a5c5-6bb0e2071c28" providerId="ADAL" clId="{452EC28F-C178-42EE-AC71-BB2F1848D7FD}" dt="2024-09-06T20:49:27.639" v="1144" actId="700"/>
          <ac:spMkLst>
            <pc:docMk/>
            <pc:sldMk cId="3333457040" sldId="568"/>
            <ac:spMk id="2" creationId="{C973C875-3306-4CDD-8BE3-C2A70112EAB5}"/>
          </ac:spMkLst>
        </pc:spChg>
        <pc:spChg chg="mod ord">
          <ac:chgData name="Stacey, Robert" userId="8f61b79c-1993-4b76-a5c5-6bb0e2071c28" providerId="ADAL" clId="{452EC28F-C178-42EE-AC71-BB2F1848D7FD}" dt="2024-09-06T20:49:27.639" v="1144" actId="700"/>
          <ac:spMkLst>
            <pc:docMk/>
            <pc:sldMk cId="3333457040" sldId="568"/>
            <ac:spMk id="4" creationId="{10A0F8FD-2BCF-A6A7-E639-99C399F08B67}"/>
          </ac:spMkLst>
        </pc:spChg>
        <pc:spChg chg="mod ord">
          <ac:chgData name="Stacey, Robert" userId="8f61b79c-1993-4b76-a5c5-6bb0e2071c28" providerId="ADAL" clId="{452EC28F-C178-42EE-AC71-BB2F1848D7FD}" dt="2024-09-06T20:49:27.639" v="1144" actId="700"/>
          <ac:spMkLst>
            <pc:docMk/>
            <pc:sldMk cId="3333457040" sldId="568"/>
            <ac:spMk id="5" creationId="{0366E359-6A89-3D9C-7178-9602B9068EA5}"/>
          </ac:spMkLst>
        </pc:spChg>
        <pc:spChg chg="mod ord">
          <ac:chgData name="Stacey, Robert" userId="8f61b79c-1993-4b76-a5c5-6bb0e2071c28" providerId="ADAL" clId="{452EC28F-C178-42EE-AC71-BB2F1848D7FD}" dt="2024-09-06T20:49:27.639" v="1144" actId="700"/>
          <ac:spMkLst>
            <pc:docMk/>
            <pc:sldMk cId="3333457040" sldId="568"/>
            <ac:spMk id="6" creationId="{B2E4372D-3466-BD24-10CA-07A676474980}"/>
          </ac:spMkLst>
        </pc:spChg>
        <pc:spChg chg="add del mod">
          <ac:chgData name="Stacey, Robert" userId="8f61b79c-1993-4b76-a5c5-6bb0e2071c28" providerId="ADAL" clId="{452EC28F-C178-42EE-AC71-BB2F1848D7FD}" dt="2024-09-06T19:26:38.211" v="1095"/>
          <ac:spMkLst>
            <pc:docMk/>
            <pc:sldMk cId="3333457040" sldId="568"/>
            <ac:spMk id="8" creationId="{8DBF2D30-BD69-A6B6-899A-DC1B850D251D}"/>
          </ac:spMkLst>
        </pc:spChg>
        <pc:picChg chg="add del mod">
          <ac:chgData name="Stacey, Robert" userId="8f61b79c-1993-4b76-a5c5-6bb0e2071c28" providerId="ADAL" clId="{452EC28F-C178-42EE-AC71-BB2F1848D7FD}" dt="2024-09-06T19:26:04.834" v="1094" actId="478"/>
          <ac:picMkLst>
            <pc:docMk/>
            <pc:sldMk cId="3333457040" sldId="568"/>
            <ac:picMk id="7" creationId="{A34007CB-F9C9-BF98-ACE3-E2CDCE26EA99}"/>
          </ac:picMkLst>
        </pc:picChg>
        <pc:picChg chg="add mod ord">
          <ac:chgData name="Stacey, Robert" userId="8f61b79c-1993-4b76-a5c5-6bb0e2071c28" providerId="ADAL" clId="{452EC28F-C178-42EE-AC71-BB2F1848D7FD}" dt="2024-09-06T20:49:27.639" v="1144" actId="700"/>
          <ac:picMkLst>
            <pc:docMk/>
            <pc:sldMk cId="3333457040" sldId="568"/>
            <ac:picMk id="10" creationId="{81D544DB-3C0B-48CA-FC24-F78E7D065331}"/>
          </ac:picMkLst>
        </pc:picChg>
        <pc:picChg chg="del mod">
          <ac:chgData name="Stacey, Robert" userId="8f61b79c-1993-4b76-a5c5-6bb0e2071c28" providerId="ADAL" clId="{452EC28F-C178-42EE-AC71-BB2F1848D7FD}" dt="2024-09-06T19:25:40.102" v="1092" actId="478"/>
          <ac:picMkLst>
            <pc:docMk/>
            <pc:sldMk cId="3333457040" sldId="568"/>
            <ac:picMk id="13" creationId="{27D1AA73-B607-C839-5C5D-95BAA4F86B6D}"/>
          </ac:picMkLst>
        </pc:picChg>
      </pc:sldChg>
      <pc:sldChg chg="modSp mod">
        <pc:chgData name="Stacey, Robert" userId="8f61b79c-1993-4b76-a5c5-6bb0e2071c28" providerId="ADAL" clId="{452EC28F-C178-42EE-AC71-BB2F1848D7FD}" dt="2024-09-06T21:05:10.978" v="1251" actId="20577"/>
        <pc:sldMkLst>
          <pc:docMk/>
          <pc:sldMk cId="2914520545" sldId="569"/>
        </pc:sldMkLst>
        <pc:spChg chg="mod">
          <ac:chgData name="Stacey, Robert" userId="8f61b79c-1993-4b76-a5c5-6bb0e2071c28" providerId="ADAL" clId="{452EC28F-C178-42EE-AC71-BB2F1848D7FD}" dt="2024-09-06T21:05:10.978" v="1251" actId="20577"/>
          <ac:spMkLst>
            <pc:docMk/>
            <pc:sldMk cId="2914520545" sldId="569"/>
            <ac:spMk id="2" creationId="{4142CD0C-EEE7-7335-3745-5588AE2F75AF}"/>
          </ac:spMkLst>
        </pc:spChg>
        <pc:spChg chg="mod">
          <ac:chgData name="Stacey, Robert" userId="8f61b79c-1993-4b76-a5c5-6bb0e2071c28" providerId="ADAL" clId="{452EC28F-C178-42EE-AC71-BB2F1848D7FD}" dt="2024-09-06T21:00:58.929" v="1238" actId="15"/>
          <ac:spMkLst>
            <pc:docMk/>
            <pc:sldMk cId="2914520545" sldId="569"/>
            <ac:spMk id="3" creationId="{8CC4F827-A04E-4586-89DA-D319CB8AA3DF}"/>
          </ac:spMkLst>
        </pc:spChg>
      </pc:sldChg>
      <pc:sldChg chg="addSp delSp modSp new del mod">
        <pc:chgData name="Stacey, Robert" userId="8f61b79c-1993-4b76-a5c5-6bb0e2071c28" providerId="ADAL" clId="{452EC28F-C178-42EE-AC71-BB2F1848D7FD}" dt="2024-09-06T20:57:01.376" v="1171" actId="2696"/>
        <pc:sldMkLst>
          <pc:docMk/>
          <pc:sldMk cId="3102859447" sldId="570"/>
        </pc:sldMkLst>
        <pc:spChg chg="del">
          <ac:chgData name="Stacey, Robert" userId="8f61b79c-1993-4b76-a5c5-6bb0e2071c28" providerId="ADAL" clId="{452EC28F-C178-42EE-AC71-BB2F1848D7FD}" dt="2024-09-06T19:32:32.456" v="1099" actId="22"/>
          <ac:spMkLst>
            <pc:docMk/>
            <pc:sldMk cId="3102859447" sldId="570"/>
            <ac:spMk id="3" creationId="{040B65C4-E61E-3096-1CB2-AC6CE70E2F40}"/>
          </ac:spMkLst>
        </pc:spChg>
        <pc:picChg chg="add mod ord">
          <ac:chgData name="Stacey, Robert" userId="8f61b79c-1993-4b76-a5c5-6bb0e2071c28" providerId="ADAL" clId="{452EC28F-C178-42EE-AC71-BB2F1848D7FD}" dt="2024-09-06T19:32:32.456" v="1099" actId="22"/>
          <ac:picMkLst>
            <pc:docMk/>
            <pc:sldMk cId="3102859447" sldId="570"/>
            <ac:picMk id="8" creationId="{F050FE8D-6AF1-10FD-91E4-DE7F2071C926}"/>
          </ac:picMkLst>
        </pc:picChg>
        <pc:picChg chg="add del mod">
          <ac:chgData name="Stacey, Robert" userId="8f61b79c-1993-4b76-a5c5-6bb0e2071c28" providerId="ADAL" clId="{452EC28F-C178-42EE-AC71-BB2F1848D7FD}" dt="2024-09-06T19:36:35.494" v="1103" actId="478"/>
          <ac:picMkLst>
            <pc:docMk/>
            <pc:sldMk cId="3102859447" sldId="570"/>
            <ac:picMk id="10" creationId="{8585818D-E95C-1B65-87D1-60B7102B3FD9}"/>
          </ac:picMkLst>
        </pc:picChg>
      </pc:sldChg>
      <pc:sldChg chg="addSp delSp modSp new mod">
        <pc:chgData name="Stacey, Robert" userId="8f61b79c-1993-4b76-a5c5-6bb0e2071c28" providerId="ADAL" clId="{452EC28F-C178-42EE-AC71-BB2F1848D7FD}" dt="2024-09-06T20:58:00.742" v="1187" actId="14100"/>
        <pc:sldMkLst>
          <pc:docMk/>
          <pc:sldMk cId="3692109078" sldId="571"/>
        </pc:sldMkLst>
        <pc:spChg chg="mod">
          <ac:chgData name="Stacey, Robert" userId="8f61b79c-1993-4b76-a5c5-6bb0e2071c28" providerId="ADAL" clId="{452EC28F-C178-42EE-AC71-BB2F1848D7FD}" dt="2024-09-06T20:35:51.503" v="1125" actId="6549"/>
          <ac:spMkLst>
            <pc:docMk/>
            <pc:sldMk cId="3692109078" sldId="571"/>
            <ac:spMk id="2" creationId="{FEBA5BBE-E560-C57C-CC55-0A2D607EF396}"/>
          </ac:spMkLst>
        </pc:spChg>
        <pc:spChg chg="del">
          <ac:chgData name="Stacey, Robert" userId="8f61b79c-1993-4b76-a5c5-6bb0e2071c28" providerId="ADAL" clId="{452EC28F-C178-42EE-AC71-BB2F1848D7FD}" dt="2024-09-06T19:38:24.621" v="1105" actId="22"/>
          <ac:spMkLst>
            <pc:docMk/>
            <pc:sldMk cId="3692109078" sldId="571"/>
            <ac:spMk id="3" creationId="{D5068772-3A71-EF30-14FE-531EC6783DA0}"/>
          </ac:spMkLst>
        </pc:spChg>
        <pc:spChg chg="add del mod">
          <ac:chgData name="Stacey, Robert" userId="8f61b79c-1993-4b76-a5c5-6bb0e2071c28" providerId="ADAL" clId="{452EC28F-C178-42EE-AC71-BB2F1848D7FD}" dt="2024-09-06T20:35:22.925" v="1107" actId="22"/>
          <ac:spMkLst>
            <pc:docMk/>
            <pc:sldMk cId="3692109078" sldId="571"/>
            <ac:spMk id="9" creationId="{49C41E5A-BF53-9409-6F68-3672CAAB4080}"/>
          </ac:spMkLst>
        </pc:spChg>
        <pc:picChg chg="add del mod ord">
          <ac:chgData name="Stacey, Robert" userId="8f61b79c-1993-4b76-a5c5-6bb0e2071c28" providerId="ADAL" clId="{452EC28F-C178-42EE-AC71-BB2F1848D7FD}" dt="2024-09-06T20:35:18.824" v="1106" actId="478"/>
          <ac:picMkLst>
            <pc:docMk/>
            <pc:sldMk cId="3692109078" sldId="571"/>
            <ac:picMk id="8" creationId="{AD2604F8-191E-EBEB-B877-BBA39F931A53}"/>
          </ac:picMkLst>
        </pc:picChg>
        <pc:picChg chg="add mod ord">
          <ac:chgData name="Stacey, Robert" userId="8f61b79c-1993-4b76-a5c5-6bb0e2071c28" providerId="ADAL" clId="{452EC28F-C178-42EE-AC71-BB2F1848D7FD}" dt="2024-09-06T20:58:00.742" v="1187" actId="14100"/>
          <ac:picMkLst>
            <pc:docMk/>
            <pc:sldMk cId="3692109078" sldId="571"/>
            <ac:picMk id="11" creationId="{3E9CC0DF-34E0-8AB9-0C84-96610F229286}"/>
          </ac:picMkLst>
        </pc:picChg>
      </pc:sldChg>
      <pc:sldChg chg="addSp delSp modSp new mod">
        <pc:chgData name="Stacey, Robert" userId="8f61b79c-1993-4b76-a5c5-6bb0e2071c28" providerId="ADAL" clId="{452EC28F-C178-42EE-AC71-BB2F1848D7FD}" dt="2024-09-06T20:57:42.563" v="1185" actId="1037"/>
        <pc:sldMkLst>
          <pc:docMk/>
          <pc:sldMk cId="559018959" sldId="572"/>
        </pc:sldMkLst>
        <pc:spChg chg="mod">
          <ac:chgData name="Stacey, Robert" userId="8f61b79c-1993-4b76-a5c5-6bb0e2071c28" providerId="ADAL" clId="{452EC28F-C178-42EE-AC71-BB2F1848D7FD}" dt="2024-09-06T20:49:58.914" v="1168" actId="20577"/>
          <ac:spMkLst>
            <pc:docMk/>
            <pc:sldMk cId="559018959" sldId="572"/>
            <ac:spMk id="2" creationId="{4D49CAF1-0C11-705C-BB60-9EE7BCD92C58}"/>
          </ac:spMkLst>
        </pc:spChg>
        <pc:spChg chg="del">
          <ac:chgData name="Stacey, Robert" userId="8f61b79c-1993-4b76-a5c5-6bb0e2071c28" providerId="ADAL" clId="{452EC28F-C178-42EE-AC71-BB2F1848D7FD}" dt="2024-09-06T20:49:49.457" v="1146" actId="22"/>
          <ac:spMkLst>
            <pc:docMk/>
            <pc:sldMk cId="559018959" sldId="572"/>
            <ac:spMk id="3" creationId="{67641D19-906E-27B1-AB25-708E9F96CAF7}"/>
          </ac:spMkLst>
        </pc:spChg>
        <pc:picChg chg="add mod ord">
          <ac:chgData name="Stacey, Robert" userId="8f61b79c-1993-4b76-a5c5-6bb0e2071c28" providerId="ADAL" clId="{452EC28F-C178-42EE-AC71-BB2F1848D7FD}" dt="2024-09-06T20:57:42.563" v="1185" actId="1037"/>
          <ac:picMkLst>
            <pc:docMk/>
            <pc:sldMk cId="559018959" sldId="572"/>
            <ac:picMk id="8" creationId="{BB09C9A4-7164-3F1B-F7F7-491F9B8AE42D}"/>
          </ac:picMkLst>
        </pc:picChg>
      </pc:sldChg>
      <pc:sldMasterChg chg="modSp mod">
        <pc:chgData name="Stacey, Robert" userId="8f61b79c-1993-4b76-a5c5-6bb0e2071c28" providerId="ADAL" clId="{452EC28F-C178-42EE-AC71-BB2F1848D7FD}" dt="2024-09-03T19:23:18.988" v="137" actId="6549"/>
        <pc:sldMasterMkLst>
          <pc:docMk/>
          <pc:sldMasterMk cId="0" sldId="2147483648"/>
        </pc:sldMasterMkLst>
        <pc:spChg chg="mod">
          <ac:chgData name="Stacey, Robert" userId="8f61b79c-1993-4b76-a5c5-6bb0e2071c28" providerId="ADAL" clId="{452EC28F-C178-42EE-AC71-BB2F1848D7FD}" dt="2024-09-03T19:23:18.988" v="137"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25</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September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September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802.11-24/1362r0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September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private/liaison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1361" TargetMode="External"/><Relationship Id="rId7" Type="http://schemas.openxmlformats.org/officeDocument/2006/relationships/hyperlink" Target="https://mentor.ieee.org/802.11/dcn/24/11-24-1424" TargetMode="External"/><Relationship Id="rId12" Type="http://schemas.openxmlformats.org/officeDocument/2006/relationships/hyperlink" Target="https://mentor.ieee.org/802.11/dcn/24/11-24-138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1400" TargetMode="External"/><Relationship Id="rId11" Type="http://schemas.openxmlformats.org/officeDocument/2006/relationships/hyperlink" Target="https://mentor.ieee.org/802.11/dcn/24/11-24-1519" TargetMode="External"/><Relationship Id="rId5" Type="http://schemas.openxmlformats.org/officeDocument/2006/relationships/hyperlink" Target="https://mentor.ieee.org/802.11/dcn/24/11-24-1518" TargetMode="External"/><Relationship Id="rId10" Type="http://schemas.openxmlformats.org/officeDocument/2006/relationships/hyperlink" Target="https://mentor.ieee.org/802.11/dcn/24/11-24-1368" TargetMode="External"/><Relationship Id="rId4" Type="http://schemas.openxmlformats.org/officeDocument/2006/relationships/hyperlink" Target="https://mentor.ieee.org/802.11/dcn/24/11-24-1362" TargetMode="External"/><Relationship Id="rId9" Type="http://schemas.openxmlformats.org/officeDocument/2006/relationships/hyperlink" Target="https://mentor.ieee.org/802.11/dcn/24/11-24-13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September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2024-09-09</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2368658416"/>
              </p:ext>
            </p:extLst>
          </p:nvPr>
        </p:nvGraphicFramePr>
        <p:xfrm>
          <a:off x="1981200" y="2348999"/>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48999"/>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2024-09-09 6:30pm and Thursday 2024-09-12 6:30pm</a:t>
            </a: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September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201555486"/>
              </p:ext>
            </p:extLst>
          </p:nvPr>
        </p:nvGraphicFramePr>
        <p:xfrm>
          <a:off x="533401" y="41148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7751461"/>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2011228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REVme</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53000" y="5537331"/>
            <a:ext cx="6761338" cy="369332"/>
          </a:xfrm>
          <a:prstGeom prst="rect">
            <a:avLst/>
          </a:prstGeom>
          <a:solidFill>
            <a:schemeClr val="accent4"/>
          </a:solidFill>
        </p:spPr>
        <p:txBody>
          <a:bodyPr wrap="none" rtlCol="0">
            <a:spAutoFit/>
          </a:bodyPr>
          <a:lstStyle/>
          <a:p>
            <a:r>
              <a:rPr lang="en-US" sz="1800" dirty="0">
                <a:highlight>
                  <a:srgbClr val="FFFF00"/>
                </a:highlight>
              </a:rPr>
              <a:t>PAR Extension Request – on </a:t>
            </a:r>
            <a:r>
              <a:rPr lang="en-US" sz="1800" dirty="0" err="1">
                <a:highlight>
                  <a:srgbClr val="FFFF00"/>
                </a:highlight>
              </a:rPr>
              <a:t>NesCom</a:t>
            </a:r>
            <a:r>
              <a:rPr lang="en-US" sz="1800" dirty="0">
                <a:highlight>
                  <a:srgbClr val="FFFF00"/>
                </a:highlight>
              </a:rPr>
              <a:t> agenda for September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Authority – Robert Stacey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664594655"/>
              </p:ext>
            </p:extLst>
          </p:nvPr>
        </p:nvGraphicFramePr>
        <p:xfrm>
          <a:off x="152400" y="897598"/>
          <a:ext cx="11734800" cy="465448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Jay YANG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Kiseon RYU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Rakesh TAORI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Robert Stacey, Intel</a:t>
            </a:r>
          </a:p>
        </p:txBody>
      </p:sp>
      <p:sp>
        <p:nvSpPr>
          <p:cNvPr id="7" name="Date Placeholder 6"/>
          <p:cNvSpPr>
            <a:spLocks noGrp="1"/>
          </p:cNvSpPr>
          <p:nvPr>
            <p:ph type="dt" sz="half" idx="10"/>
          </p:nvPr>
        </p:nvSpPr>
        <p:spPr/>
        <p:txBody>
          <a:bodyPr/>
          <a:lstStyle/>
          <a:p>
            <a:pPr>
              <a:defRPr/>
            </a:pPr>
            <a:r>
              <a:rPr lang="en-US"/>
              <a:t>September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998373"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998373"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10291989"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September 2024</a:t>
            </a:r>
            <a:endParaRPr lang="en-US" dirty="0"/>
          </a:p>
        </p:txBody>
      </p:sp>
      <p:sp>
        <p:nvSpPr>
          <p:cNvPr id="44" name="AutoShape 46"/>
          <p:cNvSpPr>
            <a:spLocks noChangeArrowheads="1"/>
          </p:cNvSpPr>
          <p:nvPr/>
        </p:nvSpPr>
        <p:spPr bwMode="auto">
          <a:xfrm>
            <a:off x="9001205"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986477"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7828039"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7812056"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9011073"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 + COR2</a:t>
            </a:r>
          </a:p>
        </p:txBody>
      </p:sp>
      <p:sp>
        <p:nvSpPr>
          <p:cNvPr id="39" name="AutoShape 46"/>
          <p:cNvSpPr>
            <a:spLocks noChangeArrowheads="1"/>
          </p:cNvSpPr>
          <p:nvPr/>
        </p:nvSpPr>
        <p:spPr bwMode="auto">
          <a:xfrm>
            <a:off x="9001321"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988512"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 </a:t>
            </a:r>
          </a:p>
        </p:txBody>
      </p:sp>
      <p:sp>
        <p:nvSpPr>
          <p:cNvPr id="41" name="AutoShape 46"/>
          <p:cNvSpPr>
            <a:spLocks noChangeArrowheads="1"/>
          </p:cNvSpPr>
          <p:nvPr/>
        </p:nvSpPr>
        <p:spPr bwMode="auto">
          <a:xfrm>
            <a:off x="5288130"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810771"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1295400"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288130"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47" name="AutoShape 46"/>
          <p:cNvSpPr>
            <a:spLocks noChangeArrowheads="1"/>
          </p:cNvSpPr>
          <p:nvPr/>
        </p:nvSpPr>
        <p:spPr bwMode="auto">
          <a:xfrm>
            <a:off x="9023938"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5279990"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6510296"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7810771"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8" name="TextBox 7">
            <a:extLst>
              <a:ext uri="{FF2B5EF4-FFF2-40B4-BE49-F238E27FC236}">
                <a16:creationId xmlns:a16="http://schemas.microsoft.com/office/drawing/2014/main" id="{D2DAA90C-0E6A-ACB4-A2C9-BA8B958F7FFF}"/>
              </a:ext>
            </a:extLst>
          </p:cNvPr>
          <p:cNvSpPr txBox="1"/>
          <p:nvPr/>
        </p:nvSpPr>
        <p:spPr>
          <a:xfrm rot="18741476">
            <a:off x="8050458" y="2280038"/>
            <a:ext cx="1062275" cy="461665"/>
          </a:xfrm>
          <a:prstGeom prst="rect">
            <a:avLst/>
          </a:prstGeom>
          <a:noFill/>
        </p:spPr>
        <p:txBody>
          <a:bodyPr wrap="square" rtlCol="0">
            <a:spAutoFit/>
          </a:bodyPr>
          <a:lstStyle/>
          <a:p>
            <a:pPr algn="ctr"/>
            <a:r>
              <a:rPr lang="en-US" sz="1200" dirty="0">
                <a:solidFill>
                  <a:srgbClr val="FF0000"/>
                </a:solidFill>
              </a:rPr>
              <a:t>Rolled into </a:t>
            </a:r>
            <a:r>
              <a:rPr lang="en-US" sz="1200" dirty="0" err="1">
                <a:solidFill>
                  <a:srgbClr val="FF0000"/>
                </a:solidFill>
              </a:rPr>
              <a:t>REVme</a:t>
            </a:r>
            <a:endParaRPr lang="en-US" sz="1200" dirty="0">
              <a:solidFill>
                <a:srgbClr val="FF0000"/>
              </a:solidFill>
            </a:endParaRPr>
          </a:p>
        </p:txBody>
      </p:sp>
      <p:sp>
        <p:nvSpPr>
          <p:cNvPr id="26" name="Rectángulo 25">
            <a:extLst>
              <a:ext uri="{FF2B5EF4-FFF2-40B4-BE49-F238E27FC236}">
                <a16:creationId xmlns:a16="http://schemas.microsoft.com/office/drawing/2014/main" id="{6E5DEFD6-FCE7-4FCE-A14F-045B4C016621}"/>
              </a:ext>
            </a:extLst>
          </p:cNvPr>
          <p:cNvSpPr/>
          <p:nvPr/>
        </p:nvSpPr>
        <p:spPr>
          <a:xfrm>
            <a:off x="8901360" y="1328039"/>
            <a:ext cx="2432283" cy="4452047"/>
          </a:xfrm>
          <a:prstGeom prst="rect">
            <a:avLst/>
          </a:prstGeom>
          <a:solidFill>
            <a:srgbClr val="E71224">
              <a:alpha val="5000"/>
            </a:srgbClr>
          </a:solidFill>
          <a:ln w="12600">
            <a:solidFill>
              <a:srgbClr val="E71224"/>
            </a:solidFill>
          </a:ln>
        </p:spPr>
        <p:txBody>
          <a:bodyPr wrap="none" rtlCol="0" anchor="ctr" anchorCtr="1"/>
          <a:lstStyle/>
          <a:p>
            <a:endParaRPr lang="en-US">
              <a:solidFill>
                <a:srgbClr val="E71224"/>
              </a:solidFill>
            </a:endParaRPr>
          </a:p>
        </p:txBody>
      </p:sp>
      <p:sp>
        <p:nvSpPr>
          <p:cNvPr id="14" name="Connecteur : en arc 13">
            <a:extLst>
              <a:ext uri="{FF2B5EF4-FFF2-40B4-BE49-F238E27FC236}">
                <a16:creationId xmlns:a16="http://schemas.microsoft.com/office/drawing/2014/main" id="{27FDC6BB-8A11-449B-8EC3-2CDEDE81EEAE}"/>
              </a:ext>
            </a:extLst>
          </p:cNvPr>
          <p:cNvSpPr/>
          <p:nvPr/>
        </p:nvSpPr>
        <p:spPr>
          <a:xfrm rot="10800000" flipV="1">
            <a:off x="8382000" y="2327673"/>
            <a:ext cx="519360" cy="649287"/>
          </a:xfrm>
          <a:prstGeom prst="curvedConnector2">
            <a:avLst/>
          </a:prstGeom>
          <a:solidFill>
            <a:srgbClr val="E71224">
              <a:alpha val="5000"/>
            </a:srgbClr>
          </a:solidFill>
          <a:ln w="12600">
            <a:solidFill>
              <a:srgbClr val="E71224"/>
            </a:solidFill>
            <a:headEnd type="none" w="med" len="med"/>
            <a:tailEnd type="arrow" w="med" len="med"/>
          </a:ln>
        </p:spPr>
        <p:txBody>
          <a:bodyPr wrap="none" rtlCol="0" anchor="ctr" anchorCtr="1"/>
          <a:lstStyle/>
          <a:p>
            <a:endParaRPr lang="en-US">
              <a:solidFill>
                <a:srgbClr val="E71224"/>
              </a:solidFill>
            </a:endParaRPr>
          </a:p>
        </p:txBody>
      </p:sp>
      <p:sp>
        <p:nvSpPr>
          <p:cNvPr id="18" name="Rectangle: Rounded Corners 17">
            <a:extLst>
              <a:ext uri="{FF2B5EF4-FFF2-40B4-BE49-F238E27FC236}">
                <a16:creationId xmlns:a16="http://schemas.microsoft.com/office/drawing/2014/main" id="{FF610610-80EF-CA5A-C176-230A30B252AA}"/>
              </a:ext>
            </a:extLst>
          </p:cNvPr>
          <p:cNvSpPr/>
          <p:nvPr/>
        </p:nvSpPr>
        <p:spPr bwMode="auto">
          <a:xfrm>
            <a:off x="7748718" y="2802555"/>
            <a:ext cx="1166682" cy="2232809"/>
          </a:xfrm>
          <a:prstGeom prst="roundRect">
            <a:avLst/>
          </a:prstGeom>
          <a:solidFill>
            <a:srgbClr val="0070C0">
              <a:alpha val="25882"/>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0354D2DC-ED16-0BC2-E4CB-C1232FD538E0}"/>
              </a:ext>
            </a:extLst>
          </p:cNvPr>
          <p:cNvCxnSpPr/>
          <p:nvPr/>
        </p:nvCxnSpPr>
        <p:spPr bwMode="auto">
          <a:xfrm flipH="1" flipV="1">
            <a:off x="7626773" y="2286000"/>
            <a:ext cx="298027" cy="51655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
        <p:nvSpPr>
          <p:cNvPr id="22" name="TextBox 21">
            <a:extLst>
              <a:ext uri="{FF2B5EF4-FFF2-40B4-BE49-F238E27FC236}">
                <a16:creationId xmlns:a16="http://schemas.microsoft.com/office/drawing/2014/main" id="{46B4A2CD-56A6-C352-8745-D9E19D9D8856}"/>
              </a:ext>
            </a:extLst>
          </p:cNvPr>
          <p:cNvSpPr txBox="1"/>
          <p:nvPr/>
        </p:nvSpPr>
        <p:spPr>
          <a:xfrm>
            <a:off x="6875885" y="1789318"/>
            <a:ext cx="1393485" cy="523220"/>
          </a:xfrm>
          <a:prstGeom prst="rect">
            <a:avLst/>
          </a:prstGeom>
          <a:noFill/>
        </p:spPr>
        <p:txBody>
          <a:bodyPr wrap="square" rtlCol="0">
            <a:spAutoFit/>
          </a:bodyPr>
          <a:lstStyle/>
          <a:p>
            <a:pPr algn="ctr"/>
            <a:r>
              <a:rPr lang="en-US" sz="1400" dirty="0">
                <a:solidFill>
                  <a:srgbClr val="0070C0"/>
                </a:solidFill>
              </a:rPr>
              <a:t>Awaiting SASB approval</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965773091"/>
              </p:ext>
            </p:extLst>
          </p:nvPr>
        </p:nvGraphicFramePr>
        <p:xfrm>
          <a:off x="750357" y="1445418"/>
          <a:ext cx="10908243" cy="3529134"/>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3</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TGme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07-29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2638008995"/>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07-31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147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08-05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5388018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LB287</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08-01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555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342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34204164"/>
                  </a:ext>
                </a:extLst>
              </a:tr>
            </a:tbl>
          </a:graphicData>
        </a:graphic>
      </p:graphicFrame>
      <p:sp>
        <p:nvSpPr>
          <p:cNvPr id="6" name="Date Placeholder 5"/>
          <p:cNvSpPr>
            <a:spLocks noGrp="1"/>
          </p:cNvSpPr>
          <p:nvPr>
            <p:ph type="dt" sz="half" idx="10"/>
          </p:nvPr>
        </p:nvSpPr>
        <p:spPr/>
        <p:txBody>
          <a:bodyPr/>
          <a:lstStyle/>
          <a:p>
            <a:pPr>
              <a:defRPr/>
            </a:pPr>
            <a:r>
              <a:rPr lang="en-US"/>
              <a:t>September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2550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July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793701486"/>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99</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52</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597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September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September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September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E41B495B-9263-8CE2-AD88-2405C799A037}"/>
              </a:ext>
            </a:extLst>
          </p:cNvPr>
          <p:cNvPicPr>
            <a:picLocks noGrp="1" noChangeAspect="1"/>
          </p:cNvPicPr>
          <p:nvPr>
            <p:ph idx="1"/>
          </p:nvPr>
        </p:nvPicPr>
        <p:blipFill>
          <a:blip r:embed="rId2"/>
          <a:stretch>
            <a:fillRect/>
          </a:stretch>
        </p:blipFill>
        <p:spPr>
          <a:xfrm>
            <a:off x="762000" y="622923"/>
            <a:ext cx="10709999" cy="5852490"/>
          </a:xfrm>
        </p:spPr>
      </p:pic>
      <p:sp>
        <p:nvSpPr>
          <p:cNvPr id="4" name="Date Placeholder 3"/>
          <p:cNvSpPr>
            <a:spLocks noGrp="1"/>
          </p:cNvSpPr>
          <p:nvPr>
            <p:ph type="dt" sz="half" idx="10"/>
          </p:nvPr>
        </p:nvSpPr>
        <p:spPr/>
        <p:txBody>
          <a:bodyPr/>
          <a:lstStyle/>
          <a:p>
            <a:pPr>
              <a:defRPr/>
            </a:pPr>
            <a:r>
              <a:rPr lang="en-US"/>
              <a:t>September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pic>
        <p:nvPicPr>
          <p:cNvPr id="8" name="Content Placeholder 7">
            <a:extLst>
              <a:ext uri="{FF2B5EF4-FFF2-40B4-BE49-F238E27FC236}">
                <a16:creationId xmlns:a16="http://schemas.microsoft.com/office/drawing/2014/main" id="{BB09C9A4-7164-3F1B-F7F7-491F9B8AE42D}"/>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66800" y="914400"/>
            <a:ext cx="10172891" cy="5562600"/>
          </a:xfrm>
        </p:spPr>
      </p:pic>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September 2024</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Attendance by subgroup (July to September)</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September 2024</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1" name="Content Placeholder 10">
            <a:extLst>
              <a:ext uri="{FF2B5EF4-FFF2-40B4-BE49-F238E27FC236}">
                <a16:creationId xmlns:a16="http://schemas.microsoft.com/office/drawing/2014/main" id="{3E9CC0DF-34E0-8AB9-0C84-96610F229286}"/>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63600" y="1552739"/>
            <a:ext cx="8751999" cy="4922673"/>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&lt;Name&gt;, &lt;Affiliation&gt;, &lt;Slot&gt;</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2024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M6.1 Announcements: </a:t>
            </a:r>
            <a:r>
              <a:rPr lang="en-US" dirty="0"/>
              <a:t>IEEE elections</a:t>
            </a:r>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981200"/>
            <a:ext cx="10363200" cy="4419600"/>
          </a:xfrm>
        </p:spPr>
        <p:txBody>
          <a:bodyPr/>
          <a:lstStyle/>
          <a:p>
            <a:r>
              <a:rPr lang="en-US" dirty="0"/>
              <a:t>Balloting for the 2024 IEEE Annual Election has begun</a:t>
            </a:r>
          </a:p>
          <a:p>
            <a:r>
              <a:rPr lang="en-US" dirty="0"/>
              <a:t>The deadline to cast your vote is 12:00 noon ET (16:00 UTC-04) on 1 October 2024</a:t>
            </a:r>
          </a:p>
          <a:p>
            <a:r>
              <a:rPr lang="en-US" dirty="0"/>
              <a:t>The offices on the 2024 IEEE Annual Election ballot are:</a:t>
            </a:r>
          </a:p>
          <a:p>
            <a:pPr lvl="1"/>
            <a:r>
              <a:rPr lang="en-US" dirty="0"/>
              <a:t>IEEE President-Elect </a:t>
            </a:r>
          </a:p>
          <a:p>
            <a:pPr lvl="1"/>
            <a:r>
              <a:rPr lang="en-US" dirty="0"/>
              <a:t>IEEE Division Delegate-Elect/Director-Elect for Divisions I, III, V, VII, and IX</a:t>
            </a:r>
          </a:p>
          <a:p>
            <a:pPr lvl="1"/>
            <a:r>
              <a:rPr lang="en-US" dirty="0"/>
              <a:t>IEEE Region Delegate-Elect/Director-Elect for Regions 2, 4, 6, 8, and 10</a:t>
            </a:r>
          </a:p>
          <a:p>
            <a:pPr lvl="1"/>
            <a:r>
              <a:rPr lang="en-US" dirty="0"/>
              <a:t>IEEE Technical Activities Vice President-Elect</a:t>
            </a:r>
          </a:p>
          <a:p>
            <a:pPr lvl="1"/>
            <a:r>
              <a:rPr lang="en-US" dirty="0"/>
              <a:t>IEEE-USA President-Elect</a:t>
            </a:r>
          </a:p>
          <a:p>
            <a:pPr lvl="1"/>
            <a:r>
              <a:rPr lang="en-US" dirty="0"/>
              <a:t>IEEE Standards Association Board of Governors Members-at-Large</a:t>
            </a:r>
          </a:p>
          <a:p>
            <a:endParaRPr lang="en-US"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September 2024</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25</a:t>
            </a:fld>
            <a:endParaRPr lang="en-US"/>
          </a:p>
        </p:txBody>
      </p:sp>
    </p:spTree>
    <p:extLst>
      <p:ext uri="{BB962C8B-B14F-4D97-AF65-F5344CB8AC3E}">
        <p14:creationId xmlns:p14="http://schemas.microsoft.com/office/powerpoint/2010/main" val="149751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83999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September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received since July 2024:</a:t>
            </a:r>
          </a:p>
          <a:p>
            <a:pPr marL="0" indent="0">
              <a:buNone/>
            </a:pPr>
            <a:r>
              <a:rPr lang="en-US" dirty="0"/>
              <a:t>WBA: Provide feedback on</a:t>
            </a:r>
          </a:p>
          <a:p>
            <a:pPr marL="0" indent="0">
              <a:buNone/>
            </a:pPr>
            <a:r>
              <a:rPr lang="en-US" dirty="0"/>
              <a:t>“Implementation Guidelines for Low Latency, Low Loss, and Scalable Throughput (L4S) in Wi-Fi Equipment”</a:t>
            </a:r>
          </a:p>
          <a:p>
            <a:pPr marL="0" indent="0">
              <a:buNone/>
            </a:pPr>
            <a:r>
              <a:rPr lang="en-US" dirty="0"/>
              <a:t>See </a:t>
            </a:r>
            <a:r>
              <a:rPr lang="en-US" dirty="0">
                <a:hlinkClick r:id="rId3"/>
              </a:rPr>
              <a:t>https://www.ieee802.org/11/private/liaisons/index.html</a:t>
            </a:r>
            <a:endParaRPr lang="en-US" dirty="0"/>
          </a:p>
          <a:p>
            <a:pPr marL="0" indent="0">
              <a:buNone/>
            </a:pPr>
            <a:endParaRPr lang="en-US" dirty="0"/>
          </a:p>
          <a:p>
            <a:pPr marL="0" indent="0">
              <a:buNone/>
            </a:pPr>
            <a:r>
              <a:rPr lang="en-US" dirty="0"/>
              <a:t>IETF: Approved draft-wkumari-rfc8110-to-ieee as RFC</a:t>
            </a:r>
          </a:p>
          <a:p>
            <a:pPr marL="0" indent="0">
              <a:buNone/>
            </a:pPr>
            <a:r>
              <a:rPr lang="en-US" dirty="0"/>
              <a:t>(Transfers OWE to IEEE 802.11)</a:t>
            </a:r>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July 2024</a:t>
            </a:r>
            <a:endParaRPr lang="en-US" altLang="en-US" sz="2000" b="0" dirty="0"/>
          </a:p>
          <a:p>
            <a:pPr marL="0" indent="0">
              <a:buNone/>
            </a:pPr>
            <a:r>
              <a:rPr lang="en-US" altLang="en-US" sz="2000" b="0" dirty="0"/>
              <a:t>P802.11REVmf (Maintenance) PAR</a:t>
            </a:r>
          </a:p>
          <a:p>
            <a:pPr marL="0" indent="0">
              <a:buNone/>
            </a:pPr>
            <a:r>
              <a:rPr lang="en-US" altLang="en-US" sz="2000" b="0" dirty="0"/>
              <a:t>P802.11bf (WLAN Sensing) PAR extension</a:t>
            </a:r>
          </a:p>
          <a:p>
            <a:pPr marL="0" indent="0">
              <a:buNone/>
            </a:pPr>
            <a:r>
              <a:rPr lang="en-US" altLang="en-US" sz="2000" b="0" dirty="0"/>
              <a:t>P802.11REVme (Maintenance) conditional approval</a:t>
            </a:r>
          </a:p>
          <a:p>
            <a:pPr marL="0" indent="0">
              <a:buNone/>
            </a:pPr>
            <a:r>
              <a:rPr lang="en-US" altLang="en-US" sz="2000" b="0" dirty="0"/>
              <a:t>P802.11bh (Random and Changing MAC Addresses) conditional approval</a:t>
            </a:r>
          </a:p>
          <a:p>
            <a:pPr marL="0" indent="0">
              <a:buNone/>
            </a:pPr>
            <a:r>
              <a:rPr lang="en-US" altLang="en-US" sz="2000" b="0" dirty="0"/>
              <a:t>P802.11be (Extremely High Throughput) conditional approval</a:t>
            </a:r>
          </a:p>
          <a:p>
            <a:pPr marL="0" indent="0">
              <a:buNone/>
            </a:pPr>
            <a:endParaRPr lang="en-US" altLang="en-US" sz="2000" dirty="0"/>
          </a:p>
          <a:p>
            <a:pPr marL="0" indent="0">
              <a:buNone/>
            </a:pPr>
            <a:r>
              <a:rPr lang="en-US" altLang="en-US" sz="2400" dirty="0"/>
              <a:t>November 2024</a:t>
            </a:r>
            <a:endParaRPr lang="en-US" altLang="en-US" sz="2400" b="0" dirty="0"/>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dirty="0"/>
              <a:t>(August 16, 2024, submission deadline)</a:t>
            </a:r>
          </a:p>
          <a:p>
            <a:pPr marL="0" indent="0">
              <a:buNone/>
            </a:pPr>
            <a:r>
              <a:rPr lang="en-US" altLang="en-US" sz="2000" b="0" dirty="0"/>
              <a:t>P802.11bf (WLAN Sensing) PAR extension</a:t>
            </a:r>
          </a:p>
          <a:p>
            <a:pPr marL="0" indent="0">
              <a:buNone/>
            </a:pPr>
            <a:r>
              <a:rPr lang="en-US" altLang="en-US" sz="2000" b="0" dirty="0"/>
              <a:t>P802.11REVme (Maintenance) approval</a:t>
            </a:r>
          </a:p>
          <a:p>
            <a:pPr marL="0" indent="0">
              <a:buNone/>
            </a:pPr>
            <a:r>
              <a:rPr lang="en-US" altLang="en-US" sz="2000" b="0" dirty="0"/>
              <a:t>P802.11bh (Random and Changing MAC Addresses) approval</a:t>
            </a:r>
          </a:p>
          <a:p>
            <a:pPr marL="0" indent="0">
              <a:buNone/>
            </a:pPr>
            <a:r>
              <a:rPr lang="en-US" altLang="en-US" sz="2000" b="0" dirty="0"/>
              <a:t>P802.11be (Extremely High Throughput) approval</a:t>
            </a:r>
          </a:p>
          <a:p>
            <a:pPr marL="0" indent="0">
              <a:buNone/>
            </a:pPr>
            <a:endParaRPr lang="en-US" altLang="en-US" sz="2000"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000" b="0" dirty="0"/>
              <a:t>P802.11REVmf (Maintenance) PAR</a:t>
            </a:r>
          </a:p>
          <a:p>
            <a:pPr marL="0" indent="0">
              <a:buNone/>
            </a:pPr>
            <a:r>
              <a:rPr lang="en-US" altLang="en-US" sz="2000" b="0" dirty="0"/>
              <a:t>P802.11bq (Integrated </a:t>
            </a:r>
            <a:r>
              <a:rPr lang="en-US" altLang="en-US" sz="2000" b="0" dirty="0" err="1"/>
              <a:t>mmWave</a:t>
            </a:r>
            <a:r>
              <a:rPr lang="en-US" altLang="en-US" sz="20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September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5" name="Table 4">
            <a:extLst>
              <a:ext uri="{FF2B5EF4-FFF2-40B4-BE49-F238E27FC236}">
                <a16:creationId xmlns:a16="http://schemas.microsoft.com/office/drawing/2014/main" id="{47A8609D-0C86-B194-87B0-BDAD27F4957D}"/>
              </a:ext>
            </a:extLst>
          </p:cNvPr>
          <p:cNvGraphicFramePr>
            <a:graphicFrameLocks noGrp="1"/>
          </p:cNvGraphicFramePr>
          <p:nvPr>
            <p:extLst>
              <p:ext uri="{D42A27DB-BD31-4B8C-83A1-F6EECF244321}">
                <p14:modId xmlns:p14="http://schemas.microsoft.com/office/powerpoint/2010/main" val="2049130459"/>
              </p:ext>
            </p:extLst>
          </p:nvPr>
        </p:nvGraphicFramePr>
        <p:xfrm>
          <a:off x="2260602" y="2438400"/>
          <a:ext cx="7772400" cy="3035301"/>
        </p:xfrm>
        <a:graphic>
          <a:graphicData uri="http://schemas.openxmlformats.org/drawingml/2006/table">
            <a:tbl>
              <a:tblPr>
                <a:tableStyleId>{5C22544A-7EE6-4342-B048-85BDC9FD1C3A}</a:tableStyleId>
              </a:tblPr>
              <a:tblGrid>
                <a:gridCol w="2543694">
                  <a:extLst>
                    <a:ext uri="{9D8B030D-6E8A-4147-A177-3AD203B41FA5}">
                      <a16:colId xmlns:a16="http://schemas.microsoft.com/office/drawing/2014/main" val="4067582355"/>
                    </a:ext>
                  </a:extLst>
                </a:gridCol>
                <a:gridCol w="5228706">
                  <a:extLst>
                    <a:ext uri="{9D8B030D-6E8A-4147-A177-3AD203B41FA5}">
                      <a16:colId xmlns:a16="http://schemas.microsoft.com/office/drawing/2014/main" val="1875920795"/>
                    </a:ext>
                  </a:extLst>
                </a:gridCol>
              </a:tblGrid>
              <a:tr h="277879">
                <a:tc>
                  <a:txBody>
                    <a:bodyPr/>
                    <a:lstStyle/>
                    <a:p>
                      <a:pPr algn="l" fontAlgn="b"/>
                      <a:r>
                        <a:rPr lang="en-US" sz="1400" b="1" u="none" strike="noStrike" dirty="0">
                          <a:effectLst/>
                        </a:rPr>
                        <a:t>WG Session Reports</a:t>
                      </a:r>
                      <a:endParaRPr lang="en-US" sz="1400" b="1" i="1" u="none" strike="noStrike" dirty="0">
                        <a:effectLst/>
                        <a:latin typeface="Arial" panose="020B0604020202020204" pitchFamily="34" charset="0"/>
                      </a:endParaRPr>
                    </a:p>
                  </a:txBody>
                  <a:tcPr marL="0" marR="0" marT="0" marB="0" anchor="b"/>
                </a:tc>
                <a:tc>
                  <a:txBody>
                    <a:bodyPr/>
                    <a:lstStyle/>
                    <a:p>
                      <a:pPr algn="l" fontAlgn="b"/>
                      <a:endParaRPr lang="en-US" sz="1400" b="0" i="1"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77593305"/>
                  </a:ext>
                </a:extLst>
              </a:tr>
              <a:tr h="267192">
                <a:tc>
                  <a:txBody>
                    <a:bodyPr/>
                    <a:lstStyle/>
                    <a:p>
                      <a:pPr algn="l" fontAlgn="b"/>
                      <a:r>
                        <a:rPr lang="en-US" sz="1400" u="none" strike="noStrike">
                          <a:effectLst/>
                        </a:rPr>
                        <a:t>WG Agenda</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3"/>
                        </a:rPr>
                        <a:t>https://mentor.ieee.org/802.11/dcn/24/11-24-1361</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905299874"/>
                  </a:ext>
                </a:extLst>
              </a:tr>
              <a:tr h="267192">
                <a:tc>
                  <a:txBody>
                    <a:bodyPr/>
                    <a:lstStyle/>
                    <a:p>
                      <a:pPr algn="l" fontAlgn="b"/>
                      <a:r>
                        <a:rPr lang="en-US" sz="1400" u="none" strike="noStrike">
                          <a:effectLst/>
                        </a:rPr>
                        <a:t>Opening report</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4"/>
                        </a:rPr>
                        <a:t>https://mentor.ieee.org/802.11/dcn/24/11-24-1362</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235539396"/>
                  </a:ext>
                </a:extLst>
              </a:tr>
              <a:tr h="267192">
                <a:tc>
                  <a:txBody>
                    <a:bodyPr/>
                    <a:lstStyle/>
                    <a:p>
                      <a:pPr algn="l" fontAlgn="b"/>
                      <a:r>
                        <a:rPr lang="en-US" sz="1400" u="none" strike="noStrike">
                          <a:effectLst/>
                        </a:rPr>
                        <a:t>Snapshot slides</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5"/>
                        </a:rPr>
                        <a:t>https://mentor.ieee.org/802.11/dcn/24/11-24-1518</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023987243"/>
                  </a:ext>
                </a:extLst>
              </a:tr>
              <a:tr h="309943">
                <a:tc>
                  <a:txBody>
                    <a:bodyPr/>
                    <a:lstStyle/>
                    <a:p>
                      <a:pPr algn="l" fontAlgn="b"/>
                      <a:r>
                        <a:rPr lang="en-US" sz="1400" u="none" strike="noStrike">
                          <a:effectLst/>
                        </a:rPr>
                        <a:t>1</a:t>
                      </a:r>
                      <a:r>
                        <a:rPr lang="en-US" sz="1400" u="none" strike="noStrike" baseline="30000">
                          <a:effectLst/>
                        </a:rPr>
                        <a:t>st</a:t>
                      </a:r>
                      <a:r>
                        <a:rPr lang="en-US" sz="1400" u="none" strike="noStrike">
                          <a:effectLst/>
                        </a:rPr>
                        <a:t> vice chair</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6"/>
                        </a:rPr>
                        <a:t>https://mentor.ieee.org/802.11/dcn/24/11-24-1400</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128036943"/>
                  </a:ext>
                </a:extLst>
              </a:tr>
              <a:tr h="309943">
                <a:tc>
                  <a:txBody>
                    <a:bodyPr/>
                    <a:lstStyle/>
                    <a:p>
                      <a:pPr algn="l" fontAlgn="b"/>
                      <a:r>
                        <a:rPr lang="en-US" sz="1400" u="none" strike="noStrike">
                          <a:effectLst/>
                        </a:rPr>
                        <a:t>2</a:t>
                      </a:r>
                      <a:r>
                        <a:rPr lang="en-US" sz="1400" u="none" strike="noStrike" baseline="30000">
                          <a:effectLst/>
                        </a:rPr>
                        <a:t>nd</a:t>
                      </a:r>
                      <a:r>
                        <a:rPr lang="en-US" sz="1400" u="none" strike="noStrike">
                          <a:effectLst/>
                        </a:rPr>
                        <a:t> vice chair</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7"/>
                        </a:rPr>
                        <a:t>https://mentor.ieee.org/802.11/dcn/24/11-24-1424</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138790378"/>
                  </a:ext>
                </a:extLst>
              </a:tr>
              <a:tr h="267192">
                <a:tc>
                  <a:txBody>
                    <a:bodyPr/>
                    <a:lstStyle/>
                    <a:p>
                      <a:pPr algn="l" fontAlgn="b"/>
                      <a:r>
                        <a:rPr lang="en-US" sz="1400" u="none" strike="noStrike">
                          <a:effectLst/>
                        </a:rPr>
                        <a:t>Treasurer</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8"/>
                        </a:rPr>
                        <a:t>https://mentor.ieee.org/802-ec/dcn/24/ec-24-0007</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511786029"/>
                  </a:ext>
                </a:extLst>
              </a:tr>
              <a:tr h="267192">
                <a:tc>
                  <a:txBody>
                    <a:bodyPr/>
                    <a:lstStyle/>
                    <a:p>
                      <a:pPr algn="l" fontAlgn="b"/>
                      <a:r>
                        <a:rPr lang="en-US" sz="1400" u="none" strike="noStrike">
                          <a:effectLst/>
                        </a:rPr>
                        <a:t>Chair's Supplementary Material</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9"/>
                        </a:rPr>
                        <a:t>https://mentor.ieee.org/802.11/dcn/24/11-24-1363</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174461160"/>
                  </a:ext>
                </a:extLst>
              </a:tr>
              <a:tr h="267192">
                <a:tc>
                  <a:txBody>
                    <a:bodyPr/>
                    <a:lstStyle/>
                    <a:p>
                      <a:pPr algn="l" fontAlgn="b"/>
                      <a:r>
                        <a:rPr lang="en-US" sz="1400" u="none" strike="noStrike">
                          <a:effectLst/>
                        </a:rPr>
                        <a:t>Motions</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10"/>
                        </a:rPr>
                        <a:t>https://mentor.ieee.org/802.11/dcn/24/11-24-1368</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177807287"/>
                  </a:ext>
                </a:extLst>
              </a:tr>
              <a:tr h="267192">
                <a:tc>
                  <a:txBody>
                    <a:bodyPr/>
                    <a:lstStyle/>
                    <a:p>
                      <a:pPr algn="l" fontAlgn="b"/>
                      <a:r>
                        <a:rPr lang="en-US" sz="1400" u="none" strike="noStrike">
                          <a:effectLst/>
                        </a:rPr>
                        <a:t>Session report</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11"/>
                        </a:rPr>
                        <a:t>https://mentor.ieee.org/802.11/dcn/24/11-24-1519</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697722239"/>
                  </a:ext>
                </a:extLst>
              </a:tr>
              <a:tr h="267192">
                <a:tc>
                  <a:txBody>
                    <a:bodyPr/>
                    <a:lstStyle/>
                    <a:p>
                      <a:pPr algn="l" fontAlgn="b"/>
                      <a:r>
                        <a:rPr lang="en-US" sz="1400" u="none" strike="noStrike">
                          <a:effectLst/>
                        </a:rPr>
                        <a:t>Previous Session Minutes</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dirty="0">
                          <a:effectLst/>
                          <a:hlinkClick r:id="rId12"/>
                        </a:rPr>
                        <a:t>https://mentor.ieee.org/802.11/dcn/24/11-24-1382</a:t>
                      </a:r>
                      <a:endParaRPr lang="en-US" sz="14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700497790"/>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September 2024 session, reciprocal credit is given for other WG/TAG meetings which occur during the WG11 session, Monday September 9, 2024, 10:30am Hawaii time to Friday, September 13, 2024, noon Hawaii time. </a:t>
            </a:r>
          </a:p>
          <a:p>
            <a:endParaRPr lang="en-US" altLang="en-US" dirty="0"/>
          </a:p>
          <a:p>
            <a:r>
              <a:rPr lang="en-US" altLang="en-US" dirty="0"/>
              <a:t>The September 2024 session DOES count towards voting credit.</a:t>
            </a:r>
            <a:br>
              <a:rPr lang="en-US" altLang="en-US" dirty="0"/>
            </a:br>
            <a:r>
              <a:rPr lang="en-US" altLang="en-US" dirty="0"/>
              <a:t>NOTE: 13 meeting slots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Tuesday 2024-09-10 AM2 and Thursday 2024-09-12 AM1</a:t>
            </a:r>
            <a:br>
              <a:rPr lang="en-US" altLang="en-US" dirty="0"/>
            </a:br>
            <a:r>
              <a:rPr lang="en-US" altLang="en-US" dirty="0"/>
              <a:t>See </a:t>
            </a:r>
            <a:r>
              <a:rPr lang="en-US" altLang="en-US" dirty="0">
                <a:hlinkClick r:id="rId3"/>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Status of ongoing consultations</a:t>
            </a:r>
          </a:p>
          <a:p>
            <a:pPr marL="1030288" marR="117475" lvl="2" indent="-230188" algn="just">
              <a:spcBef>
                <a:spcPts val="600"/>
              </a:spcBef>
              <a:buFont typeface="Times New Roman" pitchFamily="16" charset="0"/>
              <a:buChar char="•"/>
              <a:tabLst>
                <a:tab pos="230188" algn="l"/>
              </a:tabLst>
            </a:pPr>
            <a:r>
              <a:rPr lang="en-US" sz="1800" dirty="0"/>
              <a:t>Mexico IFT:  </a:t>
            </a:r>
            <a:r>
              <a:rPr lang="en-GB" sz="1800" u="sng" dirty="0">
                <a:hlinkClick r:id="rId4"/>
              </a:rPr>
              <a:t>Public consultation re the 64 GHz - 71 GHz frequency band</a:t>
            </a:r>
            <a:endParaRPr lang="en-GB" sz="1800" u="sng" dirty="0"/>
          </a:p>
          <a:p>
            <a:pPr marL="1030288" marR="117475" lvl="2" indent="-230188" algn="just">
              <a:spcBef>
                <a:spcPts val="600"/>
              </a:spcBef>
              <a:buFont typeface="Times New Roman" pitchFamily="16" charset="0"/>
              <a:buChar char="•"/>
              <a:tabLst>
                <a:tab pos="230188" algn="l"/>
              </a:tabLst>
            </a:pPr>
            <a:r>
              <a:rPr lang="en-US" sz="1800" dirty="0"/>
              <a:t>Qatar CRA:  </a:t>
            </a:r>
            <a:r>
              <a:rPr lang="en-GB" sz="1800" u="sng" dirty="0">
                <a:hlinkClick r:id="rId5"/>
              </a:rPr>
              <a:t>Public Consultation - Position Paper on IoT and M2M in the State of Qatar </a:t>
            </a:r>
            <a:endParaRPr lang="en-US" sz="1800" dirty="0"/>
          </a:p>
          <a:p>
            <a:pPr lvl="1">
              <a:spcBef>
                <a:spcPts val="0"/>
              </a:spcBef>
              <a:buFont typeface="Arial" panose="020B0604020202020204" pitchFamily="34" charset="0"/>
              <a:buChar char="•"/>
            </a:pPr>
            <a:r>
              <a:rPr lang="en-US" altLang="en-US" dirty="0"/>
              <a:t>General </a:t>
            </a:r>
            <a:r>
              <a:rPr lang="en-US" altLang="en-US"/>
              <a:t>discussion items </a:t>
            </a:r>
            <a:endParaRPr lang="en-US" altLang="en-US" dirty="0"/>
          </a:p>
          <a:p>
            <a:pPr lvl="1">
              <a:spcBef>
                <a:spcPts val="0"/>
              </a:spcBef>
              <a:buFont typeface="Arial" panose="020B0604020202020204" pitchFamily="34" charset="0"/>
              <a:buChar char="•"/>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230863</TotalTime>
  <Words>2613</Words>
  <Application>Microsoft Office PowerPoint</Application>
  <PresentationFormat>Widescreen</PresentationFormat>
  <Paragraphs>696</Paragraphs>
  <Slides>27</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Arial Narrow</vt:lpstr>
      <vt:lpstr>Calibri</vt:lpstr>
      <vt:lpstr>Tahoma</vt:lpstr>
      <vt:lpstr>Times New Roman</vt:lpstr>
      <vt:lpstr>Default Design</vt:lpstr>
      <vt:lpstr>Custom Design</vt:lpstr>
      <vt:lpstr>Document</vt:lpstr>
      <vt:lpstr>802.11 Working Group Opening Report September 2024</vt:lpstr>
      <vt:lpstr>Introduction</vt:lpstr>
      <vt:lpstr>M1.3 Meeting Decorum</vt:lpstr>
      <vt:lpstr>M2.2.1 Summary of Liaisons </vt:lpstr>
      <vt:lpstr>M2.3 Recent and anticipated 802 EC actions</vt:lpstr>
      <vt:lpstr>M2.3 IEEE 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(July to September)</vt:lpstr>
      <vt:lpstr>M6.1 Announcements: 2024 September Designation of Individual experts</vt:lpstr>
      <vt:lpstr>M6.1 Announcements: IEEE elections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September 2024</cp:keywords>
  <cp:lastModifiedBy>Stacey, Robert</cp:lastModifiedBy>
  <cp:revision>2587</cp:revision>
  <cp:lastPrinted>1998-02-10T13:28:06Z</cp:lastPrinted>
  <dcterms:created xsi:type="dcterms:W3CDTF">1998-02-10T13:07:52Z</dcterms:created>
  <dcterms:modified xsi:type="dcterms:W3CDTF">2024-09-09T17:57:48Z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