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42" r:id="rId19"/>
    <p:sldId id="1427" r:id="rId20"/>
    <p:sldId id="897" r:id="rId21"/>
    <p:sldId id="1438" r:id="rId22"/>
    <p:sldId id="1439" r:id="rId23"/>
    <p:sldId id="1440" r:id="rId24"/>
    <p:sldId id="1437" r:id="rId25"/>
    <p:sldId id="1212" r:id="rId26"/>
    <p:sldId id="1211" r:id="rId27"/>
    <p:sldId id="1213" r:id="rId28"/>
    <p:sldId id="1214" r:id="rId29"/>
    <p:sldId id="1215" r:id="rId30"/>
    <p:sldId id="1216" r:id="rId31"/>
    <p:sldId id="1217" r:id="rId32"/>
    <p:sldId id="1218" r:id="rId33"/>
    <p:sldId id="1219" r:id="rId34"/>
    <p:sldId id="1220"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86734" autoAdjust="0"/>
  </p:normalViewPr>
  <p:slideViewPr>
    <p:cSldViewPr>
      <p:cViewPr varScale="1">
        <p:scale>
          <a:sx n="95" d="100"/>
          <a:sy n="95" d="100"/>
        </p:scale>
        <p:origin x="660"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42399472"/>
        <c:axId val="42403280"/>
      </c:barChart>
      <c:catAx>
        <c:axId val="42399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2403280"/>
        <c:crosses val="autoZero"/>
        <c:auto val="1"/>
        <c:lblAlgn val="ctr"/>
        <c:lblOffset val="100"/>
        <c:noMultiLvlLbl val="0"/>
      </c:catAx>
      <c:valAx>
        <c:axId val="424032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23994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894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279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47435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31383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9546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802.11-24/1356r4</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2024-08-07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54309862"/>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24/1353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 Resolutions for OST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rgbClr val="00B050"/>
                          </a:solidFill>
                          <a:latin typeface="+mn-lt"/>
                          <a:ea typeface="+mn-ea"/>
                          <a:cs typeface="+mn-cs"/>
                        </a:rPr>
                        <a:t>24/1357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Resolution to CID 6181 and 6182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a:spcAft>
                          <a:spcPts val="0"/>
                        </a:spcAft>
                      </a:pPr>
                      <a:r>
                        <a:rPr lang="en-US" sz="1200" kern="1200" dirty="0">
                          <a:solidFill>
                            <a:srgbClr val="00B050"/>
                          </a:solidFill>
                          <a:latin typeface="+mn-lt"/>
                          <a:ea typeface="+mn-ea"/>
                          <a:cs typeface="+mn-cs"/>
                        </a:rPr>
                        <a:t>24/1127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24/1338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Alecsander Eitan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initial-sa-ballot-dmg-cid-set1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23532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(571 </a:t>
            </a:r>
            <a:r>
              <a:rPr lang="en-US" altLang="zh-CN" sz="1400">
                <a:solidFill>
                  <a:srgbClr val="0000FF"/>
                </a:solidFill>
              </a:rPr>
              <a:t>- 574)</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799054620"/>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10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65.2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135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400050" lvl="2" indent="0" algn="just">
              <a:spcBef>
                <a:spcPct val="0"/>
              </a:spcBef>
              <a:spcAft>
                <a:spcPts val="300"/>
              </a:spcAft>
              <a:buClr>
                <a:srgbClr val="000000"/>
              </a:buClr>
              <a:buNone/>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Lei Zhou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1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err="1"/>
              <a:t>Alecs</a:t>
            </a:r>
            <a:r>
              <a:rPr lang="en-US" altLang="zh-CN" sz="1800" b="1" kern="0" dirty="0"/>
              <a:t>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4478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a:t>
            </a:r>
            <a:r>
              <a:rPr lang="en-US" altLang="zh-CN" sz="2800">
                <a:cs typeface="Times New Roman" panose="02020603050405020304" pitchFamily="18" charset="0"/>
              </a:rPr>
              <a:t>	</a:t>
            </a:r>
            <a:endParaRPr lang="en-US" altLang="zh-CN" sz="2800" dirty="0">
              <a:cs typeface="Times New Roman" panose="02020603050405020304" pitchFamily="18" charset="0"/>
            </a:endParaRPr>
          </a:p>
          <a:p>
            <a:pPr lvl="1"/>
            <a:endParaRPr lang="en-US" altLang="en-US" sz="3600" dirty="0"/>
          </a:p>
        </p:txBody>
      </p:sp>
    </p:spTree>
    <p:extLst>
      <p:ext uri="{BB962C8B-B14F-4D97-AF65-F5344CB8AC3E}">
        <p14:creationId xmlns:p14="http://schemas.microsoft.com/office/powerpoint/2010/main" val="3883121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6181 and 6182 </a:t>
            </a:r>
          </a:p>
          <a:p>
            <a:pPr lvl="1" algn="just">
              <a:buFont typeface="Arial" panose="020B0604020202020204" pitchFamily="34" charset="0"/>
              <a:buChar char="–"/>
              <a:defRPr/>
            </a:pPr>
            <a:r>
              <a:rPr lang="en-US" altLang="zh-CN" sz="1600" dirty="0"/>
              <a:t>as specified in doc.: 11-24/1357r0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8382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6024, 6032, 6171, 6172</a:t>
            </a:r>
          </a:p>
          <a:p>
            <a:pPr lvl="1" algn="just">
              <a:buFont typeface="Arial" panose="020B0604020202020204" pitchFamily="34" charset="0"/>
              <a:buChar char="–"/>
              <a:defRPr/>
            </a:pPr>
            <a:r>
              <a:rPr lang="en-US" altLang="zh-CN" sz="1600" dirty="0"/>
              <a:t>as specified in doc.: 11-24/1353r1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11-24/1353r1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5931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6179, 6201, 6193, 6194, 6195, 6192, 6150</a:t>
            </a:r>
          </a:p>
          <a:p>
            <a:pPr lvl="1" algn="just">
              <a:buFont typeface="Arial" panose="020B0604020202020204" pitchFamily="34" charset="0"/>
              <a:buChar char="–"/>
              <a:defRPr/>
            </a:pPr>
            <a:r>
              <a:rPr lang="en-US" altLang="zh-CN" sz="1600" dirty="0"/>
              <a:t>as specified in doc.: 11-24/1127r2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11-24/1127r2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8405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6009, 6141 and 6173</a:t>
            </a:r>
          </a:p>
          <a:p>
            <a:pPr lvl="1" algn="just">
              <a:buFont typeface="Arial" panose="020B0604020202020204" pitchFamily="34" charset="0"/>
              <a:buChar char="–"/>
              <a:defRPr/>
            </a:pPr>
            <a:r>
              <a:rPr lang="en-US" altLang="zh-CN" sz="1600" dirty="0"/>
              <a:t>as specified in doc.: 11-24/1338r1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11-24/1338r1</a:t>
            </a:r>
            <a:r>
              <a:rPr lang="en-US" altLang="zh-CN" kern="0" dirty="0"/>
              <a: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3659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155989</TotalTime>
  <Words>3768</Words>
  <Application>Microsoft Office PowerPoint</Application>
  <PresentationFormat>宽屏</PresentationFormat>
  <Paragraphs>698</Paragraphs>
  <Slides>36</Slides>
  <Notes>36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749</cp:revision>
  <cp:lastPrinted>2014-11-04T15:04:57Z</cp:lastPrinted>
  <dcterms:created xsi:type="dcterms:W3CDTF">2007-04-17T18:10:23Z</dcterms:created>
  <dcterms:modified xsi:type="dcterms:W3CDTF">2024-08-12T02:18:54Z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