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7"/>
  </p:notesMasterIdLst>
  <p:handoutMasterIdLst>
    <p:handoutMasterId r:id="rId28"/>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399" r:id="rId18"/>
    <p:sldId id="2397" r:id="rId19"/>
    <p:sldId id="2398" r:id="rId20"/>
    <p:sldId id="2396" r:id="rId21"/>
    <p:sldId id="2395" r:id="rId22"/>
    <p:sldId id="2394" r:id="rId23"/>
    <p:sldId id="2374" r:id="rId24"/>
    <p:sldId id="293" r:id="rId25"/>
    <p:sldId id="267" r:id="rId2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8" autoAdjust="0"/>
    <p:restoredTop sz="96786"/>
  </p:normalViewPr>
  <p:slideViewPr>
    <p:cSldViewPr snapToGrid="0" snapToObjects="1">
      <p:cViewPr varScale="1">
        <p:scale>
          <a:sx n="106" d="100"/>
          <a:sy n="106" d="100"/>
        </p:scale>
        <p:origin x="1668" y="96"/>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CD849B3E-0DB8-42BF-B791-512E542B6502}"/>
    <pc:docChg chg="modMainMaster">
      <pc:chgData name="Ansley, Carol (CCI-Atlanta)" userId="cbcdc21a-90c4-4b2f-81f7-da4165205229" providerId="ADAL" clId="{CD849B3E-0DB8-42BF-B791-512E542B6502}" dt="2024-09-04T16:01:00.602" v="1" actId="20577"/>
      <pc:docMkLst>
        <pc:docMk/>
      </pc:docMkLst>
      <pc:sldMasterChg chg="modSp mod">
        <pc:chgData name="Ansley, Carol (CCI-Atlanta)" userId="cbcdc21a-90c4-4b2f-81f7-da4165205229" providerId="ADAL" clId="{CD849B3E-0DB8-42BF-B791-512E542B6502}" dt="2024-09-04T16:01:00.602" v="1" actId="20577"/>
        <pc:sldMasterMkLst>
          <pc:docMk/>
          <pc:sldMasterMk cId="0" sldId="2147483648"/>
        </pc:sldMasterMkLst>
        <pc:spChg chg="mod">
          <ac:chgData name="Ansley, Carol (CCI-Atlanta)" userId="cbcdc21a-90c4-4b2f-81f7-da4165205229" providerId="ADAL" clId="{CD849B3E-0DB8-42BF-B791-512E542B6502}" dt="2024-09-04T16:01:00.602"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6"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5" y="1476077"/>
        <a:ext cx="5148508" cy="1161925"/>
      </dsp:txXfrm>
    </dsp:sp>
    <dsp:sp modelId="{3EAB7F97-7588-C94B-9C7B-EB77FE124974}">
      <dsp:nvSpPr>
        <dsp:cNvPr id="0" name=""/>
        <dsp:cNvSpPr/>
      </dsp:nvSpPr>
      <dsp:spPr>
        <a:xfrm>
          <a:off x="1165752"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1" y="2916005"/>
        <a:ext cx="5148508" cy="1161925"/>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9/4/2024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4/1354r9</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September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2024-09-03</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September 4,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1"/>
            <a:ext cx="8058150" cy="5140859"/>
          </a:xfrm>
        </p:spPr>
        <p:txBody>
          <a:bodyPr anchor="t">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(15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HI Interim Meetings:</a:t>
            </a:r>
          </a:p>
          <a:p>
            <a:pPr lvl="2">
              <a:buClr>
                <a:srgbClr val="000000"/>
              </a:buClr>
              <a:buSzPct val="100000"/>
              <a:buFont typeface="Arial"/>
              <a:buChar char="•"/>
            </a:pPr>
            <a:r>
              <a:rPr lang="en-US" sz="1400" spc="-1" dirty="0">
                <a:latin typeface="Times New Roman" panose="02020603050405020304" pitchFamily="18" charset="0"/>
                <a:cs typeface="Times New Roman" panose="02020603050405020304" pitchFamily="18" charset="0"/>
                <a:sym typeface="Times New Roman"/>
              </a:rPr>
              <a:t> </a:t>
            </a:r>
            <a:r>
              <a:rPr lang="en-US" sz="1400" spc="-1" dirty="0">
                <a:latin typeface="Times New Roman" panose="02020603050405020304" pitchFamily="18" charset="0"/>
                <a:cs typeface="Times New Roman" panose="02020603050405020304" pitchFamily="18" charset="0"/>
              </a:rPr>
              <a:t>Monday (PM2) – Jarkko (2 submissions), Po-Kai (1 submission), Phil (1 submission)</a:t>
            </a:r>
          </a:p>
          <a:p>
            <a:pPr lvl="2">
              <a:buClr>
                <a:srgbClr val="000000"/>
              </a:buClr>
              <a:buSzPct val="100000"/>
              <a:buFont typeface="Arial"/>
              <a:buChar char="•"/>
            </a:pPr>
            <a:r>
              <a:rPr lang="en-US" sz="1400" spc="-1" dirty="0">
                <a:latin typeface="Times New Roman" panose="02020603050405020304" pitchFamily="18" charset="0"/>
                <a:cs typeface="Times New Roman" panose="02020603050405020304" pitchFamily="18" charset="0"/>
                <a:sym typeface="Times New Roman"/>
              </a:rPr>
              <a:t>Tuesday (PM1) – Carol Ansley (24/1511r0, 24/796r1)</a:t>
            </a:r>
          </a:p>
          <a:p>
            <a:pPr lvl="2">
              <a:buClr>
                <a:srgbClr val="000000"/>
              </a:buClr>
              <a:buSzPct val="100000"/>
              <a:buFont typeface="Arial"/>
              <a:buChar char="•"/>
            </a:pPr>
            <a:r>
              <a:rPr lang="en-US" sz="1400" spc="-1" dirty="0">
                <a:latin typeface="Times New Roman" panose="02020603050405020304" pitchFamily="18" charset="0"/>
                <a:cs typeface="Times New Roman" panose="02020603050405020304" pitchFamily="18" charset="0"/>
                <a:sym typeface="Times New Roman"/>
              </a:rPr>
              <a:t>Tuesday (PM2, AM2 requested) – Antonio (1 submission), Julien (1 submission)</a:t>
            </a:r>
          </a:p>
          <a:p>
            <a:pPr lvl="2">
              <a:buClr>
                <a:srgbClr val="000000"/>
              </a:buClr>
              <a:buSzPct val="100000"/>
              <a:buFont typeface="Arial"/>
              <a:buChar char="•"/>
            </a:pPr>
            <a:r>
              <a:rPr lang="en-US" sz="1400" spc="-1" dirty="0">
                <a:latin typeface="Times New Roman" panose="02020603050405020304" pitchFamily="18" charset="0"/>
                <a:cs typeface="Times New Roman" panose="02020603050405020304" pitchFamily="18" charset="0"/>
                <a:sym typeface="Times New Roman"/>
              </a:rPr>
              <a:t>Wednesday (PM2, AM requested) – Stephane 1162r1,</a:t>
            </a:r>
          </a:p>
          <a:p>
            <a:pPr lvl="2">
              <a:buClr>
                <a:srgbClr val="000000"/>
              </a:buClr>
              <a:buSzPct val="100000"/>
              <a:buFont typeface="Arial"/>
              <a:buChar char="•"/>
            </a:pPr>
            <a:r>
              <a:rPr lang="en-US" sz="1400" spc="-1" dirty="0">
                <a:latin typeface="Times New Roman" panose="02020603050405020304" pitchFamily="18" charset="0"/>
                <a:cs typeface="Times New Roman" panose="02020603050405020304" pitchFamily="18" charset="0"/>
                <a:sym typeface="Times New Roman"/>
              </a:rPr>
              <a:t>Thursday (PM2) – Phil (1 submission)</a:t>
            </a:r>
          </a:p>
          <a:p>
            <a:pPr lvl="2">
              <a:buClr>
                <a:srgbClr val="000000"/>
              </a:buClr>
              <a:buSzPct val="100000"/>
              <a:buFont typeface="Arial"/>
              <a:buChar cha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Phil Hawkes - </a:t>
            </a:r>
          </a:p>
          <a:p>
            <a:pPr marL="1200150" lvl="2" indent="-28575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24/1304r3 – presented partially</a:t>
            </a:r>
          </a:p>
          <a:p>
            <a:pPr marL="285750" lvl="1"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		Jerome Henry – follow up</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24/1418r0 – SP run</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24/1426r0 – SP run</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24/1429r0 – SP (not run)</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24/1291r2 – missed in Montreal motion (</a:t>
            </a:r>
            <a:r>
              <a:rPr lang="pt-BR" sz="1400" spc="-1" dirty="0">
                <a:latin typeface="Times New Roman" panose="02020603050405020304" pitchFamily="18" charset="0"/>
                <a:cs typeface="Times New Roman" panose="02020603050405020304" pitchFamily="18" charset="0"/>
              </a:rPr>
              <a:t>1362, 1363, 1364, 1365, 1366</a:t>
            </a:r>
            <a:r>
              <a:rPr lang="en-US" sz="1400" spc="-1" dirty="0">
                <a:latin typeface="Times New Roman" panose="02020603050405020304" pitchFamily="18" charset="0"/>
                <a:cs typeface="Times New Roman" panose="02020603050405020304" pitchFamily="18" charset="0"/>
                <a:sym typeface="Arial"/>
              </a:rPr>
              <a:t>), SP run to correct</a:t>
            </a: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424081520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August 28,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Discuss HI Interim slots – Carol to send mail asking to move Tues PM2 and Wed PM2 to earlier slots</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400" spc="-1" dirty="0">
                <a:solidFill>
                  <a:schemeClr val="bg1">
                    <a:lumMod val="50000"/>
                  </a:schemeClr>
                </a:solidFill>
                <a:latin typeface="Times New Roman" panose="02020603050405020304" pitchFamily="18" charset="0"/>
                <a:cs typeface="Times New Roman" panose="02020603050405020304" pitchFamily="18" charset="0"/>
              </a:rPr>
              <a:t>September 4</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24/1128r31128r3 – SP completed</a:t>
            </a:r>
          </a:p>
          <a:p>
            <a:pPr marL="285750" lvl="1"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Jerome Henry – follow up</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24/1397r1 – SP completed</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24/1402r1 – SP completed</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24/1418r0 – presented</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24/1426r0 – presented</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24/1429r0 - presented</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 </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24/1304r2 – presented partially</a:t>
            </a: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3475181211"/>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August 21,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(12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latin typeface="Times New Roman" panose="02020603050405020304" pitchFamily="18" charset="0"/>
                <a:cs typeface="Times New Roman" panose="02020603050405020304" pitchFamily="18" charset="0"/>
                <a:sym typeface="Times New Roman"/>
              </a:rPr>
              <a:t> </a:t>
            </a:r>
            <a:r>
              <a:rPr lang="en-US" sz="1400" spc="-1" dirty="0">
                <a:latin typeface="Times New Roman" panose="02020603050405020304" pitchFamily="18" charset="0"/>
                <a:cs typeface="Times New Roman" panose="02020603050405020304" pitchFamily="18" charset="0"/>
              </a:rPr>
              <a:t>August 28, September 4</a:t>
            </a:r>
            <a:endParaRPr lang="en-US" sz="1400" spc="-1" dirty="0">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Po-Kai Huang</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24/1128r2 – new; presented, SP next call</a:t>
            </a:r>
          </a:p>
          <a:p>
            <a:pPr lvl="2">
              <a:buNone/>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Jerome Henry – follow up</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24/1371r1 –follow-up; presented,  SP unanimous approve</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24/1397r1 – new; presented, SP next call</a:t>
            </a:r>
          </a:p>
          <a:p>
            <a:pPr marL="1200150" lvl="2" indent="-28575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24/1402r1 – new; presented, SP next call</a:t>
            </a: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753888345"/>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August 14,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(11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400" spc="-1" dirty="0">
                <a:solidFill>
                  <a:schemeClr val="bg1">
                    <a:lumMod val="50000"/>
                  </a:schemeClr>
                </a:solidFill>
                <a:latin typeface="Times New Roman" panose="02020603050405020304" pitchFamily="18" charset="0"/>
                <a:cs typeface="Times New Roman" panose="02020603050405020304" pitchFamily="18" charset="0"/>
              </a:rPr>
              <a:t>August 21, 28, September 4</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Jerome Henry – follow up</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24/1359r0 –straw poll run</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24/1371r1 – presented with follow-up for another day</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24/1397r0 - new</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24/1402r0 - new</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 </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24/1304r2 – presented partially</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24/1128r0 - new</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196375164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August 7,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( 12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400" spc="-1" dirty="0">
                <a:solidFill>
                  <a:schemeClr val="bg1">
                    <a:lumMod val="50000"/>
                  </a:schemeClr>
                </a:solidFill>
                <a:latin typeface="Times New Roman" panose="02020603050405020304" pitchFamily="18" charset="0"/>
                <a:cs typeface="Times New Roman" panose="02020603050405020304" pitchFamily="18" charset="0"/>
              </a:rPr>
              <a:t>August  14, 21, 28, September 4</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1121r0 – completed presentation and straw poll</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 postponed</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1304r1</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Jerome Henry</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24/1359r0 - presented</a:t>
            </a:r>
          </a:p>
          <a:p>
            <a:pPr marL="1200150" lvl="2" indent="-28575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24/1371r0 - presented</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4087821458"/>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July 31,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(9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Okan Mutgan acting secretary for this meeting</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Teleconference dates:</a:t>
            </a:r>
          </a:p>
          <a:p>
            <a:pPr lvl="2">
              <a:buClr>
                <a:srgbClr val="000000"/>
              </a:buClr>
              <a:buSzPct val="100000"/>
              <a:buFont typeface="Arial"/>
              <a:buChar cha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400" spc="-1" dirty="0">
                <a:solidFill>
                  <a:schemeClr val="bg1">
                    <a:lumMod val="50000"/>
                  </a:schemeClr>
                </a:solidFill>
                <a:latin typeface="Times New Roman" panose="02020603050405020304" pitchFamily="18" charset="0"/>
                <a:cs typeface="Times New Roman" panose="02020603050405020304" pitchFamily="18" charset="0"/>
              </a:rPr>
              <a:t>August 7, 14, 21, 28, September 4</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1121r0 – presented, but not quite finished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1181r2 – presented and straw poll</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62977436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July/August Teleconference 2024</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Props1.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3.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docProps/app.xml><?xml version="1.0" encoding="utf-8"?>
<Properties xmlns="http://schemas.openxmlformats.org/officeDocument/2006/extended-properties" xmlns:vt="http://schemas.openxmlformats.org/officeDocument/2006/docPropsVTypes">
  <Template/>
  <TotalTime>19335</TotalTime>
  <Words>2393</Words>
  <Application>Microsoft Office PowerPoint</Application>
  <PresentationFormat>On-screen Show (4:3)</PresentationFormat>
  <Paragraphs>276</Paragraphs>
  <Slides>22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22</vt:i4>
      </vt:variant>
    </vt:vector>
  </HeadingPairs>
  <TitlesOfParts>
    <vt:vector size="33"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September 4, 2024 </vt:lpstr>
      <vt:lpstr>TGbi Agenda – August 28, 2024 </vt:lpstr>
      <vt:lpstr>TGbi Agenda – August 21, 2024 </vt:lpstr>
      <vt:lpstr>TGbi Agenda – August 14, 2024 </vt:lpstr>
      <vt:lpstr>TGbi Agenda – August 7, 2024 </vt:lpstr>
      <vt:lpstr>TGbi Agenda – July 31,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281</cp:revision>
  <dcterms:modified xsi:type="dcterms:W3CDTF">2024-09-04T16:01:10Z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