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7" r:id="rId18"/>
    <p:sldId id="2396" r:id="rId19"/>
    <p:sldId id="2395" r:id="rId20"/>
    <p:sldId id="2394" r:id="rId21"/>
    <p:sldId id="2374"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97" d="100"/>
          <a:sy n="97" d="100"/>
        </p:scale>
        <p:origin x="1242" y="84"/>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3ACB91D-3514-45FF-BD02-D39FD9E0FA43}"/>
    <pc:docChg chg="modSld modMainMaster">
      <pc:chgData name="Ansley, Carol (CCI-Atlanta)" userId="cbcdc21a-90c4-4b2f-81f7-da4165205229" providerId="ADAL" clId="{C3ACB91D-3514-45FF-BD02-D39FD9E0FA43}" dt="2024-08-21T13:21:56.494" v="5" actId="20577"/>
      <pc:docMkLst>
        <pc:docMk/>
      </pc:docMkLst>
      <pc:sldChg chg="modSp mod">
        <pc:chgData name="Ansley, Carol (CCI-Atlanta)" userId="cbcdc21a-90c4-4b2f-81f7-da4165205229" providerId="ADAL" clId="{C3ACB91D-3514-45FF-BD02-D39FD9E0FA43}" dt="2024-08-21T13:21:56.494" v="5" actId="20577"/>
        <pc:sldMkLst>
          <pc:docMk/>
          <pc:sldMk cId="0" sldId="256"/>
        </pc:sldMkLst>
        <pc:spChg chg="mod">
          <ac:chgData name="Ansley, Carol (CCI-Atlanta)" userId="cbcdc21a-90c4-4b2f-81f7-da4165205229" providerId="ADAL" clId="{C3ACB91D-3514-45FF-BD02-D39FD9E0FA43}" dt="2024-08-21T13:21:56.494" v="5" actId="20577"/>
          <ac:spMkLst>
            <pc:docMk/>
            <pc:sldMk cId="0" sldId="256"/>
            <ac:spMk id="54" creationId="{00000000-0000-0000-0000-000000000000}"/>
          </ac:spMkLst>
        </pc:spChg>
      </pc:sldChg>
      <pc:sldMasterChg chg="modSp mod">
        <pc:chgData name="Ansley, Carol (CCI-Atlanta)" userId="cbcdc21a-90c4-4b2f-81f7-da4165205229" providerId="ADAL" clId="{C3ACB91D-3514-45FF-BD02-D39FD9E0FA43}" dt="2024-08-21T13:21:43.409" v="1" actId="20577"/>
        <pc:sldMasterMkLst>
          <pc:docMk/>
          <pc:sldMasterMk cId="0" sldId="2147483648"/>
        </pc:sldMasterMkLst>
        <pc:spChg chg="mod">
          <ac:chgData name="Ansley, Carol (CCI-Atlanta)" userId="cbcdc21a-90c4-4b2f-81f7-da4165205229" providerId="ADAL" clId="{C3ACB91D-3514-45FF-BD02-D39FD9E0FA43}" dt="2024-08-21T13:21:43.409"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8/21/2024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August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a:t>2024-08-21</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August 21,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 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24/1371r1 –follow-up?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24/1397r0 - new</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24/1402r0 - new</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24/1304r2 – presented partially</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24/1128r0 - new</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47518121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14,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(11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–straw poll run</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24/1371r1 – presented with follow-up for another day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24/1397r0 - new</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24/1402r0 - new</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24/1304r2 – presented partially</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24/1128r0 - new</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96375164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( 12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completed presentation and straw poll</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postponed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1304r1</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24/1371r0 - presented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08782145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31,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(9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Okan Mutgan acting secretary for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7,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presented, but not quite finished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1181r2 – presented and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62977436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18950</TotalTime>
  <Words>2128</Words>
  <Application>Microsoft Office PowerPoint</Application>
  <PresentationFormat>On-screen Show (4:3)</PresentationFormat>
  <Paragraphs>223</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August 21, 2024 </vt:lpstr>
      <vt:lpstr>TGbi Agenda – August 14, 2024 </vt:lpstr>
      <vt:lpstr>TGbi Agenda – August 7, 2024 </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275</cp:revision>
  <dcterms:modified xsi:type="dcterms:W3CDTF">2024-08-21T13:22:00Z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