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332" r:id="rId3"/>
    <p:sldId id="2383" r:id="rId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726AE3-82B4-4EFC-A9C0-6FED5CED71F0}" v="4" dt="2024-09-09T03:24:31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59" d="100"/>
          <a:sy n="59" d="100"/>
        </p:scale>
        <p:origin x="1848" y="5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EF726AE3-82B4-4EFC-A9C0-6FED5CED71F0}"/>
    <pc:docChg chg="modSld modMainMaster modNotesMaster modHandout">
      <pc:chgData name="Xiaofei Wang" userId="6e1836d3-2ed9-4ae5-8700-9029b71c19c7" providerId="ADAL" clId="{EF726AE3-82B4-4EFC-A9C0-6FED5CED71F0}" dt="2024-09-09T03:28:49.223" v="168" actId="20577"/>
      <pc:docMkLst>
        <pc:docMk/>
      </pc:docMkLst>
      <pc:sldChg chg="modSp mod">
        <pc:chgData name="Xiaofei Wang" userId="6e1836d3-2ed9-4ae5-8700-9029b71c19c7" providerId="ADAL" clId="{EF726AE3-82B4-4EFC-A9C0-6FED5CED71F0}" dt="2024-09-09T03:24:40.869" v="9" actId="20577"/>
        <pc:sldMkLst>
          <pc:docMk/>
          <pc:sldMk cId="0" sldId="290"/>
        </pc:sldMkLst>
        <pc:spChg chg="mod">
          <ac:chgData name="Xiaofei Wang" userId="6e1836d3-2ed9-4ae5-8700-9029b71c19c7" providerId="ADAL" clId="{EF726AE3-82B4-4EFC-A9C0-6FED5CED71F0}" dt="2024-09-09T03:23:51.827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EF726AE3-82B4-4EFC-A9C0-6FED5CED71F0}" dt="2024-09-09T03:24:31.121" v="3" actId="1410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EF726AE3-82B4-4EFC-A9C0-6FED5CED71F0}" dt="2024-09-09T03:24:40.869" v="9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EF726AE3-82B4-4EFC-A9C0-6FED5CED71F0}" dt="2024-09-09T03:23:51.827" v="0"/>
        <pc:sldMkLst>
          <pc:docMk/>
          <pc:sldMk cId="0" sldId="332"/>
        </pc:sldMkLst>
        <pc:spChg chg="mod">
          <ac:chgData name="Xiaofei Wang" userId="6e1836d3-2ed9-4ae5-8700-9029b71c19c7" providerId="ADAL" clId="{EF726AE3-82B4-4EFC-A9C0-6FED5CED71F0}" dt="2024-09-09T03:23:51.827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EF726AE3-82B4-4EFC-A9C0-6FED5CED71F0}" dt="2024-09-09T03:23:51.827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EF726AE3-82B4-4EFC-A9C0-6FED5CED71F0}" dt="2024-09-09T03:28:49.223" v="168" actId="20577"/>
        <pc:sldMkLst>
          <pc:docMk/>
          <pc:sldMk cId="2450507270" sldId="2383"/>
        </pc:sldMkLst>
        <pc:spChg chg="mod">
          <ac:chgData name="Xiaofei Wang" userId="6e1836d3-2ed9-4ae5-8700-9029b71c19c7" providerId="ADAL" clId="{EF726AE3-82B4-4EFC-A9C0-6FED5CED71F0}" dt="2024-09-09T03:23:51.827" v="0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EF726AE3-82B4-4EFC-A9C0-6FED5CED71F0}" dt="2024-09-09T03:28:49.223" v="168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EF726AE3-82B4-4EFC-A9C0-6FED5CED71F0}" dt="2024-09-09T03:23:51.827" v="0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EF726AE3-82B4-4EFC-A9C0-6FED5CED71F0}" dt="2024-09-09T03:24:19.333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EF726AE3-82B4-4EFC-A9C0-6FED5CED71F0}" dt="2024-09-09T03:24:19.333" v="1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Xiaofei Wang" userId="6e1836d3-2ed9-4ae5-8700-9029b71c19c7" providerId="ADAL" clId="{907AE481-62B0-42F2-BDF9-FB4B8432EFBC}"/>
    <pc:docChg chg="modSld">
      <pc:chgData name="Xiaofei Wang" userId="6e1836d3-2ed9-4ae5-8700-9029b71c19c7" providerId="ADAL" clId="{907AE481-62B0-42F2-BDF9-FB4B8432EFBC}" dt="2024-05-13T07:12:18.223" v="1" actId="20577"/>
      <pc:docMkLst>
        <pc:docMk/>
      </pc:docMkLst>
      <pc:sldChg chg="modSp mod">
        <pc:chgData name="Xiaofei Wang" userId="6e1836d3-2ed9-4ae5-8700-9029b71c19c7" providerId="ADAL" clId="{907AE481-62B0-42F2-BDF9-FB4B8432EFBC}" dt="2024-05-13T07:12:18.223" v="1" actId="20577"/>
        <pc:sldMkLst>
          <pc:docMk/>
          <pc:sldMk cId="2450507270" sldId="2383"/>
        </pc:sldMkLst>
        <pc:spChg chg="mod">
          <ac:chgData name="Xiaofei Wang" userId="6e1836d3-2ed9-4ae5-8700-9029b71c19c7" providerId="ADAL" clId="{907AE481-62B0-42F2-BDF9-FB4B8432EFBC}" dt="2024-05-13T07:12:18.223" v="1" actId="20577"/>
          <ac:spMkLst>
            <pc:docMk/>
            <pc:sldMk cId="2450507270" sldId="2383"/>
            <ac:spMk id="15363" creationId="{00000000-0000-0000-0000-000000000000}"/>
          </ac:spMkLst>
        </pc:spChg>
      </pc:sldChg>
    </pc:docChg>
  </pc:docChgLst>
  <pc:docChgLst>
    <pc:chgData name="Xiaofei Wang" userId="6e1836d3-2ed9-4ae5-8700-9029b71c19c7" providerId="ADAL" clId="{29F3B874-D603-4649-A82B-14A5AD8C0C13}"/>
    <pc:docChg chg="custSel addSld modSld modMainMaster modNotesMaster modHandout">
      <pc:chgData name="Xiaofei Wang" userId="6e1836d3-2ed9-4ae5-8700-9029b71c19c7" providerId="ADAL" clId="{29F3B874-D603-4649-A82B-14A5AD8C0C13}" dt="2024-07-05T13:52:25.350" v="242" actId="20577"/>
      <pc:docMkLst>
        <pc:docMk/>
      </pc:docMkLst>
      <pc:sldChg chg="modSp add mod">
        <pc:chgData name="Xiaofei Wang" userId="6e1836d3-2ed9-4ae5-8700-9029b71c19c7" providerId="ADAL" clId="{29F3B874-D603-4649-A82B-14A5AD8C0C13}" dt="2024-07-05T13:49:29.476" v="44" actId="20577"/>
        <pc:sldMkLst>
          <pc:docMk/>
          <pc:sldMk cId="0" sldId="290"/>
        </pc:sldMkLst>
        <pc:spChg chg="mod">
          <ac:chgData name="Xiaofei Wang" userId="6e1836d3-2ed9-4ae5-8700-9029b71c19c7" providerId="ADAL" clId="{29F3B874-D603-4649-A82B-14A5AD8C0C13}" dt="2024-07-05T13:49:29.476" v="4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29F3B874-D603-4649-A82B-14A5AD8C0C13}" dt="2024-07-05T13:49:21.926" v="36" actId="1076"/>
          <ac:spMkLst>
            <pc:docMk/>
            <pc:sldMk cId="0" sldId="290"/>
            <ac:spMk id="1028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49:07.763" v="3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49:15.788" v="3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add mod">
        <pc:chgData name="Xiaofei Wang" userId="6e1836d3-2ed9-4ae5-8700-9029b71c19c7" providerId="ADAL" clId="{29F3B874-D603-4649-A82B-14A5AD8C0C13}" dt="2024-07-05T13:50:14.837" v="69" actId="20577"/>
        <pc:sldMkLst>
          <pc:docMk/>
          <pc:sldMk cId="0" sldId="332"/>
        </pc:sldMkLst>
        <pc:spChg chg="mod">
          <ac:chgData name="Xiaofei Wang" userId="6e1836d3-2ed9-4ae5-8700-9029b71c19c7" providerId="ADAL" clId="{29F3B874-D603-4649-A82B-14A5AD8C0C13}" dt="2024-07-05T13:46:30.651" v="2" actId="1076"/>
          <ac:spMkLst>
            <pc:docMk/>
            <pc:sldMk cId="0" sldId="332"/>
            <ac:spMk id="3075" creationId="{045C5F91-7E5E-4101-9D99-9A940BB1C4B5}"/>
          </ac:spMkLst>
        </pc:spChg>
        <pc:spChg chg="mod">
          <ac:chgData name="Xiaofei Wang" userId="6e1836d3-2ed9-4ae5-8700-9029b71c19c7" providerId="ADAL" clId="{29F3B874-D603-4649-A82B-14A5AD8C0C13}" dt="2024-07-05T13:50:03.580" v="53" actId="20577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29F3B874-D603-4649-A82B-14A5AD8C0C13}" dt="2024-07-05T13:46:35.171" v="3" actId="1076"/>
          <ac:spMkLst>
            <pc:docMk/>
            <pc:sldMk cId="0" sldId="332"/>
            <ac:spMk id="17411" creationId="{8B02B45E-32DD-E1B8-2B9E-96BDB327CCDF}"/>
          </ac:spMkLst>
        </pc:spChg>
        <pc:spChg chg="mod">
          <ac:chgData name="Xiaofei Wang" userId="6e1836d3-2ed9-4ae5-8700-9029b71c19c7" providerId="ADAL" clId="{29F3B874-D603-4649-A82B-14A5AD8C0C13}" dt="2024-07-05T13:50:14.837" v="69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29F3B874-D603-4649-A82B-14A5AD8C0C13}" dt="2024-07-05T13:52:25.350" v="242" actId="20577"/>
        <pc:sldMkLst>
          <pc:docMk/>
          <pc:sldMk cId="2450507270" sldId="2383"/>
        </pc:sldMkLst>
        <pc:spChg chg="mod">
          <ac:chgData name="Xiaofei Wang" userId="6e1836d3-2ed9-4ae5-8700-9029b71c19c7" providerId="ADAL" clId="{29F3B874-D603-4649-A82B-14A5AD8C0C13}" dt="2024-07-05T13:50:23.422" v="76" actId="20577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52:25.350" v="242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50:28.038" v="83" actId="20577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29F3B874-D603-4649-A82B-14A5AD8C0C13}" dt="2024-07-05T13:49:53.612" v="45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29F3B874-D603-4649-A82B-14A5AD8C0C13}" dt="2024-07-05T13:49:53.612" v="45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802.11-24/1341r0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802.11-24/1341r0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802.11-24/1341r0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0" y="6477000"/>
            <a:ext cx="1717779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1" y="1371600"/>
            <a:ext cx="6969918" cy="800100"/>
          </a:xfrm>
          <a:noFill/>
        </p:spPr>
        <p:txBody>
          <a:bodyPr/>
          <a:lstStyle/>
          <a:p>
            <a:r>
              <a:rPr lang="en-US" dirty="0"/>
              <a:t>September 2024 AIML SC Snapshot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2000250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500" dirty="0"/>
              <a:t>Date:</a:t>
            </a:r>
            <a:r>
              <a:rPr lang="en-US" sz="1500" b="0" dirty="0"/>
              <a:t> 2024-09-08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547813" y="2625328"/>
          <a:ext cx="6379369" cy="113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625328"/>
                        <a:ext cx="6379369" cy="1137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1543050" y="2312194"/>
            <a:ext cx="1085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056" tIns="34529" rIns="69056" bIns="34529"/>
          <a:lstStyle/>
          <a:p>
            <a:pPr marL="257175" indent="-257175" eaLnBrk="0" hangingPunct="0">
              <a:spcBef>
                <a:spcPct val="20000"/>
              </a:spcBef>
            </a:pPr>
            <a:r>
              <a:rPr lang="en-US" sz="15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2751" y="304800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85800" y="353325"/>
            <a:ext cx="118468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September 2024</a:t>
            </a:r>
            <a:endParaRPr lang="en-GB" altLang="en-US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315200" y="6553200"/>
            <a:ext cx="129522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192" y="6495267"/>
            <a:ext cx="323808" cy="1384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 b="0" dirty="0"/>
              <a:t>Slide </a:t>
            </a:r>
            <a:fld id="{422EB9C2-4523-4101-8834-B68FD7935310}" type="slidenum">
              <a:rPr lang="en-GB" altLang="en-US" sz="9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9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100" dirty="0"/>
              <a:t>This contribution contains the snapshot for the AIML SC for September 2024.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SC </a:t>
            </a:r>
            <a:r>
              <a:rPr lang="en-US" altLang="ja-JP" dirty="0"/>
              <a:t>– September 2024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July 2024 Plenary minutes:</a:t>
            </a:r>
          </a:p>
          <a:p>
            <a:pPr marL="800100" lvl="1" indent="-34290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11-24/1325r0</a:t>
            </a:r>
          </a:p>
          <a:p>
            <a:pPr>
              <a:buFont typeface="Arial"/>
              <a:buChar char="•"/>
            </a:pPr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/>
              <a:t>September 2024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Not meeting</a:t>
            </a:r>
            <a:endParaRPr lang="en-US" altLang="en-US" sz="1600" b="1" dirty="0"/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>
              <a:buFont typeface="Arial"/>
              <a:buChar char="•"/>
            </a:pPr>
            <a:r>
              <a:rPr lang="en-US" sz="2000" dirty="0"/>
              <a:t>Plan for November 2024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Please let me know of any contributions by </a:t>
            </a:r>
            <a:r>
              <a:rPr lang="en-US" altLang="en-US" sz="1800" dirty="0" err="1"/>
              <a:t>CoB</a:t>
            </a:r>
            <a:r>
              <a:rPr lang="en-US" altLang="en-US" sz="1800" dirty="0"/>
              <a:t> of </a:t>
            </a:r>
            <a:r>
              <a:rPr lang="en-US" altLang="en-US" sz="1800"/>
              <a:t>Thursday November 7</a:t>
            </a:r>
            <a:r>
              <a:rPr lang="en-US" altLang="en-US" sz="1800" baseline="30000"/>
              <a:t>th</a:t>
            </a:r>
            <a:endParaRPr lang="en-US" altLang="en-US" sz="16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/>
              <a:t>September 2024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26146" y="6475413"/>
            <a:ext cx="1717779" cy="184666"/>
          </a:xfrm>
          <a:noFill/>
        </p:spPr>
        <p:txBody>
          <a:bodyPr/>
          <a:lstStyle/>
          <a:p>
            <a:r>
              <a:rPr lang="en-US" dirty="0"/>
              <a:t>Xiaofei Wang (InterDigital)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359791</TotalTime>
  <Words>133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September 2024 AIML SC Snapshot</vt:lpstr>
      <vt:lpstr>Abstract</vt:lpstr>
      <vt:lpstr>IEEE 802.11 AIML SC – September 2024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3588</cp:revision>
  <cp:lastPrinted>2014-03-15T03:57:02Z</cp:lastPrinted>
  <dcterms:created xsi:type="dcterms:W3CDTF">1998-02-10T13:07:52Z</dcterms:created>
  <dcterms:modified xsi:type="dcterms:W3CDTF">2024-09-09T03:28:51Z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2024-07-05T13:45:57Z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e6033c03-4732-4952-b56b-2482b2e21937</vt:lpwstr>
  </property>
  <property fmtid="{D5CDD505-2E9C-101B-9397-08002B2CF9AE}" pid="8" name="MSIP_Label_4d2f777e-4347-4fc6-823a-b44ab313546a_ContentBits">
    <vt:lpwstr>0</vt:lpwstr>
  </property>
</Properties>
</file>