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374" r:id="rId4"/>
    <p:sldId id="259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26"/>
  </p:normalViewPr>
  <p:slideViewPr>
    <p:cSldViewPr snapToGrid="0" snapToObjects="1">
      <p:cViewPr varScale="1">
        <p:scale>
          <a:sx n="120" d="100"/>
          <a:sy n="120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89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</a:t>
            </a:r>
            <a:r>
              <a:rPr lang="en-US" dirty="0"/>
              <a:t>4</a:t>
            </a:r>
            <a:r>
              <a:rPr dirty="0"/>
              <a:t>/</a:t>
            </a:r>
            <a:r>
              <a:rPr lang="en-US" dirty="0"/>
              <a:t>1323</a:t>
            </a:r>
            <a:r>
              <a:rPr dirty="0"/>
              <a:t>r</a:t>
            </a:r>
            <a:r>
              <a:rPr lang="en-US" dirty="0"/>
              <a:t>0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13909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July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 fontScale="92500" lnSpcReduction="20000"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 err="1"/>
              <a:t>TGbi</a:t>
            </a:r>
            <a:r>
              <a:rPr lang="en-US" b="0" dirty="0"/>
              <a:t> met 5 times during this plenary session.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b="0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/>
              <a:t>We reviewed CID resolution submissions and technical submissions on open topics. We achieved consensus on 91 CIDs and ran out of time for additional submissions. 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b="0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/>
              <a:t>We approved directing our editor to generate a new draft (D5.0) incorporating these resolutions to serve as a new reference for submissions.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b="0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/>
              <a:t>We continue to call for submissions of text that address requirements as well as submissions to resolve comments from our comment collection.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b="0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/>
              <a:t>We reviewed our timeline and agreed on the timeline on the next slide.</a:t>
            </a:r>
          </a:p>
          <a:p>
            <a:pPr marL="0" indent="0">
              <a:buClr>
                <a:srgbClr val="000000"/>
              </a:buClr>
              <a:buSzPct val="100000"/>
            </a:pPr>
            <a:r>
              <a:rPr lang="en-US" dirty="0"/>
              <a:t> 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9800" y="1751762"/>
            <a:ext cx="7770814" cy="38706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TG use case start:				March 2021</a:t>
            </a:r>
          </a:p>
          <a:p>
            <a:r>
              <a:rPr lang="en-US" dirty="0"/>
              <a:t>Use case completion:			February 2022</a:t>
            </a:r>
          </a:p>
          <a:p>
            <a:r>
              <a:rPr lang="en-US" dirty="0"/>
              <a:t>Features identified:				September 2022</a:t>
            </a:r>
          </a:p>
          <a:p>
            <a:r>
              <a:rPr lang="en-US" dirty="0"/>
              <a:t>Comment collection:			</a:t>
            </a:r>
            <a:r>
              <a:rPr lang="en-US" dirty="0">
                <a:solidFill>
                  <a:schemeClr val="tx1"/>
                </a:solidFill>
              </a:rPr>
              <a:t>May 2024</a:t>
            </a:r>
          </a:p>
          <a:p>
            <a:r>
              <a:rPr lang="en-US" dirty="0">
                <a:solidFill>
                  <a:srgbClr val="FF0000"/>
                </a:solidFill>
              </a:rPr>
              <a:t>LB initial:   	</a:t>
            </a:r>
            <a:r>
              <a:rPr lang="en-US" dirty="0"/>
              <a:t>					</a:t>
            </a:r>
            <a:r>
              <a:rPr lang="en-US" dirty="0">
                <a:solidFill>
                  <a:srgbClr val="FF0000"/>
                </a:solidFill>
              </a:rPr>
              <a:t>January 2025</a:t>
            </a:r>
          </a:p>
          <a:p>
            <a:r>
              <a:rPr lang="en-US" dirty="0">
                <a:solidFill>
                  <a:srgbClr val="FF0000"/>
                </a:solidFill>
              </a:rPr>
              <a:t>LB re-circ:  						July 2025 </a:t>
            </a:r>
          </a:p>
          <a:p>
            <a:r>
              <a:rPr lang="en-US" dirty="0">
                <a:solidFill>
                  <a:srgbClr val="FF0000"/>
                </a:solidFill>
              </a:rPr>
              <a:t>MDR: 							July 2025</a:t>
            </a:r>
          </a:p>
          <a:p>
            <a:r>
              <a:rPr lang="en-US" dirty="0">
                <a:solidFill>
                  <a:srgbClr val="FF0000"/>
                </a:solidFill>
              </a:rPr>
              <a:t>Ballot Pool: 						September 2025</a:t>
            </a:r>
          </a:p>
          <a:p>
            <a:r>
              <a:rPr lang="en-US" dirty="0">
                <a:solidFill>
                  <a:srgbClr val="FF0000"/>
                </a:solidFill>
              </a:rPr>
              <a:t>SA ballot: 						January 2026</a:t>
            </a:r>
          </a:p>
          <a:p>
            <a:r>
              <a:rPr lang="en-US" dirty="0">
                <a:solidFill>
                  <a:srgbClr val="FF0000"/>
                </a:solidFill>
              </a:rPr>
              <a:t>SA re-circ: 						March 2026 </a:t>
            </a:r>
          </a:p>
          <a:p>
            <a:r>
              <a:rPr lang="en-US" dirty="0">
                <a:solidFill>
                  <a:srgbClr val="FF0000"/>
                </a:solidFill>
              </a:rPr>
              <a:t>802.11/LMSC approval: 			May 2026</a:t>
            </a:r>
          </a:p>
          <a:p>
            <a:r>
              <a:rPr lang="en-US" dirty="0">
                <a:solidFill>
                  <a:srgbClr val="FF0000"/>
                </a:solidFill>
              </a:rPr>
              <a:t>RevCom/SASB approval: 		July 2026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6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 marL="0" indent="0">
              <a:buClr>
                <a:srgbClr val="000000"/>
              </a:buClr>
              <a:buSzPct val="100000"/>
            </a:pPr>
            <a:endParaRPr lang="en-US" b="0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/>
              <a:t>We will have weekly teleconferences beginning July 31. If needed, a telecon with motions might be scheduled with 10 day notice in August.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b="0" dirty="0"/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spc="-1" dirty="0">
                <a:solidFill>
                  <a:schemeClr val="tx1"/>
                </a:solidFill>
                <a:latin typeface="Times New Roman"/>
                <a:cs typeface="Times New Roman"/>
              </a:rPr>
              <a:t>Wednesday 10amEDT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spc="-1" dirty="0">
                <a:solidFill>
                  <a:schemeClr val="tx1"/>
                </a:solidFill>
                <a:latin typeface="Times New Roman"/>
                <a:cs typeface="Times New Roman"/>
              </a:rPr>
              <a:t>Dates:  July 31, August 7, 14, 21, 28, September 4</a:t>
            </a:r>
            <a:endParaRPr lang="en-US" sz="2400" b="0" spc="-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spc="-1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44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324</Words>
  <Application>Microsoft Macintosh PowerPoint</Application>
  <PresentationFormat>Widescreen</PresentationFormat>
  <Paragraphs>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Office Theme</vt:lpstr>
      <vt:lpstr>TGbi Closing Report</vt:lpstr>
      <vt:lpstr>IEEE 802.11 TGbi</vt:lpstr>
      <vt:lpstr>Timeline</vt:lpstr>
      <vt:lpstr>IEEE 802.11 TGbi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Carol Ansley</cp:lastModifiedBy>
  <cp:revision>41</cp:revision>
  <dcterms:modified xsi:type="dcterms:W3CDTF">2024-07-18T16:15:13Z</dcterms:modified>
</cp:coreProperties>
</file>