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58" r:id="rId2"/>
    <p:sldId id="256" r:id="rId3"/>
    <p:sldId id="2374" r:id="rId4"/>
    <p:sldId id="259" r:id="rId5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44926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Times New Roman"/>
      </a:defRPr>
    </a:lvl1pPr>
    <a:lvl2pPr marL="0" marR="0" indent="457200" algn="l" defTabSz="44926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Times New Roman"/>
      </a:defRPr>
    </a:lvl2pPr>
    <a:lvl3pPr marL="0" marR="0" indent="914400" algn="l" defTabSz="44926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Times New Roman"/>
      </a:defRPr>
    </a:lvl3pPr>
    <a:lvl4pPr marL="0" marR="0" indent="1371600" algn="l" defTabSz="44926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Times New Roman"/>
      </a:defRPr>
    </a:lvl4pPr>
    <a:lvl5pPr marL="0" marR="0" indent="1828800" algn="l" defTabSz="44926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Times New Roman"/>
      </a:defRPr>
    </a:lvl5pPr>
    <a:lvl6pPr marL="0" marR="0" indent="2286000" algn="l" defTabSz="44926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Times New Roman"/>
      </a:defRPr>
    </a:lvl6pPr>
    <a:lvl7pPr marL="0" marR="0" indent="2743200" algn="l" defTabSz="44926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Times New Roman"/>
      </a:defRPr>
    </a:lvl7pPr>
    <a:lvl8pPr marL="0" marR="0" indent="3200400" algn="l" defTabSz="44926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Times New Roman"/>
      </a:defRPr>
    </a:lvl8pPr>
    <a:lvl9pPr marL="0" marR="0" indent="3657600" algn="l" defTabSz="449262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Times New Roman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rgbClr val="CAECDD"/>
          </a:solidFill>
        </a:fill>
      </a:tcStyle>
    </a:wholeTbl>
    <a:band2H>
      <a:tcTxStyle/>
      <a:tcStyle>
        <a:tcBdr/>
        <a:fill>
          <a:solidFill>
            <a:srgbClr val="E6F6EF"/>
          </a:solidFill>
        </a:fill>
      </a:tcStyle>
    </a:band2H>
    <a:firstCol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381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381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chemeClr val="accent3">
              <a:lumOff val="44000"/>
            </a:schemeClr>
          </a:solidFill>
        </a:fill>
      </a:tcStyle>
    </a:wholeTbl>
    <a:band2H>
      <a:tcTxStyle/>
      <a:tcStyle>
        <a:tcBdr/>
        <a:fill>
          <a:solidFill>
            <a:schemeClr val="accent3">
              <a:lumOff val="44000"/>
            </a:schemeClr>
          </a:solidFill>
        </a:fill>
      </a:tcStyle>
    </a:band2H>
    <a:firstCol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chemeClr val="accent3">
              <a:lumOff val="44000"/>
            </a:schemeClr>
          </a:solidFill>
        </a:fill>
      </a:tcStyle>
    </a:firstCol>
    <a:lastRow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381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chemeClr val="accent3">
              <a:lumOff val="44000"/>
            </a:schemeClr>
          </a:solidFill>
        </a:fill>
      </a:tcStyle>
    </a:lastRow>
    <a:firstRow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381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chemeClr val="accent3">
              <a:lumOff val="44000"/>
            </a:schemeClr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rgbClr val="CCCCE6"/>
          </a:solidFill>
        </a:fill>
      </a:tcStyle>
    </a:wholeTbl>
    <a:band2H>
      <a:tcTxStyle/>
      <a:tcStyle>
        <a:tcBdr/>
        <a:fill>
          <a:solidFill>
            <a:srgbClr val="E7E7F3"/>
          </a:solidFill>
        </a:fill>
      </a:tcStyle>
    </a:band2H>
    <a:firstCol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381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381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chemeClr val="accent3">
              <a:lumOff val="44000"/>
            </a:schemeClr>
          </a:solidFill>
        </a:fill>
      </a:tcStyle>
    </a:band2H>
    <a:firstCol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3">
              <a:lumOff val="44000"/>
            </a:schemeClr>
          </a:solidFill>
        </a:fill>
      </a:tcStyle>
    </a:lastRow>
    <a:firstRow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381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inor">
          <a:schemeClr val="accent3">
            <a:lumOff val="44000"/>
          </a:schemeClr>
        </a:fontRef>
        <a:schemeClr val="accent3">
          <a:lumOff val="44000"/>
        </a:schemeClr>
      </a:tcTxStyle>
      <a:tcStyle>
        <a:tcBdr>
          <a:lef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left>
          <a:right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right>
          <a:top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top>
          <a:bottom>
            <a:ln w="381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bottom>
          <a:insideH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H>
          <a:insideV>
            <a:ln w="12700" cap="flat">
              <a:solidFill>
                <a:schemeClr val="accent3">
                  <a:lumOff val="44000"/>
                </a:schemeClr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chemeClr val="accent3">
              <a:lumOff val="44000"/>
            </a:schemeClr>
          </a:solidFill>
        </a:fill>
      </a:tcStyle>
    </a:band2H>
    <a:firstCol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4726"/>
  </p:normalViewPr>
  <p:slideViewPr>
    <p:cSldViewPr snapToGrid="0" snapToObjects="1">
      <p:cViewPr varScale="1">
        <p:scale>
          <a:sx n="120" d="100"/>
          <a:sy n="120" d="100"/>
        </p:scale>
        <p:origin x="800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6" name="Shape 76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49262" latinLnBrk="0">
      <a:spcBef>
        <a:spcPts val="400"/>
      </a:spcBef>
      <a:defRPr sz="1200">
        <a:latin typeface="+mn-lt"/>
        <a:ea typeface="+mn-ea"/>
        <a:cs typeface="+mn-cs"/>
        <a:sym typeface="Times New Roman"/>
      </a:defRPr>
    </a:lvl1pPr>
    <a:lvl2pPr indent="228600" defTabSz="449262" latinLnBrk="0">
      <a:spcBef>
        <a:spcPts val="400"/>
      </a:spcBef>
      <a:defRPr sz="1200">
        <a:latin typeface="+mn-lt"/>
        <a:ea typeface="+mn-ea"/>
        <a:cs typeface="+mn-cs"/>
        <a:sym typeface="Times New Roman"/>
      </a:defRPr>
    </a:lvl2pPr>
    <a:lvl3pPr indent="457200" defTabSz="449262" latinLnBrk="0">
      <a:spcBef>
        <a:spcPts val="400"/>
      </a:spcBef>
      <a:defRPr sz="1200">
        <a:latin typeface="+mn-lt"/>
        <a:ea typeface="+mn-ea"/>
        <a:cs typeface="+mn-cs"/>
        <a:sym typeface="Times New Roman"/>
      </a:defRPr>
    </a:lvl3pPr>
    <a:lvl4pPr indent="685800" defTabSz="449262" latinLnBrk="0">
      <a:spcBef>
        <a:spcPts val="400"/>
      </a:spcBef>
      <a:defRPr sz="1200">
        <a:latin typeface="+mn-lt"/>
        <a:ea typeface="+mn-ea"/>
        <a:cs typeface="+mn-cs"/>
        <a:sym typeface="Times New Roman"/>
      </a:defRPr>
    </a:lvl4pPr>
    <a:lvl5pPr indent="914400" defTabSz="449262" latinLnBrk="0">
      <a:spcBef>
        <a:spcPts val="400"/>
      </a:spcBef>
      <a:defRPr sz="1200">
        <a:latin typeface="+mn-lt"/>
        <a:ea typeface="+mn-ea"/>
        <a:cs typeface="+mn-cs"/>
        <a:sym typeface="Times New Roman"/>
      </a:defRPr>
    </a:lvl5pPr>
    <a:lvl6pPr indent="1143000" defTabSz="449262" latinLnBrk="0">
      <a:spcBef>
        <a:spcPts val="400"/>
      </a:spcBef>
      <a:defRPr sz="1200">
        <a:latin typeface="+mn-lt"/>
        <a:ea typeface="+mn-ea"/>
        <a:cs typeface="+mn-cs"/>
        <a:sym typeface="Times New Roman"/>
      </a:defRPr>
    </a:lvl6pPr>
    <a:lvl7pPr indent="1371600" defTabSz="449262" latinLnBrk="0">
      <a:spcBef>
        <a:spcPts val="400"/>
      </a:spcBef>
      <a:defRPr sz="1200">
        <a:latin typeface="+mn-lt"/>
        <a:ea typeface="+mn-ea"/>
        <a:cs typeface="+mn-cs"/>
        <a:sym typeface="Times New Roman"/>
      </a:defRPr>
    </a:lvl7pPr>
    <a:lvl8pPr indent="1600200" defTabSz="449262" latinLnBrk="0">
      <a:spcBef>
        <a:spcPts val="400"/>
      </a:spcBef>
      <a:defRPr sz="1200">
        <a:latin typeface="+mn-lt"/>
        <a:ea typeface="+mn-ea"/>
        <a:cs typeface="+mn-cs"/>
        <a:sym typeface="Times New Roman"/>
      </a:defRPr>
    </a:lvl8pPr>
    <a:lvl9pPr indent="1828800" defTabSz="449262" latinLnBrk="0">
      <a:spcBef>
        <a:spcPts val="400"/>
      </a:spcBef>
      <a:defRPr sz="1200">
        <a:latin typeface="+mn-lt"/>
        <a:ea typeface="+mn-ea"/>
        <a:cs typeface="+mn-cs"/>
        <a:sym typeface="Times New Roman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2"/>
          <p:cNvSpPr>
            <a:spLocks noGrp="1" noChangeArrowheads="1"/>
          </p:cNvSpPr>
          <p:nvPr>
            <p:ph type="hdr"/>
          </p:nvPr>
        </p:nvSpPr>
        <p:spPr>
          <a:ln/>
        </p:spPr>
        <p:txBody>
          <a:bodyPr/>
          <a:lstStyle/>
          <a:p>
            <a:r>
              <a:rPr lang="en-US"/>
              <a:t>doc.: IEEE 802.11-21/0444r1</a:t>
            </a:r>
            <a:endParaRPr lang="en-US" dirty="0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dt"/>
          </p:nvPr>
        </p:nvSpPr>
        <p:spPr>
          <a:ln/>
        </p:spPr>
        <p:txBody>
          <a:bodyPr/>
          <a:lstStyle/>
          <a:p>
            <a:r>
              <a:rPr lang="en-US" dirty="0"/>
              <a:t>March 2021</a:t>
            </a:r>
          </a:p>
        </p:txBody>
      </p:sp>
      <p:sp>
        <p:nvSpPr>
          <p:cNvPr id="6" name="Rectangle 6"/>
          <p:cNvSpPr>
            <a:spLocks noGrp="1" noChangeArrowheads="1"/>
          </p:cNvSpPr>
          <p:nvPr>
            <p:ph type="ftr"/>
          </p:nvPr>
        </p:nvSpPr>
        <p:spPr>
          <a:ln/>
        </p:spPr>
        <p:txBody>
          <a:bodyPr/>
          <a:lstStyle/>
          <a:p>
            <a:r>
              <a:rPr lang="en-US" dirty="0"/>
              <a:t>Stephen McCann, Huawei</a:t>
            </a:r>
          </a:p>
        </p:txBody>
      </p:sp>
      <p:sp>
        <p:nvSpPr>
          <p:cNvPr id="7" name="Rectangle 7"/>
          <p:cNvSpPr>
            <a:spLocks noGrp="1" noChangeArrowheads="1"/>
          </p:cNvSpPr>
          <p:nvPr>
            <p:ph type="sldNum"/>
          </p:nvPr>
        </p:nvSpPr>
        <p:spPr>
          <a:ln/>
        </p:spPr>
        <p:txBody>
          <a:bodyPr/>
          <a:lstStyle/>
          <a:p>
            <a:r>
              <a:rPr lang="en-US"/>
              <a:t>Page </a:t>
            </a:r>
            <a:fld id="{465D53FD-DB5F-4815-BF01-6488A8FBD189}" type="slidenum">
              <a:rPr lang="en-US"/>
              <a:pPr/>
              <a:t>1</a:t>
            </a:fld>
            <a:endParaRPr lang="en-US"/>
          </a:p>
        </p:txBody>
      </p:sp>
      <p:sp>
        <p:nvSpPr>
          <p:cNvPr id="12289" name="Text Box 1"/>
          <p:cNvSpPr txBox="1">
            <a:spLocks noChangeArrowheads="1"/>
          </p:cNvSpPr>
          <p:nvPr/>
        </p:nvSpPr>
        <p:spPr bwMode="auto">
          <a:xfrm>
            <a:off x="1154113" y="701675"/>
            <a:ext cx="4625975" cy="3468688"/>
          </a:xfrm>
          <a:prstGeom prst="rect">
            <a:avLst/>
          </a:prstGeom>
          <a:solidFill>
            <a:srgbClr val="FFFFFF"/>
          </a:solidFill>
          <a:ln w="9525">
            <a:solidFill>
              <a:srgbClr val="000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GB"/>
          </a:p>
        </p:txBody>
      </p:sp>
      <p:sp>
        <p:nvSpPr>
          <p:cNvPr id="12290" name="Rectangle 2"/>
          <p:cNvSpPr txBox="1">
            <a:spLocks noGrp="1" noChangeArrowheads="1"/>
          </p:cNvSpPr>
          <p:nvPr>
            <p:ph type="body"/>
          </p:nvPr>
        </p:nvSpPr>
        <p:spPr bwMode="auto">
          <a:xfrm>
            <a:off x="923925" y="4408488"/>
            <a:ext cx="5086350" cy="4270375"/>
          </a:xfrm>
          <a:prstGeom prst="rect">
            <a:avLst/>
          </a:prstGeom>
          <a:noFill/>
          <a:ln>
            <a:round/>
            <a:headEnd/>
            <a:tailEnd/>
          </a:ln>
        </p:spPr>
        <p:txBody>
          <a:bodyPr wrap="none"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645721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Text"/>
          <p:cNvSpPr txBox="1">
            <a:spLocks noGrp="1"/>
          </p:cNvSpPr>
          <p:nvPr>
            <p:ph type="title"/>
          </p:nvPr>
        </p:nvSpPr>
        <p:spPr>
          <a:xfrm>
            <a:off x="914400" y="2130425"/>
            <a:ext cx="10363200" cy="1470026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6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828800" y="3886200"/>
            <a:ext cx="8534400" cy="175260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ctr"/>
            <a:lvl2pPr marL="0" indent="457200" algn="ctr"/>
            <a:lvl3pPr marL="0" indent="914400" algn="ctr"/>
            <a:lvl4pPr marL="0" indent="1371600" algn="ctr"/>
            <a:lvl5pPr marL="0" indent="1828800" algn="ctr"/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7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Title Text"/>
          <p:cNvSpPr txBox="1">
            <a:spLocks noGrp="1"/>
          </p:cNvSpPr>
          <p:nvPr>
            <p:ph type="title"/>
          </p:nvPr>
        </p:nvSpPr>
        <p:spPr>
          <a:xfrm>
            <a:off x="963084" y="4406901"/>
            <a:ext cx="10363201" cy="1362076"/>
          </a:xfrm>
          <a:prstGeom prst="rect">
            <a:avLst/>
          </a:prstGeom>
        </p:spPr>
        <p:txBody>
          <a:bodyPr anchor="t"/>
          <a:lstStyle>
            <a:lvl1pPr algn="l">
              <a:defRPr sz="4000" cap="all"/>
            </a:lvl1pPr>
          </a:lstStyle>
          <a:p>
            <a:r>
              <a:t>Title Text</a:t>
            </a:r>
          </a:p>
        </p:txBody>
      </p:sp>
      <p:sp>
        <p:nvSpPr>
          <p:cNvPr id="3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63084" y="2906713"/>
            <a:ext cx="10363201" cy="1500188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>
              <a:defRPr sz="2000"/>
            </a:lvl1pPr>
            <a:lvl2pPr marL="0" indent="457200">
              <a:defRPr sz="2000"/>
            </a:lvl2pPr>
            <a:lvl3pPr marL="0" indent="914400">
              <a:defRPr sz="2000"/>
            </a:lvl3pPr>
            <a:lvl4pPr marL="0" indent="1371600">
              <a:defRPr sz="2000"/>
            </a:lvl4pPr>
            <a:lvl5pPr marL="0" indent="1828800">
              <a:defRPr sz="20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3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914400" y="1981200"/>
            <a:ext cx="5077885" cy="4113214"/>
          </a:xfrm>
          <a:prstGeom prst="rect">
            <a:avLst/>
          </a:prstGeom>
        </p:spPr>
        <p:txBody>
          <a:bodyPr>
            <a:normAutofit/>
          </a:bodyPr>
          <a:lstStyle>
            <a:lvl1pPr>
              <a:defRPr sz="2800"/>
            </a:lvl1pPr>
            <a:lvl2pPr>
              <a:defRPr sz="2800"/>
            </a:lvl2pPr>
            <a:lvl3pPr>
              <a:defRPr sz="2800"/>
            </a:lvl3pPr>
            <a:lvl4pPr>
              <a:defRPr sz="2800"/>
            </a:lvl4pPr>
            <a:lvl5pPr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4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Title Text"/>
          <p:cNvSpPr txBox="1">
            <a:spLocks noGrp="1"/>
          </p:cNvSpPr>
          <p:nvPr>
            <p:ph type="title"/>
          </p:nvPr>
        </p:nvSpPr>
        <p:spPr>
          <a:xfrm>
            <a:off x="609600" y="274638"/>
            <a:ext cx="10972800" cy="1143001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609600" y="1535112"/>
            <a:ext cx="5386917" cy="639763"/>
          </a:xfrm>
          <a:prstGeom prst="rect">
            <a:avLst/>
          </a:prstGeom>
        </p:spPr>
        <p:txBody>
          <a:bodyPr anchor="b">
            <a:normAutofit/>
          </a:bodyPr>
          <a:lstStyle>
            <a:lvl1pPr marL="0" indent="0"/>
            <a:lvl2pPr marL="0" indent="457200"/>
            <a:lvl3pPr marL="0" indent="914400"/>
            <a:lvl4pPr marL="0" indent="1371600"/>
            <a:lvl5pPr marL="0" indent="1828800"/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3" name="Text Placeholder 4"/>
          <p:cNvSpPr>
            <a:spLocks noGrp="1"/>
          </p:cNvSpPr>
          <p:nvPr>
            <p:ph type="body" sz="quarter" idx="21"/>
          </p:nvPr>
        </p:nvSpPr>
        <p:spPr>
          <a:xfrm>
            <a:off x="6193368" y="1535112"/>
            <a:ext cx="5389034" cy="639763"/>
          </a:xfrm>
          <a:prstGeom prst="rect">
            <a:avLst/>
          </a:prstGeom>
        </p:spPr>
        <p:txBody>
          <a:bodyPr anchor="b">
            <a:normAutofit/>
          </a:bodyPr>
          <a:lstStyle/>
          <a:p>
            <a:pPr marL="0" indent="0"/>
            <a:endParaRPr/>
          </a:p>
        </p:txBody>
      </p:sp>
      <p:sp>
        <p:nvSpPr>
          <p:cNvPr id="54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dirty="0"/>
              <a:t>Slide </a:t>
            </a:r>
            <a:fld id="{440F5867-744E-4AA6-B0ED-4C44D2DFBB7B}" type="slidenum">
              <a:rPr lang="en-GB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1548907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Off val="44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ine 6"/>
          <p:cNvSpPr/>
          <p:nvPr/>
        </p:nvSpPr>
        <p:spPr>
          <a:xfrm>
            <a:off x="914400" y="609600"/>
            <a:ext cx="10363201" cy="1589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3" name="Rectangle 7"/>
          <p:cNvSpPr txBox="1"/>
          <p:nvPr/>
        </p:nvSpPr>
        <p:spPr>
          <a:xfrm>
            <a:off x="912285" y="6475412"/>
            <a:ext cx="724099" cy="18402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tabLst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/>
            </a:lvl1pPr>
          </a:lstStyle>
          <a:p>
            <a:r>
              <a:t>Submission</a:t>
            </a:r>
          </a:p>
        </p:txBody>
      </p:sp>
      <p:sp>
        <p:nvSpPr>
          <p:cNvPr id="4" name="Line 8"/>
          <p:cNvSpPr/>
          <p:nvPr/>
        </p:nvSpPr>
        <p:spPr>
          <a:xfrm>
            <a:off x="914400" y="6477000"/>
            <a:ext cx="10464801" cy="1589"/>
          </a:xfrm>
          <a:prstGeom prst="line">
            <a:avLst/>
          </a:prstGeom>
          <a:ln w="12600">
            <a:solidFill>
              <a:srgbClr val="000000"/>
            </a:solidFill>
            <a:miter/>
          </a:ln>
        </p:spPr>
        <p:txBody>
          <a:bodyPr lIns="45719" rIns="45719"/>
          <a:lstStyle/>
          <a:p>
            <a:endParaRPr/>
          </a:p>
        </p:txBody>
      </p:sp>
      <p:sp>
        <p:nvSpPr>
          <p:cNvPr id="5" name="Date Placeholder 3"/>
          <p:cNvSpPr txBox="1"/>
          <p:nvPr/>
        </p:nvSpPr>
        <p:spPr>
          <a:xfrm>
            <a:off x="6667503" y="353217"/>
            <a:ext cx="4667284" cy="27699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 anchor="b">
            <a:spAutoFit/>
          </a:bodyPr>
          <a:lstStyle>
            <a:lvl1pPr algn="r">
              <a:tabLst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800" b="1"/>
            </a:lvl1pPr>
          </a:lstStyle>
          <a:p>
            <a:r>
              <a:rPr dirty="0"/>
              <a:t>doc.: IEEE 802.11-2</a:t>
            </a:r>
            <a:r>
              <a:rPr lang="en-US" dirty="0"/>
              <a:t>4</a:t>
            </a:r>
            <a:r>
              <a:rPr dirty="0"/>
              <a:t>/</a:t>
            </a:r>
            <a:r>
              <a:rPr lang="en-US" dirty="0"/>
              <a:t>1323</a:t>
            </a:r>
            <a:r>
              <a:rPr dirty="0"/>
              <a:t>r</a:t>
            </a:r>
            <a:r>
              <a:rPr lang="en-US" dirty="0"/>
              <a:t>0</a:t>
            </a:r>
            <a:endParaRPr dirty="0"/>
          </a:p>
        </p:txBody>
      </p:sp>
      <p:sp>
        <p:nvSpPr>
          <p:cNvPr id="6" name="Title Text"/>
          <p:cNvSpPr txBox="1">
            <a:spLocks noGrp="1"/>
          </p:cNvSpPr>
          <p:nvPr>
            <p:ph type="title"/>
          </p:nvPr>
        </p:nvSpPr>
        <p:spPr>
          <a:xfrm>
            <a:off x="914400" y="685801"/>
            <a:ext cx="10361085" cy="106521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6079" tIns="46079" rIns="46079" bIns="46079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7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6063192" y="6475414"/>
            <a:ext cx="165101" cy="184027"/>
          </a:xfrm>
          <a:prstGeom prst="rect">
            <a:avLst/>
          </a:prstGeom>
          <a:ln w="12700">
            <a:miter lim="400000"/>
          </a:ln>
        </p:spPr>
        <p:txBody>
          <a:bodyPr wrap="none" lIns="0" tIns="0" rIns="0" bIns="0">
            <a:spAutoFit/>
          </a:bodyPr>
          <a:lstStyle>
            <a:lvl1pPr algn="ctr">
              <a:tabLst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/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  <p:sp>
        <p:nvSpPr>
          <p:cNvPr id="8" name="Body Level One…"/>
          <p:cNvSpPr txBox="1">
            <a:spLocks noGrp="1"/>
          </p:cNvSpPr>
          <p:nvPr>
            <p:ph type="body" idx="1"/>
          </p:nvPr>
        </p:nvSpPr>
        <p:spPr>
          <a:xfrm>
            <a:off x="609600" y="1600200"/>
            <a:ext cx="10972800" cy="45259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46079" tIns="46079" rIns="46079" bIns="46079"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42710ED5-ACDF-1F4E-9ADE-CB25E3055BD7}"/>
              </a:ext>
            </a:extLst>
          </p:cNvPr>
          <p:cNvSpPr txBox="1"/>
          <p:nvPr userDrawn="1"/>
        </p:nvSpPr>
        <p:spPr>
          <a:xfrm>
            <a:off x="842417" y="186832"/>
            <a:ext cx="1139092" cy="400108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none" lIns="45719" tIns="45719" rIns="45719" bIns="45719" numCol="1" spcCol="38100" rtlCol="0" anchor="t">
            <a:spAutoFit/>
          </a:bodyPr>
          <a:lstStyle/>
          <a:p>
            <a:pPr marL="0" marR="0" indent="0" algn="l" defTabSz="449262" rtl="0" fontAlgn="auto" latinLnBrk="0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US" sz="2000" b="1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Times New Roman"/>
              </a:rPr>
              <a:t>July 2024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</p:sldLayoutIdLst>
  <p:transition spd="med"/>
  <p:txStyles>
    <p:titleStyle>
      <a:lvl1pPr marL="0" marR="0" indent="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1pPr>
      <a:lvl2pPr marL="0" marR="0" indent="4572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2pPr>
      <a:lvl3pPr marL="0" marR="0" indent="9144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3pPr>
      <a:lvl4pPr marL="0" marR="0" indent="13716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4pPr>
      <a:lvl5pPr marL="0" marR="0" indent="18288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5pPr>
      <a:lvl6pPr marL="0" marR="0" indent="22860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6pPr>
      <a:lvl7pPr marL="0" marR="0" indent="27432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7pPr>
      <a:lvl8pPr marL="0" marR="0" indent="32004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8pPr>
      <a:lvl9pPr marL="0" marR="0" indent="36576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2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9pPr>
    </p:titleStyle>
    <p:bodyStyle>
      <a:lvl1pPr marL="342900" marR="0" indent="-342900" algn="l" defTabSz="449262" rtl="0" latinLnBrk="0">
        <a:lnSpc>
          <a:spcPct val="100000"/>
        </a:lnSpc>
        <a:spcBef>
          <a:spcPts val="600"/>
        </a:spcBef>
        <a:spcAft>
          <a:spcPts val="0"/>
        </a:spcAft>
        <a:buClrTx/>
        <a:buSzTx/>
        <a:buFontTx/>
        <a:buNone/>
        <a:tabLst/>
        <a:defRPr sz="24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1pPr>
      <a:lvl2pPr marL="342900" marR="0" indent="114300" algn="l" defTabSz="449262" rtl="0" latinLnBrk="0">
        <a:lnSpc>
          <a:spcPct val="100000"/>
        </a:lnSpc>
        <a:spcBef>
          <a:spcPts val="600"/>
        </a:spcBef>
        <a:spcAft>
          <a:spcPts val="0"/>
        </a:spcAft>
        <a:buClrTx/>
        <a:buSzTx/>
        <a:buFontTx/>
        <a:buNone/>
        <a:tabLst/>
        <a:defRPr sz="24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2pPr>
      <a:lvl3pPr marL="342900" marR="0" indent="571500" algn="l" defTabSz="449262" rtl="0" latinLnBrk="0">
        <a:lnSpc>
          <a:spcPct val="100000"/>
        </a:lnSpc>
        <a:spcBef>
          <a:spcPts val="600"/>
        </a:spcBef>
        <a:spcAft>
          <a:spcPts val="0"/>
        </a:spcAft>
        <a:buClrTx/>
        <a:buSzTx/>
        <a:buFontTx/>
        <a:buNone/>
        <a:tabLst/>
        <a:defRPr sz="24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3pPr>
      <a:lvl4pPr marL="342900" marR="0" indent="1028700" algn="l" defTabSz="449262" rtl="0" latinLnBrk="0">
        <a:lnSpc>
          <a:spcPct val="100000"/>
        </a:lnSpc>
        <a:spcBef>
          <a:spcPts val="600"/>
        </a:spcBef>
        <a:spcAft>
          <a:spcPts val="0"/>
        </a:spcAft>
        <a:buClrTx/>
        <a:buSzTx/>
        <a:buFontTx/>
        <a:buNone/>
        <a:tabLst/>
        <a:defRPr sz="24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4pPr>
      <a:lvl5pPr marL="342900" marR="0" indent="1485900" algn="l" defTabSz="449262" rtl="0" latinLnBrk="0">
        <a:lnSpc>
          <a:spcPct val="100000"/>
        </a:lnSpc>
        <a:spcBef>
          <a:spcPts val="600"/>
        </a:spcBef>
        <a:spcAft>
          <a:spcPts val="0"/>
        </a:spcAft>
        <a:buClrTx/>
        <a:buSzTx/>
        <a:buFontTx/>
        <a:buNone/>
        <a:tabLst/>
        <a:defRPr sz="24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5pPr>
      <a:lvl6pPr marL="342900" marR="0" indent="1943100" algn="l" defTabSz="449262" rtl="0" latinLnBrk="0">
        <a:lnSpc>
          <a:spcPct val="100000"/>
        </a:lnSpc>
        <a:spcBef>
          <a:spcPts val="600"/>
        </a:spcBef>
        <a:spcAft>
          <a:spcPts val="0"/>
        </a:spcAft>
        <a:buClrTx/>
        <a:buSzTx/>
        <a:buFontTx/>
        <a:buNone/>
        <a:tabLst/>
        <a:defRPr sz="24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6pPr>
      <a:lvl7pPr marL="342900" marR="0" indent="2400300" algn="l" defTabSz="449262" rtl="0" latinLnBrk="0">
        <a:lnSpc>
          <a:spcPct val="100000"/>
        </a:lnSpc>
        <a:spcBef>
          <a:spcPts val="600"/>
        </a:spcBef>
        <a:spcAft>
          <a:spcPts val="0"/>
        </a:spcAft>
        <a:buClrTx/>
        <a:buSzTx/>
        <a:buFontTx/>
        <a:buNone/>
        <a:tabLst/>
        <a:defRPr sz="24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7pPr>
      <a:lvl8pPr marL="342900" marR="0" indent="2857500" algn="l" defTabSz="449262" rtl="0" latinLnBrk="0">
        <a:lnSpc>
          <a:spcPct val="100000"/>
        </a:lnSpc>
        <a:spcBef>
          <a:spcPts val="600"/>
        </a:spcBef>
        <a:spcAft>
          <a:spcPts val="0"/>
        </a:spcAft>
        <a:buClrTx/>
        <a:buSzTx/>
        <a:buFontTx/>
        <a:buNone/>
        <a:tabLst/>
        <a:defRPr sz="24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8pPr>
      <a:lvl9pPr marL="342900" marR="0" indent="3314700" algn="l" defTabSz="449262" rtl="0" latinLnBrk="0">
        <a:lnSpc>
          <a:spcPct val="100000"/>
        </a:lnSpc>
        <a:spcBef>
          <a:spcPts val="600"/>
        </a:spcBef>
        <a:spcAft>
          <a:spcPts val="0"/>
        </a:spcAft>
        <a:buClrTx/>
        <a:buSzTx/>
        <a:buFontTx/>
        <a:buNone/>
        <a:tabLst/>
        <a:defRPr sz="2400" b="1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Times New Roman"/>
        </a:defRPr>
      </a:lvl9pPr>
    </p:bodyStyle>
    <p:otherStyle>
      <a:lvl1pPr marL="0" marR="0" indent="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>
          <a:tab pos="914400" algn="l"/>
          <a:tab pos="1828800" algn="l"/>
          <a:tab pos="2743200" algn="l"/>
          <a:tab pos="3657600" algn="l"/>
          <a:tab pos="4572000" algn="l"/>
          <a:tab pos="5486400" algn="l"/>
          <a:tab pos="6400800" algn="l"/>
          <a:tab pos="7315200" algn="l"/>
          <a:tab pos="8229600" algn="l"/>
          <a:tab pos="9144000" algn="l"/>
          <a:tab pos="10058400" algn="l"/>
        </a:tabLst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1pPr>
      <a:lvl2pPr marL="0" marR="0" indent="4572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>
          <a:tab pos="914400" algn="l"/>
          <a:tab pos="1828800" algn="l"/>
          <a:tab pos="2743200" algn="l"/>
          <a:tab pos="3657600" algn="l"/>
          <a:tab pos="4572000" algn="l"/>
          <a:tab pos="5486400" algn="l"/>
          <a:tab pos="6400800" algn="l"/>
          <a:tab pos="7315200" algn="l"/>
          <a:tab pos="8229600" algn="l"/>
          <a:tab pos="9144000" algn="l"/>
          <a:tab pos="10058400" algn="l"/>
        </a:tabLst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2pPr>
      <a:lvl3pPr marL="0" marR="0" indent="9144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>
          <a:tab pos="914400" algn="l"/>
          <a:tab pos="1828800" algn="l"/>
          <a:tab pos="2743200" algn="l"/>
          <a:tab pos="3657600" algn="l"/>
          <a:tab pos="4572000" algn="l"/>
          <a:tab pos="5486400" algn="l"/>
          <a:tab pos="6400800" algn="l"/>
          <a:tab pos="7315200" algn="l"/>
          <a:tab pos="8229600" algn="l"/>
          <a:tab pos="9144000" algn="l"/>
          <a:tab pos="10058400" algn="l"/>
        </a:tabLst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3pPr>
      <a:lvl4pPr marL="0" marR="0" indent="13716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>
          <a:tab pos="914400" algn="l"/>
          <a:tab pos="1828800" algn="l"/>
          <a:tab pos="2743200" algn="l"/>
          <a:tab pos="3657600" algn="l"/>
          <a:tab pos="4572000" algn="l"/>
          <a:tab pos="5486400" algn="l"/>
          <a:tab pos="6400800" algn="l"/>
          <a:tab pos="7315200" algn="l"/>
          <a:tab pos="8229600" algn="l"/>
          <a:tab pos="9144000" algn="l"/>
          <a:tab pos="10058400" algn="l"/>
        </a:tabLst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4pPr>
      <a:lvl5pPr marL="0" marR="0" indent="18288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>
          <a:tab pos="914400" algn="l"/>
          <a:tab pos="1828800" algn="l"/>
          <a:tab pos="2743200" algn="l"/>
          <a:tab pos="3657600" algn="l"/>
          <a:tab pos="4572000" algn="l"/>
          <a:tab pos="5486400" algn="l"/>
          <a:tab pos="6400800" algn="l"/>
          <a:tab pos="7315200" algn="l"/>
          <a:tab pos="8229600" algn="l"/>
          <a:tab pos="9144000" algn="l"/>
          <a:tab pos="10058400" algn="l"/>
        </a:tabLst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5pPr>
      <a:lvl6pPr marL="0" marR="0" indent="22860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>
          <a:tab pos="914400" algn="l"/>
          <a:tab pos="1828800" algn="l"/>
          <a:tab pos="2743200" algn="l"/>
          <a:tab pos="3657600" algn="l"/>
          <a:tab pos="4572000" algn="l"/>
          <a:tab pos="5486400" algn="l"/>
          <a:tab pos="6400800" algn="l"/>
          <a:tab pos="7315200" algn="l"/>
          <a:tab pos="8229600" algn="l"/>
          <a:tab pos="9144000" algn="l"/>
          <a:tab pos="10058400" algn="l"/>
        </a:tabLst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6pPr>
      <a:lvl7pPr marL="0" marR="0" indent="27432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>
          <a:tab pos="914400" algn="l"/>
          <a:tab pos="1828800" algn="l"/>
          <a:tab pos="2743200" algn="l"/>
          <a:tab pos="3657600" algn="l"/>
          <a:tab pos="4572000" algn="l"/>
          <a:tab pos="5486400" algn="l"/>
          <a:tab pos="6400800" algn="l"/>
          <a:tab pos="7315200" algn="l"/>
          <a:tab pos="8229600" algn="l"/>
          <a:tab pos="9144000" algn="l"/>
          <a:tab pos="10058400" algn="l"/>
        </a:tabLst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7pPr>
      <a:lvl8pPr marL="0" marR="0" indent="32004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>
          <a:tab pos="914400" algn="l"/>
          <a:tab pos="1828800" algn="l"/>
          <a:tab pos="2743200" algn="l"/>
          <a:tab pos="3657600" algn="l"/>
          <a:tab pos="4572000" algn="l"/>
          <a:tab pos="5486400" algn="l"/>
          <a:tab pos="6400800" algn="l"/>
          <a:tab pos="7315200" algn="l"/>
          <a:tab pos="8229600" algn="l"/>
          <a:tab pos="9144000" algn="l"/>
          <a:tab pos="10058400" algn="l"/>
        </a:tabLst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8pPr>
      <a:lvl9pPr marL="0" marR="0" indent="3657600" algn="ctr" defTabSz="449262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>
          <a:tab pos="914400" algn="l"/>
          <a:tab pos="1828800" algn="l"/>
          <a:tab pos="2743200" algn="l"/>
          <a:tab pos="3657600" algn="l"/>
          <a:tab pos="4572000" algn="l"/>
          <a:tab pos="5486400" algn="l"/>
          <a:tab pos="6400800" algn="l"/>
          <a:tab pos="7315200" algn="l"/>
          <a:tab pos="8229600" algn="l"/>
          <a:tab pos="9144000" algn="l"/>
          <a:tab pos="10058400" algn="l"/>
        </a:tabLst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Times New Roman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Rectangle 1"/>
          <p:cNvSpPr>
            <a:spLocks noGrp="1" noChangeArrowheads="1"/>
          </p:cNvSpPr>
          <p:nvPr>
            <p:ph type="ctrTitle"/>
          </p:nvPr>
        </p:nvSpPr>
        <p:spPr>
          <a:xfrm>
            <a:off x="914400" y="469900"/>
            <a:ext cx="10363200" cy="1470025"/>
          </a:xfrm>
          <a:ln/>
        </p:spPr>
        <p:txBody>
          <a:bodyPr/>
          <a:lstStyle/>
          <a:p>
            <a: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en-US" dirty="0" err="1"/>
              <a:t>TGbi</a:t>
            </a:r>
            <a:r>
              <a:rPr lang="en-US" dirty="0"/>
              <a:t> Closing Report</a:t>
            </a:r>
            <a:endParaRPr lang="en-GB" dirty="0"/>
          </a:p>
        </p:txBody>
      </p:sp>
      <p:sp>
        <p:nvSpPr>
          <p:cNvPr id="307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828800" y="1463675"/>
            <a:ext cx="8534400" cy="476250"/>
          </a:xfrm>
          <a:ln/>
        </p:spPr>
        <p:txBody>
          <a:bodyPr/>
          <a:lstStyle/>
          <a:p>
            <a:pPr algn="ctr">
              <a:spcBef>
                <a:spcPts val="500"/>
              </a:spcBef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</a:pPr>
            <a:r>
              <a:rPr lang="en-GB" sz="2000" dirty="0"/>
              <a:t>Date:</a:t>
            </a:r>
            <a:r>
              <a:rPr lang="en-GB" sz="2000" b="0" dirty="0"/>
              <a:t> 2024-07-18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idx="12"/>
          </p:nvPr>
        </p:nvSpPr>
        <p:spPr bwMode="auto">
          <a:xfrm>
            <a:off x="5793318" y="6475414"/>
            <a:ext cx="704849" cy="363537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>
            <a:defPPr>
              <a:defRPr lang="en-GB"/>
            </a:defPPr>
            <a:lvl1pPr algn="ctr" defTabSz="449263" rtl="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 kern="1200">
                <a:solidFill>
                  <a:srgbClr val="000000"/>
                </a:solidFill>
                <a:latin typeface="Times New Roman" pitchFamily="16" charset="0"/>
                <a:ea typeface="MS Gothic" charset="-128"/>
                <a:cs typeface="Arial Unicode MS" charset="0"/>
              </a:defRPr>
            </a:lvl1pPr>
            <a:lvl2pPr marL="742950" indent="-285750" algn="l" defTabSz="449263" rtl="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2400" kern="1200">
                <a:solidFill>
                  <a:schemeClr val="bg1"/>
                </a:solidFill>
                <a:latin typeface="Times New Roman" pitchFamily="16" charset="0"/>
                <a:ea typeface="MS Gothic" charset="-128"/>
                <a:cs typeface="+mn-cs"/>
              </a:defRPr>
            </a:lvl2pPr>
            <a:lvl3pPr marL="1143000" indent="-228600" algn="l" defTabSz="449263" rtl="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2400" kern="1200">
                <a:solidFill>
                  <a:schemeClr val="bg1"/>
                </a:solidFill>
                <a:latin typeface="Times New Roman" pitchFamily="16" charset="0"/>
                <a:ea typeface="MS Gothic" charset="-128"/>
                <a:cs typeface="+mn-cs"/>
              </a:defRPr>
            </a:lvl3pPr>
            <a:lvl4pPr marL="1600200" indent="-228600" algn="l" defTabSz="449263" rtl="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2400" kern="1200">
                <a:solidFill>
                  <a:schemeClr val="bg1"/>
                </a:solidFill>
                <a:latin typeface="Times New Roman" pitchFamily="16" charset="0"/>
                <a:ea typeface="MS Gothic" charset="-128"/>
                <a:cs typeface="+mn-cs"/>
              </a:defRPr>
            </a:lvl4pPr>
            <a:lvl5pPr marL="2057400" indent="-228600" algn="l" defTabSz="449263" rtl="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defRPr sz="2400" kern="1200">
                <a:solidFill>
                  <a:schemeClr val="bg1"/>
                </a:solidFill>
                <a:latin typeface="Times New Roman" pitchFamily="16" charset="0"/>
                <a:ea typeface="MS Gothic" charset="-128"/>
                <a:cs typeface="+mn-cs"/>
              </a:defRPr>
            </a:lvl5pPr>
            <a:lvl6pPr marL="2286000" algn="l" defTabSz="914400" rtl="0" eaLnBrk="1" latinLnBrk="0" hangingPunct="1">
              <a:defRPr sz="2400" kern="1200">
                <a:solidFill>
                  <a:schemeClr val="bg1"/>
                </a:solidFill>
                <a:latin typeface="Times New Roman" pitchFamily="16" charset="0"/>
                <a:ea typeface="MS Gothic" charset="-128"/>
                <a:cs typeface="+mn-cs"/>
              </a:defRPr>
            </a:lvl6pPr>
            <a:lvl7pPr marL="2743200" algn="l" defTabSz="914400" rtl="0" eaLnBrk="1" latinLnBrk="0" hangingPunct="1">
              <a:defRPr sz="2400" kern="1200">
                <a:solidFill>
                  <a:schemeClr val="bg1"/>
                </a:solidFill>
                <a:latin typeface="Times New Roman" pitchFamily="16" charset="0"/>
                <a:ea typeface="MS Gothic" charset="-128"/>
                <a:cs typeface="+mn-cs"/>
              </a:defRPr>
            </a:lvl7pPr>
            <a:lvl8pPr marL="3200400" algn="l" defTabSz="914400" rtl="0" eaLnBrk="1" latinLnBrk="0" hangingPunct="1">
              <a:defRPr sz="2400" kern="1200">
                <a:solidFill>
                  <a:schemeClr val="bg1"/>
                </a:solidFill>
                <a:latin typeface="Times New Roman" pitchFamily="16" charset="0"/>
                <a:ea typeface="MS Gothic" charset="-128"/>
                <a:cs typeface="+mn-cs"/>
              </a:defRPr>
            </a:lvl8pPr>
            <a:lvl9pPr marL="3657600" algn="l" defTabSz="914400" rtl="0" eaLnBrk="1" latinLnBrk="0" hangingPunct="1">
              <a:defRPr sz="2400" kern="1200">
                <a:solidFill>
                  <a:schemeClr val="bg1"/>
                </a:solidFill>
                <a:latin typeface="Times New Roman" pitchFamily="16" charset="0"/>
                <a:ea typeface="MS Gothic" charset="-128"/>
                <a:cs typeface="+mn-cs"/>
              </a:defRPr>
            </a:lvl9pPr>
          </a:lstStyle>
          <a:p>
            <a:fld id="{DE40C9FC-4879-4F20-9ECA-A574A90476B7}" type="slidenum">
              <a:rPr lang="en-GB" smtClean="0"/>
              <a:pPr/>
              <a:t>1</a:t>
            </a:fld>
            <a:endParaRPr lang="en-GB" dirty="0"/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993775" y="1972991"/>
            <a:ext cx="1447800" cy="381000"/>
          </a:xfrm>
          <a:prstGeom prst="rect">
            <a:avLst/>
          </a:prstGeom>
          <a:noFill/>
          <a:ln w="9525">
            <a:noFill/>
            <a:round/>
            <a:headEnd/>
            <a:tailEnd/>
          </a:ln>
          <a:effectLst/>
        </p:spPr>
        <p:txBody>
          <a:bodyPr lIns="92160" tIns="46080" rIns="92160" bIns="46080"/>
          <a:lstStyle/>
          <a:p>
            <a:pPr>
              <a:spcBef>
                <a:spcPts val="500"/>
              </a:spcBef>
              <a:tabLst>
                <a:tab pos="342900" algn="l"/>
                <a:tab pos="1257300" algn="l"/>
                <a:tab pos="2171700" algn="l"/>
                <a:tab pos="3086100" algn="l"/>
                <a:tab pos="4000500" algn="l"/>
                <a:tab pos="4914900" algn="l"/>
                <a:tab pos="5829300" algn="l"/>
                <a:tab pos="6743700" algn="l"/>
                <a:tab pos="7658100" algn="l"/>
                <a:tab pos="8572500" algn="l"/>
                <a:tab pos="9486900" algn="l"/>
                <a:tab pos="10401300" algn="l"/>
              </a:tabLst>
            </a:pPr>
            <a:r>
              <a:rPr lang="en-GB" sz="2000" dirty="0">
                <a:solidFill>
                  <a:srgbClr val="000000"/>
                </a:solidFill>
              </a:rPr>
              <a:t>Authors:</a:t>
            </a:r>
          </a:p>
        </p:txBody>
      </p:sp>
      <p:graphicFrame>
        <p:nvGraphicFramePr>
          <p:cNvPr id="2" name="Table 2">
            <a:extLst>
              <a:ext uri="{FF2B5EF4-FFF2-40B4-BE49-F238E27FC236}">
                <a16:creationId xmlns:a16="http://schemas.microsoft.com/office/drawing/2014/main" id="{E58E41AC-ABC9-0442-ABCD-65D48052370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28288441"/>
              </p:ext>
            </p:extLst>
          </p:nvPr>
        </p:nvGraphicFramePr>
        <p:xfrm>
          <a:off x="1545546" y="2687320"/>
          <a:ext cx="9274855" cy="1717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854971">
                  <a:extLst>
                    <a:ext uri="{9D8B030D-6E8A-4147-A177-3AD203B41FA5}">
                      <a16:colId xmlns:a16="http://schemas.microsoft.com/office/drawing/2014/main" val="1606451671"/>
                    </a:ext>
                  </a:extLst>
                </a:gridCol>
                <a:gridCol w="1854971">
                  <a:extLst>
                    <a:ext uri="{9D8B030D-6E8A-4147-A177-3AD203B41FA5}">
                      <a16:colId xmlns:a16="http://schemas.microsoft.com/office/drawing/2014/main" val="2597420575"/>
                    </a:ext>
                  </a:extLst>
                </a:gridCol>
                <a:gridCol w="1854971">
                  <a:extLst>
                    <a:ext uri="{9D8B030D-6E8A-4147-A177-3AD203B41FA5}">
                      <a16:colId xmlns:a16="http://schemas.microsoft.com/office/drawing/2014/main" val="3297511963"/>
                    </a:ext>
                  </a:extLst>
                </a:gridCol>
                <a:gridCol w="1854971">
                  <a:extLst>
                    <a:ext uri="{9D8B030D-6E8A-4147-A177-3AD203B41FA5}">
                      <a16:colId xmlns:a16="http://schemas.microsoft.com/office/drawing/2014/main" val="251461058"/>
                    </a:ext>
                  </a:extLst>
                </a:gridCol>
                <a:gridCol w="1854971">
                  <a:extLst>
                    <a:ext uri="{9D8B030D-6E8A-4147-A177-3AD203B41FA5}">
                      <a16:colId xmlns:a16="http://schemas.microsoft.com/office/drawing/2014/main" val="174027093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2000" b="1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1" dirty="0"/>
                        <a:t>Affiliation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1" dirty="0"/>
                        <a:t>Address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1" dirty="0"/>
                        <a:t>Phone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000" b="1" dirty="0"/>
                        <a:t>Email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159052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600" dirty="0"/>
                        <a:t>Carol Ansley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Cox Communications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+1 404 229 1672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err="1"/>
                        <a:t>carol@ansley.com</a:t>
                      </a:r>
                      <a:endParaRPr lang="en-US" sz="16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3377159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79971748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458912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8507941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Footer Placeholder 2"/>
          <p:cNvSpPr txBox="1"/>
          <p:nvPr/>
        </p:nvSpPr>
        <p:spPr>
          <a:xfrm>
            <a:off x="7143757" y="6475414"/>
            <a:ext cx="4246027" cy="18402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r">
              <a:tabLst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/>
            </a:lvl1pPr>
          </a:lstStyle>
          <a:p>
            <a:r>
              <a:rPr lang="en-US" dirty="0"/>
              <a:t>Carol Ansley</a:t>
            </a:r>
            <a:r>
              <a:rPr dirty="0"/>
              <a:t> (</a:t>
            </a:r>
            <a:r>
              <a:rPr lang="en-US" dirty="0"/>
              <a:t>Cox</a:t>
            </a:r>
            <a:r>
              <a:rPr dirty="0"/>
              <a:t>)</a:t>
            </a:r>
          </a:p>
        </p:txBody>
      </p:sp>
      <p:sp>
        <p:nvSpPr>
          <p:cNvPr id="80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6082242" y="6475414"/>
            <a:ext cx="127001" cy="184027"/>
          </a:xfrm>
          <a:prstGeom prst="rect">
            <a:avLst/>
          </a:prstGeom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rPr/>
              <a:t>2</a:t>
            </a:fld>
            <a:endParaRPr/>
          </a:p>
        </p:txBody>
      </p:sp>
      <p:sp>
        <p:nvSpPr>
          <p:cNvPr id="81" name="Title 1"/>
          <p:cNvSpPr txBox="1">
            <a:spLocks noGrp="1"/>
          </p:cNvSpPr>
          <p:nvPr>
            <p:ph type="title" idx="4294967295"/>
          </p:nvPr>
        </p:nvSpPr>
        <p:spPr>
          <a:xfrm>
            <a:off x="2209800" y="457200"/>
            <a:ext cx="7772400" cy="1066800"/>
          </a:xfrm>
          <a:prstGeom prst="rect">
            <a:avLst/>
          </a:prstGeom>
        </p:spPr>
        <p:txBody>
          <a:bodyPr lIns="45719" tIns="45719" rIns="45719" bIns="45719"/>
          <a:lstStyle/>
          <a:p>
            <a:r>
              <a:rPr dirty="0"/>
              <a:t>IEEE 802.11 </a:t>
            </a:r>
            <a:r>
              <a:rPr lang="en-US" dirty="0" err="1"/>
              <a:t>TGbi</a:t>
            </a:r>
            <a:endParaRPr dirty="0"/>
          </a:p>
        </p:txBody>
      </p:sp>
      <p:sp>
        <p:nvSpPr>
          <p:cNvPr id="82" name="Content Placeholder 2"/>
          <p:cNvSpPr txBox="1">
            <a:spLocks noGrp="1"/>
          </p:cNvSpPr>
          <p:nvPr>
            <p:ph type="body" idx="4294967295"/>
          </p:nvPr>
        </p:nvSpPr>
        <p:spPr>
          <a:xfrm>
            <a:off x="762000" y="1524000"/>
            <a:ext cx="10210800" cy="4572000"/>
          </a:xfrm>
          <a:prstGeom prst="rect">
            <a:avLst/>
          </a:prstGeom>
        </p:spPr>
        <p:txBody>
          <a:bodyPr lIns="45719" tIns="45719" rIns="45719" bIns="45719">
            <a:normAutofit fontScale="92500" lnSpcReduction="20000"/>
          </a:bodyPr>
          <a:lstStyle/>
          <a:p>
            <a:pPr>
              <a:buClr>
                <a:srgbClr val="000000"/>
              </a:buClr>
              <a:buSzPct val="100000"/>
              <a:buFont typeface="Arial"/>
              <a:buChar char="•"/>
            </a:pPr>
            <a:r>
              <a:rPr lang="en-US" b="0" dirty="0" err="1"/>
              <a:t>TGbi</a:t>
            </a:r>
            <a:r>
              <a:rPr lang="en-US" b="0" dirty="0"/>
              <a:t> met 5 times during this plenary session.</a:t>
            </a:r>
          </a:p>
          <a:p>
            <a:pPr marL="0" indent="0">
              <a:buClr>
                <a:srgbClr val="000000"/>
              </a:buClr>
              <a:buSzPct val="100000"/>
            </a:pPr>
            <a:endParaRPr lang="en-US" b="0" dirty="0"/>
          </a:p>
          <a:p>
            <a:pPr>
              <a:buClr>
                <a:srgbClr val="000000"/>
              </a:buClr>
              <a:buSzPct val="100000"/>
              <a:buFont typeface="Arial"/>
              <a:buChar char="•"/>
            </a:pPr>
            <a:r>
              <a:rPr lang="en-US" b="0" dirty="0"/>
              <a:t>We reviewed CID resolution submissions and technical submissions on open topics. We achieved consensus on 91 CIDs and ran out of time for additional submissions. </a:t>
            </a:r>
          </a:p>
          <a:p>
            <a:pPr>
              <a:buClr>
                <a:srgbClr val="000000"/>
              </a:buClr>
              <a:buSzPct val="100000"/>
              <a:buFont typeface="Arial"/>
              <a:buChar char="•"/>
            </a:pPr>
            <a:endParaRPr lang="en-US" b="0" dirty="0"/>
          </a:p>
          <a:p>
            <a:pPr>
              <a:buClr>
                <a:srgbClr val="000000"/>
              </a:buClr>
              <a:buSzPct val="100000"/>
              <a:buFont typeface="Arial"/>
              <a:buChar char="•"/>
            </a:pPr>
            <a:r>
              <a:rPr lang="en-US" b="0" dirty="0"/>
              <a:t>We approved directing our editor to generate a new draft (D5.0) incorporating these resolutions to serve as a new reference for submissions.</a:t>
            </a:r>
          </a:p>
          <a:p>
            <a:pPr>
              <a:buClr>
                <a:srgbClr val="000000"/>
              </a:buClr>
              <a:buSzPct val="100000"/>
              <a:buFont typeface="Arial"/>
              <a:buChar char="•"/>
            </a:pPr>
            <a:endParaRPr lang="en-US" b="0" dirty="0"/>
          </a:p>
          <a:p>
            <a:pPr>
              <a:buClr>
                <a:srgbClr val="000000"/>
              </a:buClr>
              <a:buSzPct val="100000"/>
              <a:buFont typeface="Arial"/>
              <a:buChar char="•"/>
            </a:pPr>
            <a:r>
              <a:rPr lang="en-US" b="0" dirty="0"/>
              <a:t>We continue to call for submissions of text that address requirements as well as submissions to resolve comments from our comment collection.</a:t>
            </a:r>
          </a:p>
          <a:p>
            <a:pPr>
              <a:buClr>
                <a:srgbClr val="000000"/>
              </a:buClr>
              <a:buSzPct val="100000"/>
              <a:buFont typeface="Arial"/>
              <a:buChar char="•"/>
            </a:pPr>
            <a:endParaRPr lang="en-US" b="0" dirty="0"/>
          </a:p>
          <a:p>
            <a:pPr>
              <a:buClr>
                <a:srgbClr val="000000"/>
              </a:buClr>
              <a:buSzPct val="100000"/>
              <a:buFont typeface="Arial"/>
              <a:buChar char="•"/>
            </a:pPr>
            <a:r>
              <a:rPr lang="en-US" b="0" dirty="0"/>
              <a:t>We reviewed our timeline and agreed on the timeline on the next slide.</a:t>
            </a:r>
          </a:p>
          <a:p>
            <a:pPr marL="0" indent="0">
              <a:buClr>
                <a:srgbClr val="000000"/>
              </a:buClr>
              <a:buSzPct val="100000"/>
            </a:pPr>
            <a:r>
              <a:rPr lang="en-US" dirty="0"/>
              <a:t> </a:t>
            </a:r>
          </a:p>
          <a:p>
            <a:pPr marL="0" indent="0">
              <a:buClr>
                <a:srgbClr val="000000"/>
              </a:buClr>
              <a:buSzPct val="100000"/>
            </a:pPr>
            <a:endParaRPr lang="en-US" dirty="0"/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53A60627-1ECB-DA47-B9C7-75BD7DBED9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Timeline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6685247-17BB-1747-8EE0-02714A250D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209800" y="1751762"/>
            <a:ext cx="7770814" cy="3870664"/>
          </a:xfrm>
        </p:spPr>
        <p:txBody>
          <a:bodyPr>
            <a:normAutofit fontScale="85000" lnSpcReduction="20000"/>
          </a:bodyPr>
          <a:lstStyle/>
          <a:p>
            <a:r>
              <a:rPr lang="en-US" dirty="0"/>
              <a:t>TG use case start:				March 2021</a:t>
            </a:r>
          </a:p>
          <a:p>
            <a:r>
              <a:rPr lang="en-US" dirty="0"/>
              <a:t>Use case completion:			February 2022</a:t>
            </a:r>
          </a:p>
          <a:p>
            <a:r>
              <a:rPr lang="en-US" dirty="0"/>
              <a:t>Features identified:				September 2022</a:t>
            </a:r>
          </a:p>
          <a:p>
            <a:r>
              <a:rPr lang="en-US" dirty="0"/>
              <a:t>Comment collection:			</a:t>
            </a:r>
            <a:r>
              <a:rPr lang="en-US" dirty="0">
                <a:solidFill>
                  <a:schemeClr val="tx1"/>
                </a:solidFill>
              </a:rPr>
              <a:t>May 2024</a:t>
            </a:r>
          </a:p>
          <a:p>
            <a:r>
              <a:rPr lang="en-US" dirty="0">
                <a:solidFill>
                  <a:srgbClr val="FF0000"/>
                </a:solidFill>
              </a:rPr>
              <a:t>LB initial:   	</a:t>
            </a:r>
            <a:r>
              <a:rPr lang="en-US" dirty="0"/>
              <a:t>					</a:t>
            </a:r>
            <a:r>
              <a:rPr lang="en-US" dirty="0">
                <a:solidFill>
                  <a:srgbClr val="FF0000"/>
                </a:solidFill>
              </a:rPr>
              <a:t>January 2025</a:t>
            </a:r>
          </a:p>
          <a:p>
            <a:r>
              <a:rPr lang="en-US" dirty="0">
                <a:solidFill>
                  <a:srgbClr val="FF0000"/>
                </a:solidFill>
              </a:rPr>
              <a:t>LB re-circ:  						July 2025 </a:t>
            </a:r>
          </a:p>
          <a:p>
            <a:r>
              <a:rPr lang="en-US" dirty="0">
                <a:solidFill>
                  <a:srgbClr val="FF0000"/>
                </a:solidFill>
              </a:rPr>
              <a:t>MDR: 							July 2025</a:t>
            </a:r>
          </a:p>
          <a:p>
            <a:r>
              <a:rPr lang="en-US" dirty="0">
                <a:solidFill>
                  <a:srgbClr val="FF0000"/>
                </a:solidFill>
              </a:rPr>
              <a:t>Ballot Pool: 						September 2025</a:t>
            </a:r>
          </a:p>
          <a:p>
            <a:r>
              <a:rPr lang="en-US" dirty="0">
                <a:solidFill>
                  <a:srgbClr val="FF0000"/>
                </a:solidFill>
              </a:rPr>
              <a:t>SA ballot: 						January 2026</a:t>
            </a:r>
          </a:p>
          <a:p>
            <a:r>
              <a:rPr lang="en-US" dirty="0">
                <a:solidFill>
                  <a:srgbClr val="FF0000"/>
                </a:solidFill>
              </a:rPr>
              <a:t>SA re-circ: 						March 2026 </a:t>
            </a:r>
          </a:p>
          <a:p>
            <a:r>
              <a:rPr lang="en-US" dirty="0">
                <a:solidFill>
                  <a:srgbClr val="FF0000"/>
                </a:solidFill>
              </a:rPr>
              <a:t>802.11/LMSC approval: 			May 2026</a:t>
            </a:r>
          </a:p>
          <a:p>
            <a:r>
              <a:rPr lang="en-US" dirty="0">
                <a:solidFill>
                  <a:srgbClr val="FF0000"/>
                </a:solidFill>
              </a:rPr>
              <a:t>RevCom/SASB approval: 		July 2026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63670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Footer Placeholder 2"/>
          <p:cNvSpPr txBox="1"/>
          <p:nvPr/>
        </p:nvSpPr>
        <p:spPr>
          <a:xfrm>
            <a:off x="7143757" y="6475414"/>
            <a:ext cx="4246027" cy="18402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>
            <a:lvl1pPr algn="r">
              <a:tabLst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sz="1200"/>
            </a:lvl1pPr>
          </a:lstStyle>
          <a:p>
            <a:r>
              <a:rPr lang="en-US" dirty="0"/>
              <a:t>Carol Ansley</a:t>
            </a:r>
            <a:r>
              <a:rPr dirty="0"/>
              <a:t> (</a:t>
            </a:r>
            <a:r>
              <a:rPr lang="en-US" dirty="0"/>
              <a:t>Cox</a:t>
            </a:r>
            <a:r>
              <a:rPr dirty="0"/>
              <a:t>)</a:t>
            </a:r>
          </a:p>
        </p:txBody>
      </p:sp>
      <p:sp>
        <p:nvSpPr>
          <p:cNvPr id="80" name="Slide Number Placeholder 3"/>
          <p:cNvSpPr txBox="1">
            <a:spLocks noGrp="1"/>
          </p:cNvSpPr>
          <p:nvPr>
            <p:ph type="sldNum" sz="quarter" idx="2"/>
          </p:nvPr>
        </p:nvSpPr>
        <p:spPr>
          <a:xfrm>
            <a:off x="6082242" y="6475414"/>
            <a:ext cx="127001" cy="184027"/>
          </a:xfrm>
          <a:prstGeom prst="rect">
            <a:avLst/>
          </a:prstGeom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rPr/>
              <a:t>4</a:t>
            </a:fld>
            <a:endParaRPr/>
          </a:p>
        </p:txBody>
      </p:sp>
      <p:sp>
        <p:nvSpPr>
          <p:cNvPr id="81" name="Title 1"/>
          <p:cNvSpPr txBox="1">
            <a:spLocks noGrp="1"/>
          </p:cNvSpPr>
          <p:nvPr>
            <p:ph type="title" idx="4294967295"/>
          </p:nvPr>
        </p:nvSpPr>
        <p:spPr>
          <a:xfrm>
            <a:off x="2209800" y="457200"/>
            <a:ext cx="7772400" cy="1066800"/>
          </a:xfrm>
          <a:prstGeom prst="rect">
            <a:avLst/>
          </a:prstGeom>
        </p:spPr>
        <p:txBody>
          <a:bodyPr lIns="45719" tIns="45719" rIns="45719" bIns="45719"/>
          <a:lstStyle/>
          <a:p>
            <a:r>
              <a:rPr dirty="0"/>
              <a:t>IEEE 802.11 </a:t>
            </a:r>
            <a:r>
              <a:rPr lang="en-US" dirty="0" err="1"/>
              <a:t>TGbi</a:t>
            </a:r>
            <a:endParaRPr dirty="0"/>
          </a:p>
        </p:txBody>
      </p:sp>
      <p:sp>
        <p:nvSpPr>
          <p:cNvPr id="82" name="Content Placeholder 2"/>
          <p:cNvSpPr txBox="1">
            <a:spLocks noGrp="1"/>
          </p:cNvSpPr>
          <p:nvPr>
            <p:ph type="body" idx="4294967295"/>
          </p:nvPr>
        </p:nvSpPr>
        <p:spPr>
          <a:xfrm>
            <a:off x="762000" y="1524000"/>
            <a:ext cx="10210800" cy="4572000"/>
          </a:xfrm>
          <a:prstGeom prst="rect">
            <a:avLst/>
          </a:prstGeom>
        </p:spPr>
        <p:txBody>
          <a:bodyPr lIns="45719" tIns="45719" rIns="45719" bIns="45719">
            <a:normAutofit/>
          </a:bodyPr>
          <a:lstStyle/>
          <a:p>
            <a:pPr marL="0" indent="0">
              <a:buClr>
                <a:srgbClr val="000000"/>
              </a:buClr>
              <a:buSzPct val="100000"/>
            </a:pPr>
            <a:endParaRPr lang="en-US" b="0" dirty="0"/>
          </a:p>
          <a:p>
            <a:pPr>
              <a:buClr>
                <a:srgbClr val="000000"/>
              </a:buClr>
              <a:buSzPct val="100000"/>
              <a:buFont typeface="Arial"/>
              <a:buChar char="•"/>
            </a:pPr>
            <a:r>
              <a:rPr lang="en-US" b="0" dirty="0"/>
              <a:t>We will have weekly teleconferences beginning July 31. If needed, a telecon with motions might be scheduled with 10 day notice in August.</a:t>
            </a:r>
          </a:p>
          <a:p>
            <a:pPr>
              <a:buClr>
                <a:srgbClr val="000000"/>
              </a:buClr>
              <a:buSzPct val="100000"/>
              <a:buFont typeface="Arial"/>
              <a:buChar char="•"/>
            </a:pPr>
            <a:endParaRPr lang="en-US" b="0" dirty="0"/>
          </a:p>
          <a:p>
            <a:pPr lvl="1">
              <a:buClr>
                <a:srgbClr val="000000"/>
              </a:buClr>
              <a:buSzPct val="100000"/>
              <a:buFont typeface="Arial"/>
              <a:buChar char="•"/>
            </a:pPr>
            <a:r>
              <a:rPr lang="en-US" b="0" spc="-1" dirty="0">
                <a:solidFill>
                  <a:schemeClr val="tx1"/>
                </a:solidFill>
                <a:latin typeface="Times New Roman"/>
                <a:cs typeface="Times New Roman"/>
              </a:rPr>
              <a:t>Wednesday 10amEDT</a:t>
            </a:r>
          </a:p>
          <a:p>
            <a:pPr lvl="1">
              <a:buClr>
                <a:srgbClr val="000000"/>
              </a:buClr>
              <a:buSzPct val="100000"/>
              <a:buFont typeface="Arial"/>
              <a:buChar char="•"/>
            </a:pPr>
            <a:r>
              <a:rPr lang="en-US" b="0" spc="-1" dirty="0">
                <a:solidFill>
                  <a:schemeClr val="tx1"/>
                </a:solidFill>
                <a:latin typeface="Times New Roman"/>
                <a:cs typeface="Times New Roman"/>
              </a:rPr>
              <a:t>Dates:  July 31, August 7, 14, 21, 28, September 4</a:t>
            </a:r>
            <a:endParaRPr lang="en-US" sz="2400" b="0" spc="-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  <a:sym typeface="Times New Roman"/>
            </a:endParaRPr>
          </a:p>
          <a:p>
            <a:pPr lvl="1">
              <a:buClr>
                <a:srgbClr val="000000"/>
              </a:buClr>
              <a:buSzPct val="100000"/>
              <a:buFont typeface="Arial"/>
              <a:buChar char="•"/>
            </a:pPr>
            <a:endParaRPr lang="en-US" spc="-1" dirty="0">
              <a:solidFill>
                <a:schemeClr val="tx1"/>
              </a:solidFill>
              <a:latin typeface="Times New Roman"/>
              <a:cs typeface="Times New Roman"/>
              <a:sym typeface="Times New Roman"/>
            </a:endParaRPr>
          </a:p>
          <a:p>
            <a:pPr lvl="1">
              <a:buClr>
                <a:srgbClr val="000000"/>
              </a:buClr>
              <a:buSzPct val="100000"/>
              <a:buFont typeface="Arial"/>
              <a:buChar char="•"/>
            </a:pPr>
            <a:endParaRPr lang="en-US" dirty="0"/>
          </a:p>
          <a:p>
            <a:pPr lvl="1">
              <a:buClr>
                <a:srgbClr val="000000"/>
              </a:buClr>
              <a:buSzPct val="100000"/>
              <a:buFont typeface="Arial"/>
              <a:buChar char="•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894427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0CC99"/>
      </a:accent1>
      <a:accent2>
        <a:srgbClr val="3333CC"/>
      </a:accent2>
      <a:accent3>
        <a:srgbClr val="8F8F8F"/>
      </a:accent3>
      <a:accent4>
        <a:srgbClr val="707070"/>
      </a:accent4>
      <a:accent5>
        <a:srgbClr val="AAE2CA"/>
      </a:accent5>
      <a:accent6>
        <a:srgbClr val="2D2DB9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Times New Roman"/>
        <a:ea typeface="Times New Roman"/>
        <a:cs typeface="Times New Roma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00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3">
            <a:lumOff val="44000"/>
          </a:schemeClr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44926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Times New Roman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00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44926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Times New Roman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00CC99"/>
      </a:accent1>
      <a:accent2>
        <a:srgbClr val="3333CC"/>
      </a:accent2>
      <a:accent3>
        <a:srgbClr val="8F8F8F"/>
      </a:accent3>
      <a:accent4>
        <a:srgbClr val="707070"/>
      </a:accent4>
      <a:accent5>
        <a:srgbClr val="AAE2CA"/>
      </a:accent5>
      <a:accent6>
        <a:srgbClr val="2D2DB9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Times New Roman"/>
        <a:ea typeface="Times New Roman"/>
        <a:cs typeface="Times New Roma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38100" dist="20000" dir="5400000" rotWithShape="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3">
            <a:lumOff val="44000"/>
          </a:schemeClr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44926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Times New Roman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0000" dir="5400000" rotWithShape="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>
        <a:spAutoFit/>
      </a:bodyPr>
      <a:lstStyle>
        <a:defPPr marL="0" marR="0" indent="0" algn="l" defTabSz="449262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Times New Roman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646</TotalTime>
  <Words>324</Words>
  <Application>Microsoft Macintosh PowerPoint</Application>
  <PresentationFormat>Widescreen</PresentationFormat>
  <Paragraphs>52</Paragraphs>
  <Slides>4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Times New Roman</vt:lpstr>
      <vt:lpstr>Office Theme</vt:lpstr>
      <vt:lpstr>TGbi Closing Report</vt:lpstr>
      <vt:lpstr>IEEE 802.11 TGbi</vt:lpstr>
      <vt:lpstr>Timeline</vt:lpstr>
      <vt:lpstr>IEEE 802.11 TGbi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IEEE 802.11 RCM SG – September 2020</dc:title>
  <cp:lastModifiedBy>Carol Ansley</cp:lastModifiedBy>
  <cp:revision>41</cp:revision>
  <dcterms:modified xsi:type="dcterms:W3CDTF">2024-07-18T16:15:13Z</dcterms:modified>
</cp:coreProperties>
</file>