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451" r:id="rId4"/>
    <p:sldId id="452" r:id="rId5"/>
    <p:sldId id="467" r:id="rId6"/>
    <p:sldId id="469" r:id="rId7"/>
    <p:sldId id="459" r:id="rId8"/>
    <p:sldId id="460" r:id="rId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1EAC63-DFD5-4FE2-8244-88910012E390}">
          <p14:sldIdLst>
            <p14:sldId id="256"/>
            <p14:sldId id="257"/>
            <p14:sldId id="451"/>
            <p14:sldId id="452"/>
            <p14:sldId id="467"/>
            <p14:sldId id="469"/>
            <p14:sldId id="459"/>
            <p14:sldId id="4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4660"/>
  </p:normalViewPr>
  <p:slideViewPr>
    <p:cSldViewPr>
      <p:cViewPr varScale="1">
        <p:scale>
          <a:sx n="92" d="100"/>
          <a:sy n="92" d="100"/>
        </p:scale>
        <p:origin x="591" y="4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802.11-21/1501r5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24/07/18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Jonathan egev,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802.11-21/1501r5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Jonathan egev,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350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5805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3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Feb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Bo Sun (ZTE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Bo Sun (ZTE Corporation)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 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Bo Sun (ZTE Corporation)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Mark Hamilton, Ruckus/CommScope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802.11-24/1317r1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4/11-24-0140-07-0000-p802-11bh-d3-0-mdr-report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P802.11bh Report to EC on Conditional Approval to forward draft to RevCom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2024-07-19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Mark Hamilton, Ruckus/CommScope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278836"/>
              </p:ext>
            </p:extLst>
          </p:nvPr>
        </p:nvGraphicFramePr>
        <p:xfrm>
          <a:off x="927100" y="2924175"/>
          <a:ext cx="10415588" cy="20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286602" imgH="1630975" progId="Word.Document.8">
                  <p:embed/>
                </p:oleObj>
              </mc:Choice>
              <mc:Fallback>
                <p:oleObj name="Document" r:id="rId3" imgW="8286602" imgH="1630975" progId="Word.Document.8">
                  <p:embed/>
                  <p:pic>
                    <p:nvPicPr>
                      <p:cNvPr id="9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7100" y="2924175"/>
                        <a:ext cx="10415588" cy="2044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GB" sz="2400" dirty="0">
                <a:ea typeface="ＭＳ Ｐゴシック" pitchFamily="34" charset="-128"/>
              </a:rPr>
              <a:t>This document contains the report to the IEEE 802 Executive Committee in support of a request for conditional approval to send P802.11bh Draft 6.0 to RevCom.</a:t>
            </a:r>
          </a:p>
          <a:p>
            <a:r>
              <a:rPr lang="en-GB" sz="2000" dirty="0">
                <a:ea typeface="ＭＳ Ｐゴシック" pitchFamily="34" charset="-128"/>
              </a:rPr>
              <a:t>R0 – Initial draft</a:t>
            </a:r>
          </a:p>
          <a:p>
            <a:r>
              <a:rPr lang="en-GB" sz="2000" dirty="0">
                <a:ea typeface="ＭＳ Ｐゴシック" pitchFamily="34" charset="-128"/>
              </a:rPr>
              <a:t>R1 – Updated timeline, to align with P802.11 and P802.11be; added RAC coordination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Mark Hamilton, Ruckus/CommScope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2024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Standards Association (SA) Ballot Results – P802.11bh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36938" y="304800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July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610600" y="6477115"/>
            <a:ext cx="2737224" cy="184666"/>
          </a:xfrm>
        </p:spPr>
        <p:txBody>
          <a:bodyPr/>
          <a:lstStyle/>
          <a:p>
            <a:r>
              <a:rPr lang="en-GB" dirty="0"/>
              <a:t>Mark Hamilton, Ruckus/CommScope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930396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03797"/>
              </p:ext>
            </p:extLst>
          </p:nvPr>
        </p:nvGraphicFramePr>
        <p:xfrm>
          <a:off x="1371600" y="1737362"/>
          <a:ext cx="9677399" cy="22097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8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63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63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63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685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788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36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3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2024-05-09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on P802.11bh D4.0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2024-07-13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 Ballot Recirculation on P802.11bh D5.0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Post Ballot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P802.11be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July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616576" y="6475413"/>
            <a:ext cx="2737224" cy="184666"/>
          </a:xfrm>
        </p:spPr>
        <p:txBody>
          <a:bodyPr/>
          <a:lstStyle/>
          <a:p>
            <a:r>
              <a:rPr lang="en-GB" dirty="0"/>
              <a:t>Mark Hamilton, Ruckus/CommScope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930396" y="6475413"/>
            <a:ext cx="432811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618605"/>
              </p:ext>
            </p:extLst>
          </p:nvPr>
        </p:nvGraphicFramePr>
        <p:xfrm>
          <a:off x="609600" y="1676401"/>
          <a:ext cx="10668000" cy="207913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52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4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40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2024-05-09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on P802.11bh D4.0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209  (120 T, 89 E, 0 G)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2024-07-13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 Ballot Recirculation on P802.11bh D5.0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115 (51 T, 56 E, 8 G)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685800"/>
            <a:ext cx="8496944" cy="10668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Unsatisfied comments by commenter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6234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July 2024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911437"/>
              </p:ext>
            </p:extLst>
          </p:nvPr>
        </p:nvGraphicFramePr>
        <p:xfrm>
          <a:off x="1465949" y="1916832"/>
          <a:ext cx="9260101" cy="275270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605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9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04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Recirc.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2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92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Gaurav Patwardhan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Measurement ID element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Dan Harkins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Device ID at Association time (expand to non-FILS scenarios)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07911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Mark Rison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Various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909525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41416264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616576" y="6475413"/>
            <a:ext cx="2737224" cy="184666"/>
          </a:xfrm>
        </p:spPr>
        <p:txBody>
          <a:bodyPr/>
          <a:lstStyle/>
          <a:p>
            <a:r>
              <a:rPr lang="en-GB" dirty="0"/>
              <a:t>Mark Hamilton, Ruckus/CommScope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917696" y="6475413"/>
            <a:ext cx="432811" cy="184666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580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ea typeface="ＭＳ Ｐゴシック" pitchFamily="34" charset="-128"/>
              </a:rPr>
              <a:t>Unsatisfied comments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9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SA ballot are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open the file</a:t>
            </a:r>
          </a:p>
          <a:p>
            <a:pPr marL="0" indent="0">
              <a:lnSpc>
                <a:spcPct val="80000"/>
              </a:lnSpc>
              <a:buNone/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929218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July 2024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930396" y="6475413"/>
            <a:ext cx="432811" cy="184666"/>
          </a:xfrm>
        </p:spPr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9057929" y="6475413"/>
            <a:ext cx="23339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/>
              <a:t>Mark Hamilton, Ruckus/CommScope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8CDF0C-537A-5443-AF66-39E84F6A1FE4}"/>
              </a:ext>
            </a:extLst>
          </p:cNvPr>
          <p:cNvSpPr txBox="1"/>
          <p:nvPr/>
        </p:nvSpPr>
        <p:spPr>
          <a:xfrm>
            <a:off x="3163480" y="4343401"/>
            <a:ext cx="4761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inputs from the commenters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AEB9D5B-1832-05BF-EE3A-0C4623B8C0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973008"/>
              </p:ext>
            </p:extLst>
          </p:nvPr>
        </p:nvGraphicFramePr>
        <p:xfrm>
          <a:off x="7924801" y="2491505"/>
          <a:ext cx="9144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3" imgW="914400" imgH="781200" progId="Excel.Sheet.12">
                  <p:embed/>
                </p:oleObj>
              </mc:Choice>
              <mc:Fallback>
                <p:oleObj name="Worksheet" showAsIcon="1" r:id="rId3" imgW="914400" imgH="781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24801" y="2491505"/>
                        <a:ext cx="914400" cy="78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753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E2536141-378B-B667-15C5-959B7F977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2"/>
            <a:ext cx="10361084" cy="1663822"/>
          </a:xfrm>
        </p:spPr>
        <p:txBody>
          <a:bodyPr/>
          <a:lstStyle/>
          <a:p>
            <a:r>
              <a:rPr lang="en-US" sz="2000" dirty="0"/>
              <a:t>Mandatory Draft Review (MDR) and Mandatory Editorial Coordination (MEC) completed in the final report doc.: </a:t>
            </a:r>
            <a:r>
              <a:rPr lang="en-US" sz="2000" dirty="0">
                <a:hlinkClick r:id="rId3"/>
              </a:rPr>
              <a:t>IEEE 802.11-24/0140r7</a:t>
            </a:r>
            <a:r>
              <a:rPr lang="en-US" sz="2000" dirty="0"/>
              <a:t>:</a:t>
            </a:r>
          </a:p>
          <a:p>
            <a:r>
              <a:rPr lang="en-US" sz="2000" dirty="0">
                <a:hlinkClick r:id="rId3"/>
              </a:rPr>
              <a:t>https://mentor.ieee.org/802.11/dcn/24/11-24-0140-07-0000-p802-11bh-d3-0-mdr-report.docx</a:t>
            </a:r>
            <a:r>
              <a:rPr lang="en-US" sz="2000" dirty="0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D3B9A4B-4D42-4642-8694-CB378EB0C87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Mark Hamilton, Ruckus/CommScope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altLang="ko-KR" dirty="0"/>
              <a:t>July 2024</a:t>
            </a:r>
          </a:p>
        </p:txBody>
      </p:sp>
      <p:graphicFrame>
        <p:nvGraphicFramePr>
          <p:cNvPr id="16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403101"/>
              </p:ext>
            </p:extLst>
          </p:nvPr>
        </p:nvGraphicFramePr>
        <p:xfrm>
          <a:off x="2208743" y="3741980"/>
          <a:ext cx="7772400" cy="2700598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099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1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D3.0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Mar. 2024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Completed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(doc </a:t>
                      </a:r>
                      <a:r>
                        <a:rPr lang="en-US" sz="1600" dirty="0">
                          <a:hlinkClick r:id="rId3"/>
                        </a:rPr>
                        <a:t>11-24/0140r7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9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0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9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D4.0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May 2024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Pending confirmation from RAC Administrator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533400"/>
            <a:ext cx="7772400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P802.11bh Timeline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July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610600" y="6475413"/>
            <a:ext cx="2737224" cy="184666"/>
          </a:xfrm>
        </p:spPr>
        <p:txBody>
          <a:bodyPr/>
          <a:lstStyle/>
          <a:p>
            <a:r>
              <a:rPr lang="en-GB" dirty="0"/>
              <a:t>Mark Hamilton, Ruckus/CommScope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91924" y="6475413"/>
            <a:ext cx="509755" cy="184666"/>
          </a:xfrm>
        </p:spPr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430346"/>
              </p:ext>
            </p:extLst>
          </p:nvPr>
        </p:nvGraphicFramePr>
        <p:xfrm>
          <a:off x="381000" y="2225040"/>
          <a:ext cx="10668000" cy="2722785"/>
        </p:xfrm>
        <a:graphic>
          <a:graphicData uri="http://schemas.openxmlformats.org/drawingml/2006/table">
            <a:tbl>
              <a:tblPr/>
              <a:tblGrid>
                <a:gridCol w="7379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8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01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 to EC for conditional approval to proceed to REVCOM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2024-07-19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83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 Ballot Recirculation on D6.0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2024-08-08 – 2024-08-18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183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 Response Notification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2024-08-21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183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 to REVCOM before</a:t>
                      </a: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2024-08-16</a:t>
                      </a: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183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37706</TotalTime>
  <Words>587</Words>
  <Application>Microsoft Office PowerPoint</Application>
  <PresentationFormat>Widescreen</PresentationFormat>
  <Paragraphs>163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Office Theme</vt:lpstr>
      <vt:lpstr>Document</vt:lpstr>
      <vt:lpstr>Microsoft Excel Worksheet</vt:lpstr>
      <vt:lpstr>P802.11bh Report to EC on Conditional Approval to forward draft to RevCom</vt:lpstr>
      <vt:lpstr>Introduction</vt:lpstr>
      <vt:lpstr>Standards Association (SA) Ballot Results – P802.11bh</vt:lpstr>
      <vt:lpstr>SA Ballot Comments – P802.11be</vt:lpstr>
      <vt:lpstr>Unsatisfied comments by commenter</vt:lpstr>
      <vt:lpstr>Unsatisfied comments</vt:lpstr>
      <vt:lpstr>Mandatory Coordination</vt:lpstr>
      <vt:lpstr>P802.11bh Timeline</vt:lpstr>
    </vt:vector>
  </TitlesOfParts>
  <Company>Ruckus/CommScope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P802.11bh Report to EC on Approval to Forward to REV</dc:title>
  <dc:creator>mark.hamilton@commscope.com</dc:creator>
  <cp:keywords/>
  <cp:lastModifiedBy>Hamilton, Mark</cp:lastModifiedBy>
  <cp:revision>318</cp:revision>
  <cp:lastPrinted>1601-01-01T00:00:00Z</cp:lastPrinted>
  <dcterms:created xsi:type="dcterms:W3CDTF">2019-11-09T15:46:46Z</dcterms:created>
  <dcterms:modified xsi:type="dcterms:W3CDTF">2024-07-19T11:18:11Z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