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6" r:id="rId3"/>
    <p:sldId id="284" r:id="rId4"/>
    <p:sldId id="263" r:id="rId5"/>
    <p:sldId id="262" r:id="rId6"/>
    <p:sldId id="279" r:id="rId7"/>
    <p:sldId id="264" r:id="rId8"/>
    <p:sldId id="282" r:id="rId9"/>
    <p:sldId id="281" r:id="rId10"/>
    <p:sldId id="286" r:id="rId11"/>
    <p:sldId id="283" r:id="rId12"/>
    <p:sldId id="273" r:id="rId13"/>
    <p:sldId id="274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15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Yongsen Ma et al., Samsung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802.11-24/1224r0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4/11-24-0686-00-00bn-sta-initiated-txop-sharing-via-unicast-cf-end.pptx" TargetMode="External"/><Relationship Id="rId3" Type="http://schemas.openxmlformats.org/officeDocument/2006/relationships/hyperlink" Target="https://mentor.ieee.org/802.11/dcn/24/11-24-0536-00-00bn-multi-user-triggered-txop-sharing.pptx" TargetMode="External"/><Relationship Id="rId7" Type="http://schemas.openxmlformats.org/officeDocument/2006/relationships/hyperlink" Target="https://mentor.ieee.org/802.11/dcn/23/11-23-1874-00-00bn-reverse-txop-sharing.pptx" TargetMode="External"/><Relationship Id="rId2" Type="http://schemas.openxmlformats.org/officeDocument/2006/relationships/hyperlink" Target="https://mentor.ieee.org/802.11/dcn/24/11-24-0403-00-00bn-managed-on-channel-p2p-communication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4/11-24-0393-00-00bn-enhancements-on-off-channel-peer-to-peer-p2p-communications.pptx" TargetMode="External"/><Relationship Id="rId5" Type="http://schemas.openxmlformats.org/officeDocument/2006/relationships/hyperlink" Target="https://mentor.ieee.org/802.11/dcn/24/11-24-0668-01-00bn-data-forwarding-within-txop-for-xr-use-cases.pptx" TargetMode="External"/><Relationship Id="rId4" Type="http://schemas.openxmlformats.org/officeDocument/2006/relationships/hyperlink" Target="https://mentor.ieee.org/802.11/dcn/24/11-24-0105-00-00bn-txop-for-relay-communication-in-11bn.pptx" TargetMode="External"/><Relationship Id="rId9" Type="http://schemas.openxmlformats.org/officeDocument/2006/relationships/hyperlink" Target="https://mentor.ieee.org/802.11/dcn/23/11-23-1847-00-00bn-non-ap-initiated-txop-sharing-follow-up.ppt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Joint Medium Access and TXOP Sharing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2372495"/>
              </p:ext>
            </p:extLst>
          </p:nvPr>
        </p:nvGraphicFramePr>
        <p:xfrm>
          <a:off x="1003300" y="2416175"/>
          <a:ext cx="10253663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3" name="Document" r:id="rId4" imgW="10420703" imgH="2539535" progId="Word.Document.8">
                  <p:embed/>
                </p:oleObj>
              </mc:Choice>
              <mc:Fallback>
                <p:oleObj name="Document" r:id="rId4" imgW="10420703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16175"/>
                        <a:ext cx="10253663" cy="2482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F0A82547-B769-4DD3-A0FA-07AA8909BD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42628" y="2588383"/>
            <a:ext cx="5482003" cy="24796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FEA2832-840A-4D1D-A003-644AA9B28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TF from STA1 and STA2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80D24-C740-4E3F-AAE2-FF7A409E4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257799" cy="4113213"/>
          </a:xfrm>
        </p:spPr>
        <p:txBody>
          <a:bodyPr/>
          <a:lstStyle/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STA1 gets TXOP </a:t>
            </a:r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STA1 sends trigger frame to STA2 and STA3 and initiates transmissions with STA2 and STA3</a:t>
            </a:r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b="0" dirty="0"/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STA2 gets TXOP </a:t>
            </a:r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STA2 sends trigger frame to STA1 and STA3 and initiates transmissions with STA1 and STA3</a:t>
            </a:r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b="0" dirty="0"/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Example 1: only STA1 can send TF</a:t>
            </a:r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Example 2: STA1 and STA2 can send TF</a:t>
            </a: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CAFA34-6C84-4547-BABB-3AEDF87532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52D95-AE8F-4B5B-AAFD-18234D57ECA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FCE04E-23DB-4C3F-802F-9C9AB879432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7922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F0A82547-B769-4DD3-A0FA-07AA8909BD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60269" y="2588383"/>
            <a:ext cx="5246721" cy="24796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FEA2832-840A-4D1D-A003-644AA9B28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3: P2P TXOP Shared for UL/DL Traffic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80D24-C740-4E3F-AAE2-FF7A409E4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333999" cy="4113213"/>
          </a:xfrm>
        </p:spPr>
        <p:txBody>
          <a:bodyPr/>
          <a:lstStyle/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STA1 gets TXOP </a:t>
            </a:r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STA1 sends trigger frame to STA2 and STA3</a:t>
            </a:r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STA1 initiates transmissions with STA2, STA3, and AP</a:t>
            </a:r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b="0" dirty="0"/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STA2 gets TXOP </a:t>
            </a:r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STA2 sends control frame to STA1 to share the TXOP with STA1</a:t>
            </a:r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STA1 sends trigger frame to STA2 and STA3</a:t>
            </a:r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STA1 initiates transmissions with STA2, STA3, and 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CAFA34-6C84-4547-BABB-3AEDF87532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52D95-AE8F-4B5B-AAFD-18234D57ECA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FCE04E-23DB-4C3F-802F-9C9AB879432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799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CE18A-AF51-4FDD-AC6C-43AE3DF85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35F57-6274-4415-BED7-FF7D9BC81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0374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This contribution presents joint channel access and TXOP sharing</a:t>
            </a:r>
          </a:p>
          <a:p>
            <a:pPr marL="803274" lvl="1" indent="-284163">
              <a:lnSpc>
                <a:spcPct val="8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+mn-cs"/>
              </a:rPr>
              <a:t>Medium access for DL data initiated from non-AP STA</a:t>
            </a:r>
          </a:p>
          <a:p>
            <a:pPr marL="803274" lvl="1" indent="-284163">
              <a:lnSpc>
                <a:spcPct val="8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+mn-cs"/>
              </a:rPr>
              <a:t>Trigger/polling frame initiated from non-AP STA</a:t>
            </a:r>
          </a:p>
          <a:p>
            <a:pPr marL="803274" lvl="1" indent="-284163">
              <a:lnSpc>
                <a:spcPct val="8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+mn-cs"/>
              </a:rPr>
              <a:t>TXOP sharing initiated from non-AP STA</a:t>
            </a:r>
          </a:p>
          <a:p>
            <a:pPr marL="460374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It helps to avoid in-group contention/</a:t>
            </a:r>
            <a:r>
              <a:rPr lang="en-US" sz="2000" dirty="0" err="1"/>
              <a:t>backoff</a:t>
            </a:r>
            <a:r>
              <a:rPr lang="en-US" sz="2000" dirty="0"/>
              <a:t> and hence to avoid potential collisions and wasted TXOP.</a:t>
            </a:r>
          </a:p>
          <a:p>
            <a:pPr marL="460374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It allows channel access being done in a semi-distributed way and does not require participation or initiation from the AP.</a:t>
            </a:r>
          </a:p>
          <a:p>
            <a:pPr marL="460374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It provides additional options to get medium access for a group of STAs and can coexist with other options, e.g., EDCA, trigger-based access, TXS, and multi-STA TXOP sharing.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73E696-2216-4E19-9E0A-E159BBCD39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F4919-DE1F-409B-97EA-BCEEDAC00B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4435996-A578-4E9F-BCF0-07E6DF858A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3073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D1373-7EE6-4E2F-9237-2FB9C6A05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CA0F0-5FE4-495F-B767-93DA7DABD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/>
              <a:t>[1] </a:t>
            </a:r>
            <a:r>
              <a:rPr lang="en-US" sz="2000" b="0" dirty="0">
                <a:hlinkClick r:id="rId2"/>
              </a:rPr>
              <a:t>802.11-24/0403r0</a:t>
            </a:r>
            <a:r>
              <a:rPr lang="en-US" sz="2000" b="0" dirty="0"/>
              <a:t>, Managed on-channel P2P communication, </a:t>
            </a:r>
            <a:r>
              <a:rPr lang="en-US" sz="2000" b="0" dirty="0" err="1"/>
              <a:t>Inaki</a:t>
            </a:r>
            <a:r>
              <a:rPr lang="en-US" sz="2000" b="0" dirty="0"/>
              <a:t> Val</a:t>
            </a:r>
          </a:p>
          <a:p>
            <a:r>
              <a:rPr lang="en-US" sz="2000" b="0" dirty="0"/>
              <a:t>[2] </a:t>
            </a:r>
            <a:r>
              <a:rPr lang="en-US" sz="2000" b="0" dirty="0">
                <a:hlinkClick r:id="rId3"/>
              </a:rPr>
              <a:t>802.11-24/0536r0</a:t>
            </a:r>
            <a:r>
              <a:rPr lang="en-US" sz="2000" b="0" dirty="0"/>
              <a:t>, Multi-user triggered TXOP sharing, Ronny </a:t>
            </a:r>
            <a:r>
              <a:rPr lang="en-US" sz="2000" b="0" dirty="0" err="1"/>
              <a:t>Yongho</a:t>
            </a:r>
            <a:r>
              <a:rPr lang="en-US" sz="2000" b="0" dirty="0"/>
              <a:t> Kim</a:t>
            </a:r>
          </a:p>
          <a:p>
            <a:r>
              <a:rPr lang="en-US" sz="2000" b="0" dirty="0"/>
              <a:t>[3] </a:t>
            </a:r>
            <a:r>
              <a:rPr lang="en-US" sz="2000" b="0" dirty="0">
                <a:hlinkClick r:id="rId4"/>
              </a:rPr>
              <a:t>802.11-24/0105r0</a:t>
            </a:r>
            <a:r>
              <a:rPr lang="en-US" sz="2000" b="0" dirty="0"/>
              <a:t>, TXOP for Relay communication in 11bn, Dongguk Lim</a:t>
            </a:r>
          </a:p>
          <a:p>
            <a:r>
              <a:rPr lang="en-US" sz="2000" b="0" dirty="0"/>
              <a:t>[4] </a:t>
            </a:r>
            <a:r>
              <a:rPr lang="en-US" sz="2000" b="0" dirty="0">
                <a:hlinkClick r:id="rId5"/>
              </a:rPr>
              <a:t>802.11-24/0668r1</a:t>
            </a:r>
            <a:r>
              <a:rPr lang="en-US" sz="2000" b="0" dirty="0"/>
              <a:t>, Data Forwarding within TXOP for XR Use Cases, </a:t>
            </a:r>
            <a:r>
              <a:rPr lang="en-US" sz="2000" b="0" dirty="0" err="1"/>
              <a:t>Seongho</a:t>
            </a:r>
            <a:r>
              <a:rPr lang="en-US" sz="2000" b="0" dirty="0"/>
              <a:t> </a:t>
            </a:r>
            <a:r>
              <a:rPr lang="en-US" sz="2000" b="0" dirty="0" err="1"/>
              <a:t>Byeon</a:t>
            </a:r>
            <a:endParaRPr lang="en-US" sz="2000" b="0" dirty="0"/>
          </a:p>
          <a:p>
            <a:r>
              <a:rPr lang="en-US" sz="2000" b="0" dirty="0"/>
              <a:t>[5] </a:t>
            </a:r>
            <a:r>
              <a:rPr lang="en-US" sz="2000" b="0" dirty="0">
                <a:hlinkClick r:id="rId6"/>
              </a:rPr>
              <a:t>802.11-24/0393r0</a:t>
            </a:r>
            <a:r>
              <a:rPr lang="en-US" sz="2000" b="0" dirty="0"/>
              <a:t>, Enhancements on Off-Channel P2P Communications, Rubayet Shafin</a:t>
            </a:r>
          </a:p>
          <a:p>
            <a:r>
              <a:rPr lang="en-US" sz="2000" b="0" dirty="0"/>
              <a:t>[6] </a:t>
            </a:r>
            <a:r>
              <a:rPr lang="en-US" sz="2000" b="0" dirty="0">
                <a:hlinkClick r:id="rId7"/>
              </a:rPr>
              <a:t>802.11-23/1874r0</a:t>
            </a:r>
            <a:r>
              <a:rPr lang="en-US" sz="2000" b="0" dirty="0"/>
              <a:t>, Reverse TXOP Sharing, Sindhu Verma</a:t>
            </a:r>
          </a:p>
          <a:p>
            <a:r>
              <a:rPr lang="en-US" sz="2000" b="0" dirty="0"/>
              <a:t>[7] </a:t>
            </a:r>
            <a:r>
              <a:rPr lang="en-US" sz="2000" b="0" dirty="0">
                <a:hlinkClick r:id="rId8"/>
              </a:rPr>
              <a:t>802.11-24/0686r0</a:t>
            </a:r>
            <a:r>
              <a:rPr lang="en-US" sz="2000" b="0" dirty="0"/>
              <a:t>, STA initiated TXOP Sharing via Unicast CF-End, Pei Zhou</a:t>
            </a:r>
          </a:p>
          <a:p>
            <a:r>
              <a:rPr lang="en-US" sz="2000" b="0" dirty="0"/>
              <a:t>[8] </a:t>
            </a:r>
            <a:r>
              <a:rPr lang="en-US" sz="2000" b="0" dirty="0">
                <a:hlinkClick r:id="rId9"/>
              </a:rPr>
              <a:t>802.11-23/1847r0</a:t>
            </a:r>
            <a:r>
              <a:rPr lang="en-US" sz="2000" b="0" dirty="0"/>
              <a:t>, Non-AP initiated TXOP sharing follow-up, </a:t>
            </a:r>
            <a:r>
              <a:rPr lang="en-US" sz="2000" b="0" dirty="0" err="1"/>
              <a:t>Sanghyun</a:t>
            </a:r>
            <a:r>
              <a:rPr lang="en-US" sz="2000" b="0" dirty="0"/>
              <a:t> Kim</a:t>
            </a:r>
          </a:p>
          <a:p>
            <a:endParaRPr lang="en-US" sz="2000" b="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BC94AD-3F9B-49CE-ACE9-DD8D29AB4D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8CA8DF-6934-48B5-9278-9337F9F061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7632BEF-F597-4D82-AB13-7B2E2F4BB40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472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60374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The spec defines mechanisms to get medium access for UL/DL/P2P traffic </a:t>
            </a:r>
          </a:p>
          <a:p>
            <a:pPr marL="860424" lvl="1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Each STA/AP tries to get medium access by CSMA/CA.</a:t>
            </a:r>
          </a:p>
          <a:p>
            <a:pPr marL="860424" lvl="1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For a group of STAs, e.g., P2P group, there might be two levels of contention/</a:t>
            </a:r>
            <a:r>
              <a:rPr lang="en-US" dirty="0" err="1"/>
              <a:t>backoff</a:t>
            </a:r>
            <a:r>
              <a:rPr lang="en-US" dirty="0"/>
              <a:t> from both inter-group and intra-group STAs.</a:t>
            </a:r>
          </a:p>
          <a:p>
            <a:pPr marL="460374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This submission presents joint medium access and TXOP sharing</a:t>
            </a:r>
          </a:p>
          <a:p>
            <a:pPr marL="803274" lvl="1" indent="-284163">
              <a:lnSpc>
                <a:spcPct val="8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Medium access for DL data initiated from non-AP STA</a:t>
            </a:r>
          </a:p>
          <a:p>
            <a:pPr marL="803274" lvl="1" indent="-284163">
              <a:lnSpc>
                <a:spcPct val="8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Trigger/polling frame initiated from non-AP STA</a:t>
            </a:r>
          </a:p>
          <a:p>
            <a:pPr marL="803274" lvl="1" indent="-284163">
              <a:lnSpc>
                <a:spcPct val="8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TXOP sharing initiated from non-AP STA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Introduction: TXOP for UL/DL/P2P Traffic (1/2)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60374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The spec defines mechanisms to get medium access for UL/DL/P2P traffic </a:t>
            </a:r>
          </a:p>
          <a:p>
            <a:pPr marL="860424" lvl="1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Each STA/AP tries to get medium access by CSMA/CA.</a:t>
            </a:r>
          </a:p>
          <a:p>
            <a:pPr marL="860424" lvl="1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UL/DL/P2P traffic may be in the same TXOP, e.g., using TXS, RDG and MU cascading.</a:t>
            </a:r>
          </a:p>
          <a:p>
            <a:pPr marL="860424" lvl="1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If AP gets medium access:</a:t>
            </a:r>
          </a:p>
          <a:p>
            <a:pPr marL="1260474" lvl="2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AP may use trigger frame to initiate UL/DL transmissions with certain STA(s).</a:t>
            </a:r>
          </a:p>
          <a:p>
            <a:pPr marL="1260474" lvl="2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AP may use trigger based TXOP sharing (TXS) to allow the non-AP STA (TXOP responder) to send UL data to AP (sharing mode 1) or send P2P data to another peer STA (sharing mode 2).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84702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4442F-6270-4C79-AB37-64F7B350B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Introduction: TXOP for UL/DL/P2P Traffic (2/2)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117505F3-799F-4B7B-AB70-D0C53D6B3D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0667259"/>
              </p:ext>
            </p:extLst>
          </p:nvPr>
        </p:nvGraphicFramePr>
        <p:xfrm>
          <a:off x="565579" y="1928814"/>
          <a:ext cx="11058728" cy="454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537">
                  <a:extLst>
                    <a:ext uri="{9D8B030D-6E8A-4147-A177-3AD203B41FA5}">
                      <a16:colId xmlns:a16="http://schemas.microsoft.com/office/drawing/2014/main" val="1735332507"/>
                    </a:ext>
                  </a:extLst>
                </a:gridCol>
                <a:gridCol w="1344627">
                  <a:extLst>
                    <a:ext uri="{9D8B030D-6E8A-4147-A177-3AD203B41FA5}">
                      <a16:colId xmlns:a16="http://schemas.microsoft.com/office/drawing/2014/main" val="1065651855"/>
                    </a:ext>
                  </a:extLst>
                </a:gridCol>
                <a:gridCol w="9034564">
                  <a:extLst>
                    <a:ext uri="{9D8B030D-6E8A-4147-A177-3AD203B41FA5}">
                      <a16:colId xmlns:a16="http://schemas.microsoft.com/office/drawing/2014/main" val="6953777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TXOP holder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Primary traffic direction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Procedures and examples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39126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US" sz="1400" dirty="0"/>
                        <a:t>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AP adds trigger/poll in TX queue -&gt; AP gets TXOP and sends trigger/poll to STA(s) -&gt; STA(s) sends UL data to AP</a:t>
                      </a:r>
                    </a:p>
                    <a:p>
                      <a:r>
                        <a:rPr lang="en-US" sz="1400" i="0" dirty="0"/>
                        <a:t>Note: DL data can be accommodated by RDG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59272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AP adds data in TX queue -&gt; AP gets TXOP -&gt; AP sends DL data to STA(s)</a:t>
                      </a:r>
                    </a:p>
                    <a:p>
                      <a:r>
                        <a:rPr lang="en-US" sz="1400" i="0" dirty="0"/>
                        <a:t>Note: UL data can be accommodated by RDG, TXS, or MU cascading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590974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P2P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0" dirty="0"/>
                        <a:t>AP uses TXS sharing mode 2 for P2P transmission from the TXOP responder to another P2P 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6736542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US" sz="1400" dirty="0"/>
                        <a:t>Non-AP 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P2P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0" dirty="0"/>
                        <a:t>STA adds data in TX queue -&gt; STA gets TXOP by CSMA/EDCA or TXS -&gt; STA sends data to another P2P STA</a:t>
                      </a:r>
                    </a:p>
                    <a:p>
                      <a:r>
                        <a:rPr lang="en-US" sz="1400" i="1" dirty="0"/>
                        <a:t>Other options: medium access as a group and TXOP sharing within the group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774975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 adds data in TX queue -&gt; STA gets TXOP -&gt; STA sends UL data to AP</a:t>
                      </a:r>
                    </a:p>
                    <a:p>
                      <a:r>
                        <a:rPr lang="en-US" sz="1400" i="0" dirty="0"/>
                        <a:t>Note: DL data can be accommodated by RDG</a:t>
                      </a:r>
                    </a:p>
                    <a:p>
                      <a:r>
                        <a:rPr lang="en-US" sz="1400" i="1" dirty="0"/>
                        <a:t>Other options to accommodate DL data, e.g., indication in MAC header of UL data (from non-AP STA) or BA (from AP)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23594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i="1" dirty="0"/>
                        <a:t>Non-AP STA wants to receive DL data or wants poll for DL data: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i="1" dirty="0"/>
                        <a:t>RX/L2 buffer status </a:t>
                      </a:r>
                      <a:r>
                        <a:rPr lang="en-US" sz="1400" i="1" dirty="0"/>
                        <a:t>at non-AP STA or </a:t>
                      </a:r>
                      <a:r>
                        <a:rPr lang="en-US" sz="1400" b="1" i="1" dirty="0"/>
                        <a:t>more DL data indication </a:t>
                      </a:r>
                      <a:r>
                        <a:rPr lang="en-US" sz="1400" i="1" dirty="0"/>
                        <a:t>from AP or non-AP STA -&gt; non-AP STA tries to get channel access by EDCA or TXOP sharing -&gt; non-AP STA gets TXOP and sends poll/request to AP -&gt; AP sends DL data to non-AP STA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i="1" dirty="0"/>
                        <a:t>Non-AP STA adds a </a:t>
                      </a:r>
                      <a:r>
                        <a:rPr lang="en-US" sz="1400" b="1" i="1" dirty="0"/>
                        <a:t>poll/request frame in TX queue </a:t>
                      </a:r>
                      <a:r>
                        <a:rPr lang="en-US" sz="1400" i="1" dirty="0"/>
                        <a:t>(similar to BSRP) -&gt; non-AP STA gets TXOP and sends poll/request to AP -&gt; AP sends DL data or CF-END to non-AP 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63202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DAF200-DD46-4DF6-B516-3A010065EBA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D4199B-3FFF-45E7-BE24-DE0B93DFCAF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8445E8-CEDA-44D7-8C88-227B1FEFE44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951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46305-9B5C-4E6D-9A82-57A6B33EC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Non-AP STA as TXOP Holder for DL Data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D47FF-8205-474F-BB0A-25DCD5491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Use cases when a non-AP STA wants to get TXOP for DL data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+mn-cs"/>
              </a:rPr>
              <a:t>AP has DL data (cannot be finished in the previous TXOP) and indicates more DL data across TXOP.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+mn-cs"/>
              </a:rPr>
              <a:t>Non-AP STA sends UL data in the previous/current TXOP and expects DL data, e.g., bidirectional traffic.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+mn-cs"/>
              </a:rPr>
              <a:t>Non-AP STA has pending data in RX/L2 buffer and needs to get the remaining DL data from AP.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+mn-cs"/>
              </a:rPr>
              <a:t>Non-AP STA adds poll/request frame in TX queue (before/after getting TXOP) and asks AP for DL data.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+mn-cs"/>
              </a:rPr>
              <a:t>The indication/poll/request can be cross-link for MLDs.</a:t>
            </a:r>
            <a:endParaRPr lang="en-US" sz="2400" dirty="0">
              <a:cs typeface="+mn-c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AED72-BF9B-491F-94D7-589AD89FED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A05659-5FA6-4E71-A38B-945D94F9AD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DB28D-C24D-4EB4-B9E8-4C1FA3B2AD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6611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46305-9B5C-4E6D-9A82-57A6B33EC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Non-AP STA as TXOP Holder for DL Data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D47FF-8205-474F-BB0A-25DCD5491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Potential benefits: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AP gets TXOP for DL data with the help from non-AP STA: non-AP STA performs CSMA/CA for DL data, more data indication from AP/non-AP and MLO.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Instead of waiting for AP to get the TXOP, non-AP STA also tries to get TXOP for DL data, sends/ receives more data indications to/from AP for more DL data, or polls from AP for more DL data.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Both non-AP STA and AP try to get medium access for DL data. If non-AP STA gets the TXOP before the AP, DL data can be delivered faster, without increasing the chance of collision or </a:t>
            </a:r>
            <a:r>
              <a:rPr lang="en-US" sz="1800" dirty="0" err="1"/>
              <a:t>backoff</a:t>
            </a:r>
            <a:r>
              <a:rPr lang="en-US" sz="1800" dirty="0"/>
              <a:t>.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More data indication is sent in the obtained TXOP, so AP and non-AP STA can take actions quickly.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Can take advantage of MLD with cross-link medium access: more data indication on one link and data transmissions on another link.</a:t>
            </a:r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Similar concept for other cases for a group of STAs (more details on following slides)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AED72-BF9B-491F-94D7-589AD89FED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A05659-5FA6-4E71-A38B-945D94F9AD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DB28D-C24D-4EB4-B9E8-4C1FA3B2AD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285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AFC46-D451-4AD3-A914-9C4BEE12A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Medium Access and TXOP Sharing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1BDB5-B6AE-4BD9-98C7-751C629CA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1313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Existing: for a group of STAs, e.g., P2P, relay, soft AP, multi-AP:</a:t>
            </a:r>
          </a:p>
          <a:p>
            <a:pPr marL="741363" lvl="2" indent="-284163">
              <a:lnSpc>
                <a:spcPct val="8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+mn-cs"/>
              </a:rPr>
              <a:t>Each STA tries to get medium access by CSMA/CA.</a:t>
            </a:r>
          </a:p>
          <a:p>
            <a:pPr marL="741363" lvl="2" indent="-284163">
              <a:lnSpc>
                <a:spcPct val="8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+mn-cs"/>
              </a:rPr>
              <a:t>AP may share the TXOP with certain STA(s), e.g., TXS, MU TXS [1, 2, 3] and data forwarding [4].</a:t>
            </a:r>
          </a:p>
          <a:p>
            <a:pPr marL="741363" lvl="2" indent="-284163">
              <a:lnSpc>
                <a:spcPct val="8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+mn-cs"/>
              </a:rPr>
              <a:t>There might be two levels of contention/</a:t>
            </a:r>
            <a:r>
              <a:rPr lang="en-US" dirty="0" err="1">
                <a:cs typeface="+mn-cs"/>
              </a:rPr>
              <a:t>backoff</a:t>
            </a:r>
            <a:r>
              <a:rPr lang="en-US" dirty="0">
                <a:cs typeface="+mn-cs"/>
              </a:rPr>
              <a:t> from both inter-group and intra-group STAs, which may increase the chance of collisions and wasted/unused TXOP.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cs typeface="+mn-cs"/>
              </a:rPr>
              <a:t>Proposal: medium access as a group with TXOP sharing</a:t>
            </a:r>
          </a:p>
          <a:p>
            <a:pPr marL="741363" lvl="2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+mn-cs"/>
              </a:rPr>
              <a:t>Each STA tries to get medium access by CSMA/CA.</a:t>
            </a:r>
          </a:p>
          <a:p>
            <a:pPr marL="741363" lvl="2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+mn-cs"/>
              </a:rPr>
              <a:t>If group leader gets the TXOP, it may use trigger based transmissions to serve peer STA(s).</a:t>
            </a:r>
          </a:p>
          <a:p>
            <a:pPr marL="741363" lvl="2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+mn-cs"/>
              </a:rPr>
              <a:t>If any group STA other than group leader gets the TXOP, it may transfer the TXOP to group leader and group leader initiates DL/UL/P2P transmissions with peer STA(s).</a:t>
            </a:r>
          </a:p>
          <a:p>
            <a:pPr marL="741363" lvl="2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+mn-cs"/>
              </a:rPr>
              <a:t>Medium access is done in </a:t>
            </a:r>
            <a:r>
              <a:rPr lang="en-US" dirty="0"/>
              <a:t>a semi-distributed way and does not require participation/initiation from AP. </a:t>
            </a:r>
            <a:endParaRPr lang="en-US" dirty="0">
              <a:cs typeface="+mn-cs"/>
            </a:endParaRPr>
          </a:p>
          <a:p>
            <a:pPr marL="741363" lvl="2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+mn-cs"/>
              </a:rPr>
              <a:t>It helps to avoid in-group contention/</a:t>
            </a:r>
            <a:r>
              <a:rPr lang="en-US" dirty="0" err="1">
                <a:cs typeface="+mn-cs"/>
              </a:rPr>
              <a:t>backoff</a:t>
            </a:r>
            <a:r>
              <a:rPr lang="en-US" dirty="0">
                <a:cs typeface="+mn-cs"/>
              </a:rPr>
              <a:t> and therefore avoid collisions and wasted/unused TXOP.</a:t>
            </a:r>
          </a:p>
          <a:p>
            <a:pPr marL="741363" lvl="2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It helps to get medium access quicker for high priority STA/traffic, reduce latency, and have grouped DL/UL/P2P traffic in the same TXOP.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DA8AE0-332F-4DCB-8BBA-D947AECCF7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BBCF75-5B1C-45E5-A2F7-53E434BF629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0CECD8-EF57-4331-8382-05406CB9DDF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559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AFC46-D451-4AD3-A914-9C4BEE12A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Medium Access and TXOP Sharing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1BDB5-B6AE-4BD9-98C7-751C629CA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>
            <a:normAutofit/>
          </a:bodyPr>
          <a:lstStyle/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>
              <a:cs typeface="+mn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79B39E1-A95F-4FB1-B955-E4D0A770AB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486766"/>
              </p:ext>
            </p:extLst>
          </p:nvPr>
        </p:nvGraphicFramePr>
        <p:xfrm>
          <a:off x="897467" y="1981201"/>
          <a:ext cx="10380133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199">
                  <a:extLst>
                    <a:ext uri="{9D8B030D-6E8A-4147-A177-3AD203B41FA5}">
                      <a16:colId xmlns:a16="http://schemas.microsoft.com/office/drawing/2014/main" val="635963242"/>
                    </a:ext>
                  </a:extLst>
                </a:gridCol>
                <a:gridCol w="5046134">
                  <a:extLst>
                    <a:ext uri="{9D8B030D-6E8A-4147-A177-3AD203B41FA5}">
                      <a16:colId xmlns:a16="http://schemas.microsoft.com/office/drawing/2014/main" val="2105622329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37879704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800" dirty="0"/>
                        <a:t>Use Case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Current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Proposed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083721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dirty="0"/>
                        <a:t>DL from AP to Non-AP STA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AP tries to get TXOP for DL data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AP shares UL TXOP for DL data, e.g., RDG, TXS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Non-AP STA helps to get TXOP for DL data, similar as reverse TXOP sharing [6].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082043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dirty="0"/>
                        <a:t>P2P</a:t>
                      </a: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Each group STA tries to get TXOP.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If a group STA gets TXOP, it may initiate TX/RX with peer STA(s) or AP.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If AP shares TXOP with a group STA, the group STA may transmit to another group STA or AP.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Each group STA needs EDCA or wait for frame from peer STA to get access to the channel.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Can extend TXS with help from AP [1, 2, 3, 4, 5] for bidirectional traffic and P2P/relay STAs.</a:t>
                      </a: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If group leader gets TXOP, it may use trigger/polling frame to initiate TX/RX with peer STA(s) and/or initiate TX/RX with AP.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If any group STA gets TXOP, it may share the TXOP to the group leader and the group leader may initiate TX/RX with peer STA(s), similar as </a:t>
                      </a:r>
                      <a:r>
                        <a:rPr lang="en-US" sz="1800" b="0" dirty="0"/>
                        <a:t>non-AP STA initiated TXOP sharing</a:t>
                      </a:r>
                      <a:r>
                        <a:rPr lang="en-US" sz="1800" dirty="0"/>
                        <a:t> [7, 8]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87286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dirty="0"/>
                        <a:t>Proxy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970582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dirty="0"/>
                        <a:t>Mesh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99543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dirty="0"/>
                        <a:t>Relay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57196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dirty="0"/>
                        <a:t>Soft AP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298306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dirty="0"/>
                        <a:t>Multi-AP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792020"/>
                  </a:ext>
                </a:extLst>
              </a:tr>
            </a:tbl>
          </a:graphicData>
        </a:graphic>
      </p:graphicFrame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DA8AE0-332F-4DCB-8BBA-D947AECCF7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BBCF75-5B1C-45E5-A2F7-53E434BF629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0CECD8-EF57-4331-8382-05406CB9DDF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8235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F0A82547-B769-4DD3-A0FA-07AA8909BD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42628" y="2588383"/>
            <a:ext cx="5482003" cy="24796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FEA2832-840A-4D1D-A003-644AA9B28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TF from STA1 and TXOP Sharing from STA2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80D24-C740-4E3F-AAE2-FF7A409E4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257799" cy="4113213"/>
          </a:xfrm>
        </p:spPr>
        <p:txBody>
          <a:bodyPr/>
          <a:lstStyle/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STA1 gets TXOP </a:t>
            </a:r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STA1 sends trigger frame (plus polling if needed) to STA2 and STA3</a:t>
            </a:r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STA2 and STA3 transmit/receive with STA1 based on the scheduling/RU allocation in TF</a:t>
            </a:r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b="0" dirty="0"/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STA2 gets TXOP </a:t>
            </a:r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STA2 sends control frame to STA1 to share the TXOP with STA1</a:t>
            </a:r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STA1 sends trigger frame to STA2 and STA3</a:t>
            </a:r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STA2 and STA3 transmit/receive with STA1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CAFA34-6C84-4547-BABB-3AEDF87532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52D95-AE8F-4B5B-AAFD-18234D57ECA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FCE04E-23DB-4C3F-802F-9C9AB879432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5742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 802.11 templete1.potx" id="{DBF99F34-589B-41D3-8A44-12F30218179F}" vid="{A808D713-924E-43C9-AAD6-91484B472D3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802.11 templete1</Template>
  <TotalTime>21185</TotalTime>
  <Words>1953</Words>
  <Application>Microsoft Office PowerPoint</Application>
  <PresentationFormat>Widescreen</PresentationFormat>
  <Paragraphs>186</Paragraphs>
  <Slides>13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 Unicode MS</vt:lpstr>
      <vt:lpstr>MS Gothic</vt:lpstr>
      <vt:lpstr>Arial</vt:lpstr>
      <vt:lpstr>Times New Roman</vt:lpstr>
      <vt:lpstr>Office Theme</vt:lpstr>
      <vt:lpstr>Document</vt:lpstr>
      <vt:lpstr>Joint Medium Access and TXOP Sharing</vt:lpstr>
      <vt:lpstr>Abstract</vt:lpstr>
      <vt:lpstr>Introduction: TXOP for UL/DL/P2P Traffic (1/2)</vt:lpstr>
      <vt:lpstr>Introduction: TXOP for UL/DL/P2P Traffic (2/2)</vt:lpstr>
      <vt:lpstr>Non-AP STA as TXOP Holder for DL Data (1/2)</vt:lpstr>
      <vt:lpstr>Non-AP STA as TXOP Holder for DL Data (2/2)</vt:lpstr>
      <vt:lpstr>Joint Medium Access and TXOP Sharing (1/2)</vt:lpstr>
      <vt:lpstr>Joint Medium Access and TXOP Sharing (2/2)</vt:lpstr>
      <vt:lpstr>Example 1: TF from STA1 and TXOP Sharing from STA2</vt:lpstr>
      <vt:lpstr>Example 2: TF from STA1 and STA2</vt:lpstr>
      <vt:lpstr>Example 3: P2P TXOP Shared for UL/DL Traffic</vt:lpstr>
      <vt:lpstr>Conclusion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Yongsen Ma</dc:creator>
  <cp:keywords/>
  <cp:lastModifiedBy>Yongsen Ma</cp:lastModifiedBy>
  <cp:revision>395</cp:revision>
  <cp:lastPrinted>1601-01-01T00:00:00Z</cp:lastPrinted>
  <dcterms:created xsi:type="dcterms:W3CDTF">2024-06-25T21:18:58Z</dcterms:created>
  <dcterms:modified xsi:type="dcterms:W3CDTF">2024-07-12T18:56:43Z</dcterms:modified>
  <cp:category>Name, Affiliation</cp:category>
</cp:coreProperties>
</file>