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141169896" r:id="rId5"/>
    <p:sldId id="2147472606" r:id="rId6"/>
    <p:sldId id="2147472600" r:id="rId7"/>
    <p:sldId id="2147472614" r:id="rId8"/>
    <p:sldId id="2147472610" r:id="rId9"/>
    <p:sldId id="2147472617" r:id="rId10"/>
    <p:sldId id="2147472618" r:id="rId11"/>
    <p:sldId id="2147472557" r:id="rId12"/>
    <p:sldId id="2147472596" r:id="rId13"/>
    <p:sldId id="2147472611" r:id="rId14"/>
    <p:sldId id="2147472612" r:id="rId15"/>
    <p:sldId id="2147472613" r:id="rId16"/>
    <p:sldId id="2147472619" r:id="rId17"/>
    <p:sldId id="2147472620" r:id="rId18"/>
    <p:sldId id="2147472621" r:id="rId19"/>
    <p:sldId id="2147472622" r:id="rId20"/>
    <p:sldId id="2147472623" r:id="rId21"/>
    <p:sldId id="214747259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338CFF47-243A-9C8D-F54C-0DCF5877AB99}" name="Giovanni Chisci" initials="GC" userId="Giovanni Chisci" providerId="None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E11B2-E80C-46FF-BDC9-99B930EA124C}" v="1627" dt="2024-08-16T01:40:28.260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BDD65451-746E-4212-A420-0E88409B64B0}"/>
    <pc:docChg chg="undo custSel addSld delSld modSld sldOrd">
      <pc:chgData name="Giovanni Chisci" userId="eeac98f7-fbf3-469c-b682-696f1247cc3f" providerId="ADAL" clId="{BDD65451-746E-4212-A420-0E88409B64B0}" dt="2024-08-13T00:56:30.076" v="4193" actId="20577"/>
      <pc:docMkLst>
        <pc:docMk/>
      </pc:docMkLst>
      <pc:sldChg chg="addSp modSp mod">
        <pc:chgData name="Giovanni Chisci" userId="eeac98f7-fbf3-469c-b682-696f1247cc3f" providerId="ADAL" clId="{BDD65451-746E-4212-A420-0E88409B64B0}" dt="2024-08-13T00:51:22.977" v="4158" actId="1076"/>
        <pc:sldMkLst>
          <pc:docMk/>
          <pc:sldMk cId="2157479031" sldId="2147472557"/>
        </pc:sldMkLst>
        <pc:spChg chg="mod">
          <ac:chgData name="Giovanni Chisci" userId="eeac98f7-fbf3-469c-b682-696f1247cc3f" providerId="ADAL" clId="{BDD65451-746E-4212-A420-0E88409B64B0}" dt="2024-07-30T18:20:51.362" v="598" actId="20577"/>
          <ac:spMkLst>
            <pc:docMk/>
            <pc:sldMk cId="2157479031" sldId="2147472557"/>
            <ac:spMk id="2" creationId="{AF7D7814-9C75-EDB2-BFA7-39883CAA396F}"/>
          </ac:spMkLst>
        </pc:spChg>
        <pc:spChg chg="mod">
          <ac:chgData name="Giovanni Chisci" userId="eeac98f7-fbf3-469c-b682-696f1247cc3f" providerId="ADAL" clId="{BDD65451-746E-4212-A420-0E88409B64B0}" dt="2024-08-12T20:18:36.765" v="4153" actId="20577"/>
          <ac:spMkLst>
            <pc:docMk/>
            <pc:sldMk cId="2157479031" sldId="2147472557"/>
            <ac:spMk id="3" creationId="{E0680AA3-C874-D914-9A21-11E7BD55F93C}"/>
          </ac:spMkLst>
        </pc:spChg>
        <pc:spChg chg="add mod">
          <ac:chgData name="Giovanni Chisci" userId="eeac98f7-fbf3-469c-b682-696f1247cc3f" providerId="ADAL" clId="{BDD65451-746E-4212-A420-0E88409B64B0}" dt="2024-08-13T00:51:22.977" v="4158" actId="1076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0" creationId="{567F2EAC-2639-462E-CCAB-ADC9357D8571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 modShow">
        <pc:chgData name="Giovanni Chisci" userId="eeac98f7-fbf3-469c-b682-696f1247cc3f" providerId="ADAL" clId="{BDD65451-746E-4212-A420-0E88409B64B0}" dt="2024-08-13T00:49:52.093" v="4155" actId="729"/>
        <pc:sldMkLst>
          <pc:docMk/>
          <pc:sldMk cId="955518196" sldId="2147472567"/>
        </pc:sldMkLst>
        <pc:spChg chg="mod">
          <ac:chgData name="Giovanni Chisci" userId="eeac98f7-fbf3-469c-b682-696f1247cc3f" providerId="ADAL" clId="{BDD65451-746E-4212-A420-0E88409B64B0}" dt="2024-07-31T00:20:17.787" v="2829" actId="20577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mod">
        <pc:chgData name="Giovanni Chisci" userId="eeac98f7-fbf3-469c-b682-696f1247cc3f" providerId="ADAL" clId="{BDD65451-746E-4212-A420-0E88409B64B0}" dt="2024-08-12T18:54:07.360" v="2920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BDD65451-746E-4212-A420-0E88409B64B0}" dt="2024-08-12T18:54:07.360" v="2920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del">
        <pc:chgData name="Giovanni Chisci" userId="eeac98f7-fbf3-469c-b682-696f1247cc3f" providerId="ADAL" clId="{BDD65451-746E-4212-A420-0E88409B64B0}" dt="2024-08-12T18:57:50.750" v="2942" actId="47"/>
        <pc:sldMkLst>
          <pc:docMk/>
          <pc:sldMk cId="3028316777" sldId="2147472597"/>
        </pc:sldMkLst>
      </pc:sldChg>
      <pc:sldChg chg="modSp del mod">
        <pc:chgData name="Giovanni Chisci" userId="eeac98f7-fbf3-469c-b682-696f1247cc3f" providerId="ADAL" clId="{BDD65451-746E-4212-A420-0E88409B64B0}" dt="2024-07-29T22:38:57.634" v="262" actId="47"/>
        <pc:sldMkLst>
          <pc:docMk/>
          <pc:sldMk cId="1600116358" sldId="2147472599"/>
        </pc:sldMkLst>
        <pc:spChg chg="mod">
          <ac:chgData name="Giovanni Chisci" userId="eeac98f7-fbf3-469c-b682-696f1247cc3f" providerId="ADAL" clId="{BDD65451-746E-4212-A420-0E88409B64B0}" dt="2024-07-29T22:35:47.206" v="64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7:50.135" v="186" actId="5793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BDD65451-746E-4212-A420-0E88409B64B0}" dt="2024-08-12T19:20:54.585" v="3770" actId="1076"/>
        <pc:sldMkLst>
          <pc:docMk/>
          <pc:sldMk cId="2744601134" sldId="2147472600"/>
        </pc:sldMkLst>
        <pc:spChg chg="mod">
          <ac:chgData name="Giovanni Chisci" userId="eeac98f7-fbf3-469c-b682-696f1247cc3f" providerId="ADAL" clId="{BDD65451-746E-4212-A420-0E88409B64B0}" dt="2024-08-12T19:20:22.723" v="3748" actId="1076"/>
          <ac:spMkLst>
            <pc:docMk/>
            <pc:sldMk cId="2744601134" sldId="2147472600"/>
            <ac:spMk id="2" creationId="{19E97549-983E-45C6-AE43-66489DED2A1A}"/>
          </ac:spMkLst>
        </pc:spChg>
        <pc:spChg chg="mod">
          <ac:chgData name="Giovanni Chisci" userId="eeac98f7-fbf3-469c-b682-696f1247cc3f" providerId="ADAL" clId="{BDD65451-746E-4212-A420-0E88409B64B0}" dt="2024-08-12T19:20:54.585" v="3770" actId="1076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BDD65451-746E-4212-A420-0E88409B64B0}" dt="2024-07-29T23:37:05.646" v="420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BDD65451-746E-4212-A420-0E88409B64B0}" dt="2024-07-29T23:36:43.541" v="391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del">
        <pc:chgData name="Giovanni Chisci" userId="eeac98f7-fbf3-469c-b682-696f1247cc3f" providerId="ADAL" clId="{BDD65451-746E-4212-A420-0E88409B64B0}" dt="2024-08-12T20:19:45.091" v="4154" actId="47"/>
        <pc:sldMkLst>
          <pc:docMk/>
          <pc:sldMk cId="3796762804" sldId="2147472603"/>
        </pc:sldMkLst>
      </pc:sldChg>
      <pc:sldChg chg="del">
        <pc:chgData name="Giovanni Chisci" userId="eeac98f7-fbf3-469c-b682-696f1247cc3f" providerId="ADAL" clId="{BDD65451-746E-4212-A420-0E88409B64B0}" dt="2024-08-12T18:57:54.557" v="2946" actId="47"/>
        <pc:sldMkLst>
          <pc:docMk/>
          <pc:sldMk cId="2324449629" sldId="2147472604"/>
        </pc:sldMkLst>
      </pc:sldChg>
      <pc:sldChg chg="modSp mod">
        <pc:chgData name="Giovanni Chisci" userId="eeac98f7-fbf3-469c-b682-696f1247cc3f" providerId="ADAL" clId="{BDD65451-746E-4212-A420-0E88409B64B0}" dt="2024-08-13T00:56:30.076" v="419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BDD65451-746E-4212-A420-0E88409B64B0}" dt="2024-08-13T00:56:30.076" v="419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del">
        <pc:chgData name="Giovanni Chisci" userId="eeac98f7-fbf3-469c-b682-696f1247cc3f" providerId="ADAL" clId="{BDD65451-746E-4212-A420-0E88409B64B0}" dt="2024-08-12T18:57:51.431" v="2943" actId="47"/>
        <pc:sldMkLst>
          <pc:docMk/>
          <pc:sldMk cId="4247340469" sldId="2147472607"/>
        </pc:sldMkLst>
      </pc:sldChg>
      <pc:sldChg chg="del">
        <pc:chgData name="Giovanni Chisci" userId="eeac98f7-fbf3-469c-b682-696f1247cc3f" providerId="ADAL" clId="{BDD65451-746E-4212-A420-0E88409B64B0}" dt="2024-08-12T18:57:51.983" v="2944" actId="47"/>
        <pc:sldMkLst>
          <pc:docMk/>
          <pc:sldMk cId="409541459" sldId="2147472608"/>
        </pc:sldMkLst>
      </pc:sldChg>
      <pc:sldChg chg="del">
        <pc:chgData name="Giovanni Chisci" userId="eeac98f7-fbf3-469c-b682-696f1247cc3f" providerId="ADAL" clId="{BDD65451-746E-4212-A420-0E88409B64B0}" dt="2024-08-12T18:57:52.649" v="2945" actId="47"/>
        <pc:sldMkLst>
          <pc:docMk/>
          <pc:sldMk cId="2699292613" sldId="2147472609"/>
        </pc:sldMkLst>
      </pc:sldChg>
      <pc:sldChg chg="modSp mod ord">
        <pc:chgData name="Giovanni Chisci" userId="eeac98f7-fbf3-469c-b682-696f1247cc3f" providerId="ADAL" clId="{BDD65451-746E-4212-A420-0E88409B64B0}" dt="2024-08-06T17:33:17.020" v="2867" actId="1035"/>
        <pc:sldMkLst>
          <pc:docMk/>
          <pc:sldMk cId="431557481" sldId="2147472610"/>
        </pc:sldMkLst>
        <pc:spChg chg="mod">
          <ac:chgData name="Giovanni Chisci" userId="eeac98f7-fbf3-469c-b682-696f1247cc3f" providerId="ADAL" clId="{BDD65451-746E-4212-A420-0E88409B64B0}" dt="2024-07-29T22:43:56.461" v="366"/>
          <ac:spMkLst>
            <pc:docMk/>
            <pc:sldMk cId="431557481" sldId="2147472610"/>
            <ac:spMk id="2" creationId="{82DD6098-0859-034B-5983-8F3BD738C7E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" creationId="{4DD73766-4F39-2802-77D1-A5F10EAC020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6" creationId="{44118267-5037-C680-4262-201B8EACC32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0" creationId="{84BB656D-8C70-DA9B-C7BC-666EB2FFD8E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2" creationId="{2A11C246-9DB7-6794-A626-75E0BC685BD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4" creationId="{7BF6ACA7-A5CA-F505-1C55-658892A903F7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6" creationId="{5FA8FC2F-7811-D6D4-9A26-1A9E92E1D135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7" creationId="{BC2A70A4-7BDB-0199-D6CE-8C9A75650D6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0" creationId="{DD9803B2-B04B-A619-C149-2AF89B6754C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3" creationId="{D359947D-1E83-F2C7-4AF8-99C11F9B975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5" creationId="{BE40BEBD-A6E6-FFED-A958-5CE42A7C9A2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7" creationId="{4F9FEDCD-428E-866A-792D-04B06C35BD89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9" creationId="{1675CDF0-DBCB-AA3D-B053-BF20E0249C7F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0" creationId="{8B75ADD8-871F-014B-1CB2-EB3064C87E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1" creationId="{DDF75EDB-85CD-F756-949B-B02EBE55C54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2" creationId="{2043C441-61F4-B88C-14DB-6FFF528D002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3" creationId="{4F91DA34-22D6-0681-F10E-659002C3390B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4" creationId="{58C77E98-2BCE-AB7A-6931-5147223CC35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5" creationId="{2BC38A64-504C-3EBE-5012-8E1D2F3A033A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6" creationId="{6200FF7D-7E90-C25C-8019-67B982A8ED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7" creationId="{09FE3088-B927-F28A-3F7F-EED5C6B1F84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8" creationId="{86D2A468-BF40-F816-6CD2-732909B5CF6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9" creationId="{784740DB-8008-3822-C27B-C1E2F780FC3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0" creationId="{5C20222D-AD1D-C057-8C94-09ACB6C026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1" creationId="{AFF6D9A4-183F-17A2-386C-15E587015D1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2" creationId="{97237733-7738-1DB5-5390-472FC6B6F50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3" creationId="{76431DF9-2698-A3F6-EFA1-B445F4A7F05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4" creationId="{06403214-DA70-7877-E25E-2B84270FDAF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5" creationId="{9657ED4F-1A1E-97D0-CFBE-DB5DF945CFB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6" creationId="{380C8B36-D325-9AB0-BA87-9DB91B616F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7" creationId="{F57A79D9-3E72-DC2B-DEC0-23E10AE6754D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8" creationId="{FC6B2199-2AD3-835F-BFEB-05FD485CF55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9" creationId="{8D3888FA-8395-0A76-0853-58AB8728F80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0" creationId="{D96202A0-5C8F-BF85-454E-FBFAED8A0130}"/>
          </ac:spMkLst>
        </pc:spChg>
        <pc:grpChg chg="mod">
          <ac:chgData name="Giovanni Chisci" userId="eeac98f7-fbf3-469c-b682-696f1247cc3f" providerId="ADAL" clId="{BDD65451-746E-4212-A420-0E88409B64B0}" dt="2024-08-06T17:33:17.020" v="2867" actId="1035"/>
          <ac:grpSpMkLst>
            <pc:docMk/>
            <pc:sldMk cId="431557481" sldId="2147472610"/>
            <ac:grpSpMk id="51" creationId="{EBC44F3F-2BC4-7923-33C2-0D5C1085FF90}"/>
          </ac:grpSpMkLst>
        </pc:grp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7" creationId="{5712FB26-C81C-F70E-5EE8-F57B0C9A310A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8" creationId="{7BEE1163-ADE7-3748-8A98-B794641457F6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9" creationId="{01F4B06F-D40B-1E72-145D-F793939EED9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1" creationId="{B076511E-3DF7-7654-FAD8-B35AC853838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3" creationId="{9D151220-8B34-404F-26A5-51925BEFD0F2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8" creationId="{5AF87B52-D1C3-C754-F080-A93316DF770C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9" creationId="{A8CE1CDD-8B61-3612-8F84-03AD9BE0509F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4" creationId="{BA3AEFAC-47CD-8E05-5AF4-5407222F07A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6" creationId="{A8797701-9B06-558B-5B06-483DF19C0F4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8" creationId="{2D982667-CF5B-B062-5D80-5F1B8532D1C4}"/>
          </ac:cxnSpMkLst>
        </pc:cxnChg>
      </pc:sldChg>
      <pc:sldChg chg="modSp new mod">
        <pc:chgData name="Giovanni Chisci" userId="eeac98f7-fbf3-469c-b682-696f1247cc3f" providerId="ADAL" clId="{BDD65451-746E-4212-A420-0E88409B64B0}" dt="2024-08-13T00:55:47.692" v="4192" actId="20577"/>
        <pc:sldMkLst>
          <pc:docMk/>
          <pc:sldMk cId="3373943011" sldId="2147472611"/>
        </pc:sldMkLst>
        <pc:spChg chg="mod">
          <ac:chgData name="Giovanni Chisci" userId="eeac98f7-fbf3-469c-b682-696f1247cc3f" providerId="ADAL" clId="{BDD65451-746E-4212-A420-0E88409B64B0}" dt="2024-07-29T22:32:25.943" v="29" actId="20577"/>
          <ac:spMkLst>
            <pc:docMk/>
            <pc:sldMk cId="3373943011" sldId="2147472611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3T00:55:47.692" v="4192" actId="20577"/>
          <ac:spMkLst>
            <pc:docMk/>
            <pc:sldMk cId="3373943011" sldId="2147472611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8:56:46.498" v="2941" actId="20577"/>
        <pc:sldMkLst>
          <pc:docMk/>
          <pc:sldMk cId="2531337377" sldId="2147472612"/>
        </pc:sldMkLst>
        <pc:spChg chg="mod">
          <ac:chgData name="Giovanni Chisci" userId="eeac98f7-fbf3-469c-b682-696f1247cc3f" providerId="ADAL" clId="{BDD65451-746E-4212-A420-0E88409B64B0}" dt="2024-07-29T22:32:55.887" v="38" actId="20577"/>
          <ac:spMkLst>
            <pc:docMk/>
            <pc:sldMk cId="2531337377" sldId="2147472612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2T18:56:46.498" v="2941" actId="20577"/>
          <ac:spMkLst>
            <pc:docMk/>
            <pc:sldMk cId="2531337377" sldId="2147472612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7-29T22:33:06.183" v="44" actId="20577"/>
        <pc:sldMkLst>
          <pc:docMk/>
          <pc:sldMk cId="3205849611" sldId="2147472613"/>
        </pc:sldMkLst>
        <pc:spChg chg="mod">
          <ac:chgData name="Giovanni Chisci" userId="eeac98f7-fbf3-469c-b682-696f1247cc3f" providerId="ADAL" clId="{BDD65451-746E-4212-A420-0E88409B64B0}" dt="2024-07-29T22:33:06.183" v="44" actId="20577"/>
          <ac:spMkLst>
            <pc:docMk/>
            <pc:sldMk cId="3205849611" sldId="2147472613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7-29T22:33:03.143" v="41" actId="12"/>
          <ac:spMkLst>
            <pc:docMk/>
            <pc:sldMk cId="3205849611" sldId="2147472613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9:24:45.507" v="412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BDD65451-746E-4212-A420-0E88409B64B0}" dt="2024-07-29T22:43:52.797" v="365"/>
          <ac:spMkLst>
            <pc:docMk/>
            <pc:sldMk cId="2842483401" sldId="2147472614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8-12T19:24:45.507" v="4129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196579408" sldId="2147472615"/>
        </pc:sldMkLst>
        <pc:spChg chg="mod">
          <ac:chgData name="Giovanni Chisci" userId="eeac98f7-fbf3-469c-b682-696f1247cc3f" providerId="ADAL" clId="{BDD65451-746E-4212-A420-0E88409B64B0}" dt="2024-07-29T22:43:03.382" v="338" actId="20577"/>
          <ac:spMkLst>
            <pc:docMk/>
            <pc:sldMk cId="1196579408" sldId="2147472615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8:42.063" v="256"/>
          <ac:spMkLst>
            <pc:docMk/>
            <pc:sldMk cId="1196579408" sldId="2147472615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4287457456" sldId="2147472616"/>
        </pc:sldMkLst>
        <pc:spChg chg="mod">
          <ac:chgData name="Giovanni Chisci" userId="eeac98f7-fbf3-469c-b682-696f1247cc3f" providerId="ADAL" clId="{BDD65451-746E-4212-A420-0E88409B64B0}" dt="2024-07-29T22:43:16.861" v="340"/>
          <ac:spMkLst>
            <pc:docMk/>
            <pc:sldMk cId="4287457456" sldId="2147472616"/>
            <ac:spMk id="2" creationId="{35C8A394-C699-EB67-A33B-C76CDCE9F352}"/>
          </ac:spMkLst>
        </pc:spChg>
      </pc:sldChg>
      <pc:sldChg chg="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BDD65451-746E-4212-A420-0E88409B64B0}" dt="2024-07-29T22:43:59.573" v="367"/>
          <ac:spMkLst>
            <pc:docMk/>
            <pc:sldMk cId="3774187211" sldId="2147472617"/>
            <ac:spMk id="2" creationId="{35C8A394-C699-EB67-A33B-C76CDCE9F352}"/>
          </ac:spMkLst>
        </pc:spChg>
      </pc:sldChg>
      <pc:sldChg chg="addSp 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BDD65451-746E-4212-A420-0E88409B64B0}" dt="2024-07-29T22:44:02.317" v="368"/>
          <ac:spMkLst>
            <pc:docMk/>
            <pc:sldMk cId="360924136" sldId="2147472618"/>
            <ac:spMk id="2" creationId="{82DD6098-0859-034B-5983-8F3BD738C7EE}"/>
          </ac:spMkLst>
        </pc:spChg>
        <pc:spChg chg="add mod">
          <ac:chgData name="Giovanni Chisci" userId="eeac98f7-fbf3-469c-b682-696f1247cc3f" providerId="ADAL" clId="{BDD65451-746E-4212-A420-0E88409B64B0}" dt="2024-07-29T22:39:43.080" v="297" actId="1076"/>
          <ac:spMkLst>
            <pc:docMk/>
            <pc:sldMk cId="360924136" sldId="2147472618"/>
            <ac:spMk id="52" creationId="{DA78ACB8-CA0E-1135-4FD0-5916321AE5E7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383427654" sldId="2147472619"/>
        </pc:sldMkLst>
        <pc:spChg chg="mod">
          <ac:chgData name="Giovanni Chisci" userId="eeac98f7-fbf3-469c-b682-696f1247cc3f" providerId="ADAL" clId="{BDD65451-746E-4212-A420-0E88409B64B0}" dt="2024-07-29T22:43:49.637" v="364"/>
          <ac:spMkLst>
            <pc:docMk/>
            <pc:sldMk cId="383427654" sldId="2147472619"/>
            <ac:spMk id="2" creationId="{82DD6098-0859-034B-5983-8F3BD738C7EE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279832241" sldId="2147472620"/>
        </pc:sldMkLst>
        <pc:spChg chg="mod">
          <ac:chgData name="Giovanni Chisci" userId="eeac98f7-fbf3-469c-b682-696f1247cc3f" providerId="ADAL" clId="{BDD65451-746E-4212-A420-0E88409B64B0}" dt="2024-07-29T22:43:13.934" v="339"/>
          <ac:spMkLst>
            <pc:docMk/>
            <pc:sldMk cId="1279832241" sldId="2147472620"/>
            <ac:spMk id="2" creationId="{82DD6098-0859-034B-5983-8F3BD738C7EE}"/>
          </ac:spMkLst>
        </pc:spChg>
      </pc:sldChg>
      <pc:sldChg chg="modSp new del mod ord modShow">
        <pc:chgData name="Giovanni Chisci" userId="eeac98f7-fbf3-469c-b682-696f1247cc3f" providerId="ADAL" clId="{BDD65451-746E-4212-A420-0E88409B64B0}" dt="2024-07-31T00:14:45.107" v="2569" actId="47"/>
        <pc:sldMkLst>
          <pc:docMk/>
          <pc:sldMk cId="2864905783" sldId="2147472621"/>
        </pc:sldMkLst>
        <pc:spChg chg="mod">
          <ac:chgData name="Giovanni Chisci" userId="eeac98f7-fbf3-469c-b682-696f1247cc3f" providerId="ADAL" clId="{BDD65451-746E-4212-A420-0E88409B64B0}" dt="2024-07-30T18:18:35.395" v="572" actId="20577"/>
          <ac:spMkLst>
            <pc:docMk/>
            <pc:sldMk cId="2864905783" sldId="2147472621"/>
            <ac:spMk id="2" creationId="{93B6995E-479C-68B3-3FD2-5A17AE5B8950}"/>
          </ac:spMkLst>
        </pc:spChg>
        <pc:spChg chg="mod">
          <ac:chgData name="Giovanni Chisci" userId="eeac98f7-fbf3-469c-b682-696f1247cc3f" providerId="ADAL" clId="{BDD65451-746E-4212-A420-0E88409B64B0}" dt="2024-07-30T21:29:39.178" v="1973" actId="15"/>
          <ac:spMkLst>
            <pc:docMk/>
            <pc:sldMk cId="2864905783" sldId="2147472621"/>
            <ac:spMk id="3" creationId="{19DD4C53-574F-52FB-2DBE-FD070037FE12}"/>
          </ac:spMkLst>
        </pc:spChg>
      </pc:sldChg>
      <pc:sldChg chg="modSp new del mod">
        <pc:chgData name="Giovanni Chisci" userId="eeac98f7-fbf3-469c-b682-696f1247cc3f" providerId="ADAL" clId="{BDD65451-746E-4212-A420-0E88409B64B0}" dt="2024-08-12T19:17:28.421" v="3333" actId="47"/>
        <pc:sldMkLst>
          <pc:docMk/>
          <pc:sldMk cId="3171819748" sldId="2147472621"/>
        </pc:sldMkLst>
        <pc:spChg chg="mod">
          <ac:chgData name="Giovanni Chisci" userId="eeac98f7-fbf3-469c-b682-696f1247cc3f" providerId="ADAL" clId="{BDD65451-746E-4212-A420-0E88409B64B0}" dt="2024-08-12T19:17:17.240" v="3332" actId="20577"/>
          <ac:spMkLst>
            <pc:docMk/>
            <pc:sldMk cId="3171819748" sldId="2147472621"/>
            <ac:spMk id="2" creationId="{82F795A0-7F43-4860-0D40-4B72D0E47E83}"/>
          </ac:spMkLst>
        </pc:spChg>
      </pc:sldChg>
      <pc:sldChg chg="addSp delSp modSp add del mod modShow chgLayout">
        <pc:chgData name="Giovanni Chisci" userId="eeac98f7-fbf3-469c-b682-696f1247cc3f" providerId="ADAL" clId="{BDD65451-746E-4212-A420-0E88409B64B0}" dt="2024-07-31T00:05:38.035" v="2443" actId="47"/>
        <pc:sldMkLst>
          <pc:docMk/>
          <pc:sldMk cId="922440285" sldId="2147472622"/>
        </pc:sldMkLst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2" creationId="{93B6995E-479C-68B3-3FD2-5A17AE5B8950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3" creationId="{19DD4C53-574F-52FB-2DBE-FD070037FE12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4" creationId="{B138157A-CBA3-3AA3-9BA1-87C48330A8AD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5" creationId="{21524D88-ECD9-93D5-BA9D-106D67438D6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6" creationId="{2A8C196B-A041-41B0-F97D-7164CD16BC42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7" creationId="{446F2DF2-BD6C-64BF-9D2B-BF65EEECAC74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8" creationId="{4A812697-9703-9264-FD5F-FDCEA227139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9" creationId="{13D30C62-9176-CB9D-A3EE-12C6BBB6911A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0" creationId="{B209BE26-6369-BC33-FC62-FC98937AF3C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1" creationId="{5FBEFA4D-CC58-ECE8-B2D6-22AF4ED9C0E6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2" creationId="{B8CD6C4F-AD8E-1F9E-89E2-ABD964CC5D3C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3" creationId="{674A103C-62B5-5C9C-E588-FE3FD81AAA4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4" creationId="{288A21C4-0AD4-B0C9-93EF-9AA7762DF3B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5" creationId="{6B855C73-BE0C-4901-50B5-0E2AFBBA693E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6" creationId="{FF2A993C-AAF1-01D4-194E-9D338F8F8429}"/>
          </ac:spMkLst>
        </pc:spChg>
        <pc:spChg chg="add del ord">
          <ac:chgData name="Giovanni Chisci" userId="eeac98f7-fbf3-469c-b682-696f1247cc3f" providerId="ADAL" clId="{BDD65451-746E-4212-A420-0E88409B64B0}" dt="2024-07-31T00:05:22.456" v="2440" actId="478"/>
          <ac:spMkLst>
            <pc:docMk/>
            <pc:sldMk cId="922440285" sldId="2147472622"/>
            <ac:spMk id="17" creationId="{BEC0EB2C-9D75-E1E9-7D51-237F824C4E5F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8" creationId="{6BA913F4-A036-71FC-59E9-852CFDF0D59D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9" creationId="{D1F91CE6-9D23-2384-E6C2-C9AAD9178E80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0" creationId="{735BC5FB-BC19-7B28-FDB7-5D4ACDC169B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1" creationId="{E39583AA-821B-CDC2-1452-64D34BA3B0D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2" creationId="{91CE6375-1704-952B-4E40-2DFAA259B554}"/>
          </ac:spMkLst>
        </pc:spChg>
      </pc:sldChg>
      <pc:sldChg chg="add del">
        <pc:chgData name="Giovanni Chisci" userId="eeac98f7-fbf3-469c-b682-696f1247cc3f" providerId="ADAL" clId="{BDD65451-746E-4212-A420-0E88409B64B0}" dt="2024-07-31T00:14:43.981" v="2568" actId="47"/>
        <pc:sldMkLst>
          <pc:docMk/>
          <pc:sldMk cId="3084123198" sldId="2147472623"/>
        </pc:sldMkLst>
      </pc:sldChg>
      <pc:sldChg chg="new del">
        <pc:chgData name="Giovanni Chisci" userId="eeac98f7-fbf3-469c-b682-696f1247cc3f" providerId="ADAL" clId="{BDD65451-746E-4212-A420-0E88409B64B0}" dt="2024-07-31T00:14:42.767" v="2567" actId="47"/>
        <pc:sldMkLst>
          <pc:docMk/>
          <pc:sldMk cId="2185498070" sldId="2147472624"/>
        </pc:sldMkLst>
      </pc:sldChg>
    </pc:docChg>
  </pc:docChgLst>
  <pc:docChgLst>
    <pc:chgData name="Giovanni Chisci" userId="eeac98f7-fbf3-469c-b682-696f1247cc3f" providerId="ADAL" clId="{1427C207-A0A1-49FA-BF8B-AD911622F525}"/>
    <pc:docChg chg="undo custSel modSld sldOrd modMainMaster">
      <pc:chgData name="Giovanni Chisci" userId="eeac98f7-fbf3-469c-b682-696f1247cc3f" providerId="ADAL" clId="{1427C207-A0A1-49FA-BF8B-AD911622F525}" dt="2024-08-16T21:37:17.426" v="223" actId="20577"/>
      <pc:docMkLst>
        <pc:docMk/>
      </pc:docMkLst>
      <pc:sldChg chg="modSp mod">
        <pc:chgData name="Giovanni Chisci" userId="eeac98f7-fbf3-469c-b682-696f1247cc3f" providerId="ADAL" clId="{1427C207-A0A1-49FA-BF8B-AD911622F525}" dt="2024-08-16T21:27:30.820" v="4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1427C207-A0A1-49FA-BF8B-AD911622F525}" dt="2024-08-16T21:27:30.820" v="41" actId="20577"/>
          <ac:spMkLst>
            <pc:docMk/>
            <pc:sldMk cId="3176859021" sldId="141169896"/>
            <ac:spMk id="2" creationId="{1C3254A2-5BE7-760F-5BA0-943AF50EF173}"/>
          </ac:spMkLst>
        </pc:spChg>
      </pc:sldChg>
      <pc:sldChg chg="modSp mod">
        <pc:chgData name="Giovanni Chisci" userId="eeac98f7-fbf3-469c-b682-696f1247cc3f" providerId="ADAL" clId="{1427C207-A0A1-49FA-BF8B-AD911622F525}" dt="2024-08-16T21:32:42.819" v="74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1427C207-A0A1-49FA-BF8B-AD911622F525}" dt="2024-08-16T21:32:42.819" v="74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431557481" sldId="2147472610"/>
        </pc:sldMkLst>
      </pc:sldChg>
      <pc:sldChg chg="modSp mod ord">
        <pc:chgData name="Giovanni Chisci" userId="eeac98f7-fbf3-469c-b682-696f1247cc3f" providerId="ADAL" clId="{1427C207-A0A1-49FA-BF8B-AD911622F525}" dt="2024-08-16T21:36:00.529" v="152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1427C207-A0A1-49FA-BF8B-AD911622F525}" dt="2024-08-16T21:36:00.529" v="152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mod ord">
        <pc:chgData name="Giovanni Chisci" userId="eeac98f7-fbf3-469c-b682-696f1247cc3f" providerId="ADAL" clId="{1427C207-A0A1-49FA-BF8B-AD911622F525}" dt="2024-08-16T21:37:17.426" v="223" actId="20577"/>
        <pc:sldMkLst>
          <pc:docMk/>
          <pc:sldMk cId="3774187211" sldId="2147472617"/>
        </pc:sldMkLst>
        <pc:spChg chg="mod">
          <ac:chgData name="Giovanni Chisci" userId="eeac98f7-fbf3-469c-b682-696f1247cc3f" providerId="ADAL" clId="{1427C207-A0A1-49FA-BF8B-AD911622F525}" dt="2024-08-16T21:37:17.426" v="223" actId="20577"/>
          <ac:spMkLst>
            <pc:docMk/>
            <pc:sldMk cId="3774187211" sldId="2147472617"/>
            <ac:spMk id="3" creationId="{118A0FDA-96A9-16E7-BFB5-9628276D762D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360924136" sldId="2147472618"/>
        </pc:sldMkLst>
      </pc:sldChg>
      <pc:sldMasterChg chg="modSp mod">
        <pc:chgData name="Giovanni Chisci" userId="eeac98f7-fbf3-469c-b682-696f1247cc3f" providerId="ADAL" clId="{1427C207-A0A1-49FA-BF8B-AD911622F525}" dt="2024-08-16T21:28:04.610" v="68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427C207-A0A1-49FA-BF8B-AD911622F525}" dt="2024-08-16T21:27:47.146" v="5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Giovanni Chisci" userId="eeac98f7-fbf3-469c-b682-696f1247cc3f" providerId="ADAL" clId="{1427C207-A0A1-49FA-BF8B-AD911622F525}" dt="2024-08-16T21:28:04.610" v="68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Giovanni Chisci" userId="eeac98f7-fbf3-469c-b682-696f1247cc3f" providerId="ADAL" clId="{0EDE11B2-E80C-46FF-BDC9-99B930EA124C}"/>
    <pc:docChg chg="undo custSel addSld modSld sldOrd">
      <pc:chgData name="Giovanni Chisci" userId="eeac98f7-fbf3-469c-b682-696f1247cc3f" providerId="ADAL" clId="{0EDE11B2-E80C-46FF-BDC9-99B930EA124C}" dt="2024-08-16T01:40:28.260" v="1627" actId="20577"/>
      <pc:docMkLst>
        <pc:docMk/>
      </pc:docMkLst>
      <pc:sldChg chg="addSp delSp modSp mod">
        <pc:chgData name="Giovanni Chisci" userId="eeac98f7-fbf3-469c-b682-696f1247cc3f" providerId="ADAL" clId="{0EDE11B2-E80C-46FF-BDC9-99B930EA124C}" dt="2024-08-16T01:27:10.814" v="1567" actId="20577"/>
        <pc:sldMkLst>
          <pc:docMk/>
          <pc:sldMk cId="2157479031" sldId="2147472557"/>
        </pc:sldMkLst>
        <pc:spChg chg="mod">
          <ac:chgData name="Giovanni Chisci" userId="eeac98f7-fbf3-469c-b682-696f1247cc3f" providerId="ADAL" clId="{0EDE11B2-E80C-46FF-BDC9-99B930EA124C}" dt="2024-08-16T01:27:10.814" v="1567" actId="20577"/>
          <ac:spMkLst>
            <pc:docMk/>
            <pc:sldMk cId="2157479031" sldId="2147472557"/>
            <ac:spMk id="3" creationId="{E0680AA3-C874-D914-9A21-11E7BD55F93C}"/>
          </ac:spMkLst>
        </pc:spChg>
        <pc:spChg chg="del mod">
          <ac:chgData name="Giovanni Chisci" userId="eeac98f7-fbf3-469c-b682-696f1247cc3f" providerId="ADAL" clId="{0EDE11B2-E80C-46FF-BDC9-99B930EA124C}" dt="2024-08-16T01:23:09.134" v="1405" actId="478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0" creationId="{567F2EAC-2639-462E-CCAB-ADC9357D8571}"/>
          </ac:spMkLst>
        </pc:spChg>
        <pc:spChg chg="add mod">
          <ac:chgData name="Giovanni Chisci" userId="eeac98f7-fbf3-469c-b682-696f1247cc3f" providerId="ADAL" clId="{0EDE11B2-E80C-46FF-BDC9-99B930EA124C}" dt="2024-08-16T01:23:49.572" v="1442" actId="113"/>
          <ac:spMkLst>
            <pc:docMk/>
            <pc:sldMk cId="2157479031" sldId="2147472557"/>
            <ac:spMk id="11" creationId="{9364AD3D-E93C-E3B2-5043-0FC0110385AE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">
        <pc:chgData name="Giovanni Chisci" userId="eeac98f7-fbf3-469c-b682-696f1247cc3f" providerId="ADAL" clId="{0EDE11B2-E80C-46FF-BDC9-99B930EA124C}" dt="2024-08-16T01:40:28.260" v="1627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0EDE11B2-E80C-46FF-BDC9-99B930EA124C}" dt="2024-08-16T01:40:28.260" v="1627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0EDE11B2-E80C-46FF-BDC9-99B930EA124C}" dt="2024-08-16T01:18:57.144" v="120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0EDE11B2-E80C-46FF-BDC9-99B930EA124C}" dt="2024-08-16T01:18:57.144" v="1200" actId="20577"/>
          <ac:spMkLst>
            <pc:docMk/>
            <pc:sldMk cId="2744601134" sldId="2147472600"/>
            <ac:spMk id="3" creationId="{E66B2440-CB69-416E-FF10-8FB907957F3C}"/>
          </ac:spMkLst>
        </pc:spChg>
      </pc:sldChg>
      <pc:sldChg chg="modSp mod">
        <pc:chgData name="Giovanni Chisci" userId="eeac98f7-fbf3-469c-b682-696f1247cc3f" providerId="ADAL" clId="{0EDE11B2-E80C-46FF-BDC9-99B930EA124C}" dt="2024-08-16T01:37:02.843" v="162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0EDE11B2-E80C-46FF-BDC9-99B930EA124C}" dt="2024-08-16T01:37:02.843" v="162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431557481" sldId="2147472610"/>
        </pc:sldMkLst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2842483401" sldId="2147472614"/>
        </pc:sldMkLst>
      </pc:sldChg>
      <pc:sldChg chg="modSp add mod ord modShow addCm delCm modCm">
        <pc:chgData name="Giovanni Chisci" userId="eeac98f7-fbf3-469c-b682-696f1247cc3f" providerId="ADAL" clId="{0EDE11B2-E80C-46FF-BDC9-99B930EA124C}" dt="2024-08-16T01:38:16.873" v="1624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0EDE11B2-E80C-46FF-BDC9-99B930EA124C}" dt="2024-08-16T00:52:01.074" v="839" actId="20577"/>
          <ac:spMkLst>
            <pc:docMk/>
            <pc:sldMk cId="3774187211" sldId="2147472617"/>
            <ac:spMk id="3" creationId="{118A0FDA-96A9-16E7-BFB5-9628276D76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Giovanni Chisci" userId="eeac98f7-fbf3-469c-b682-696f1247cc3f" providerId="ADAL" clId="{0EDE11B2-E80C-46FF-BDC9-99B930EA124C}" dt="2024-08-16T00:37:29.136" v="481"/>
              <pc2:cmMkLst xmlns:pc2="http://schemas.microsoft.com/office/powerpoint/2019/9/main/command">
                <pc:docMk/>
                <pc:sldMk cId="3774187211" sldId="2147472617"/>
                <pc2:cmMk id="{39AEF1D5-0C91-458B-AF18-BA141C7A49EF}"/>
              </pc2:cmMkLst>
            </pc226:cmChg>
          </p:ext>
        </pc:extLst>
      </pc:sldChg>
      <pc:sldChg chg="addSp delSp modSp add mod ord modShow">
        <pc:chgData name="Giovanni Chisci" userId="eeac98f7-fbf3-469c-b682-696f1247cc3f" providerId="ADAL" clId="{0EDE11B2-E80C-46FF-BDC9-99B930EA124C}" dt="2024-08-16T01:38:16.873" v="1624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0EDE11B2-E80C-46FF-BDC9-99B930EA124C}" dt="2024-08-16T00:20:44.303" v="18" actId="20577"/>
          <ac:spMkLst>
            <pc:docMk/>
            <pc:sldMk cId="360924136" sldId="2147472618"/>
            <ac:spMk id="14" creationId="{7BF6ACA7-A5CA-F505-1C55-658892A903F7}"/>
          </ac:spMkLst>
        </pc:spChg>
        <pc:spChg chg="del">
          <ac:chgData name="Giovanni Chisci" userId="eeac98f7-fbf3-469c-b682-696f1247cc3f" providerId="ADAL" clId="{0EDE11B2-E80C-46FF-BDC9-99B930EA124C}" dt="2024-08-16T00:22:53.572" v="136" actId="478"/>
          <ac:spMkLst>
            <pc:docMk/>
            <pc:sldMk cId="360924136" sldId="2147472618"/>
            <ac:spMk id="16" creationId="{5FA8FC2F-7811-D6D4-9A26-1A9E92E1D135}"/>
          </ac:spMkLst>
        </pc:spChg>
        <pc:spChg chg="del">
          <ac:chgData name="Giovanni Chisci" userId="eeac98f7-fbf3-469c-b682-696f1247cc3f" providerId="ADAL" clId="{0EDE11B2-E80C-46FF-BDC9-99B930EA124C}" dt="2024-08-16T00:22:50.476" v="133" actId="478"/>
          <ac:spMkLst>
            <pc:docMk/>
            <pc:sldMk cId="360924136" sldId="2147472618"/>
            <ac:spMk id="17" creationId="{BC2A70A4-7BDB-0199-D6CE-8C9A75650D62}"/>
          </ac:spMkLst>
        </pc:spChg>
        <pc:spChg chg="mod">
          <ac:chgData name="Giovanni Chisci" userId="eeac98f7-fbf3-469c-b682-696f1247cc3f" providerId="ADAL" clId="{0EDE11B2-E80C-46FF-BDC9-99B930EA124C}" dt="2024-08-16T00:21:08.703" v="32" actId="20577"/>
          <ac:spMkLst>
            <pc:docMk/>
            <pc:sldMk cId="360924136" sldId="2147472618"/>
            <ac:spMk id="20" creationId="{DD9803B2-B04B-A619-C149-2AF89B6754C4}"/>
          </ac:spMkLst>
        </pc:spChg>
        <pc:spChg chg="del mod">
          <ac:chgData name="Giovanni Chisci" userId="eeac98f7-fbf3-469c-b682-696f1247cc3f" providerId="ADAL" clId="{0EDE11B2-E80C-46FF-BDC9-99B930EA124C}" dt="2024-08-16T00:49:53.816" v="797" actId="478"/>
          <ac:spMkLst>
            <pc:docMk/>
            <pc:sldMk cId="360924136" sldId="2147472618"/>
            <ac:spMk id="23" creationId="{D359947D-1E83-F2C7-4AF8-99C11F9B9753}"/>
          </ac:spMkLst>
        </pc:spChg>
        <pc:spChg chg="mod">
          <ac:chgData name="Giovanni Chisci" userId="eeac98f7-fbf3-469c-b682-696f1247cc3f" providerId="ADAL" clId="{0EDE11B2-E80C-46FF-BDC9-99B930EA124C}" dt="2024-08-16T00:49:50.671" v="795" actId="1076"/>
          <ac:spMkLst>
            <pc:docMk/>
            <pc:sldMk cId="360924136" sldId="2147472618"/>
            <ac:spMk id="25" creationId="{BE40BEBD-A6E6-FFED-A958-5CE42A7C9A22}"/>
          </ac:spMkLst>
        </pc:spChg>
        <pc:spChg chg="del">
          <ac:chgData name="Giovanni Chisci" userId="eeac98f7-fbf3-469c-b682-696f1247cc3f" providerId="ADAL" clId="{0EDE11B2-E80C-46FF-BDC9-99B930EA124C}" dt="2024-08-16T00:22:22.572" v="111" actId="478"/>
          <ac:spMkLst>
            <pc:docMk/>
            <pc:sldMk cId="360924136" sldId="2147472618"/>
            <ac:spMk id="27" creationId="{4F9FEDCD-428E-866A-792D-04B06C35BD89}"/>
          </ac:spMkLst>
        </pc:spChg>
        <pc:spChg chg="del">
          <ac:chgData name="Giovanni Chisci" userId="eeac98f7-fbf3-469c-b682-696f1247cc3f" providerId="ADAL" clId="{0EDE11B2-E80C-46FF-BDC9-99B930EA124C}" dt="2024-08-16T00:22:44.357" v="130" actId="478"/>
          <ac:spMkLst>
            <pc:docMk/>
            <pc:sldMk cId="360924136" sldId="2147472618"/>
            <ac:spMk id="29" creationId="{1675CDF0-DBCB-AA3D-B053-BF20E0249C7F}"/>
          </ac:spMkLst>
        </pc:spChg>
        <pc:spChg chg="del">
          <ac:chgData name="Giovanni Chisci" userId="eeac98f7-fbf3-469c-b682-696f1247cc3f" providerId="ADAL" clId="{0EDE11B2-E80C-46FF-BDC9-99B930EA124C}" dt="2024-08-16T00:22:54.612" v="137" actId="478"/>
          <ac:spMkLst>
            <pc:docMk/>
            <pc:sldMk cId="360924136" sldId="2147472618"/>
            <ac:spMk id="38" creationId="{86D2A468-BF40-F816-6CD2-732909B5CF61}"/>
          </ac:spMkLst>
        </pc:spChg>
        <pc:spChg chg="del">
          <ac:chgData name="Giovanni Chisci" userId="eeac98f7-fbf3-469c-b682-696f1247cc3f" providerId="ADAL" clId="{0EDE11B2-E80C-46FF-BDC9-99B930EA124C}" dt="2024-08-16T00:22:56.196" v="138" actId="478"/>
          <ac:spMkLst>
            <pc:docMk/>
            <pc:sldMk cId="360924136" sldId="2147472618"/>
            <ac:spMk id="41" creationId="{AFF6D9A4-183F-17A2-386C-15E587015D14}"/>
          </ac:spMkLst>
        </pc:spChg>
        <pc:spChg chg="mod">
          <ac:chgData name="Giovanni Chisci" userId="eeac98f7-fbf3-469c-b682-696f1247cc3f" providerId="ADAL" clId="{0EDE11B2-E80C-46FF-BDC9-99B930EA124C}" dt="2024-08-16T01:34:03.891" v="1618" actId="20577"/>
          <ac:spMkLst>
            <pc:docMk/>
            <pc:sldMk cId="360924136" sldId="2147472618"/>
            <ac:spMk id="42" creationId="{97237733-7738-1DB5-5390-472FC6B6F503}"/>
          </ac:spMkLst>
        </pc:spChg>
        <pc:spChg chg="mod">
          <ac:chgData name="Giovanni Chisci" userId="eeac98f7-fbf3-469c-b682-696f1247cc3f" providerId="ADAL" clId="{0EDE11B2-E80C-46FF-BDC9-99B930EA124C}" dt="2024-08-16T00:22:36.466" v="129" actId="6549"/>
          <ac:spMkLst>
            <pc:docMk/>
            <pc:sldMk cId="360924136" sldId="2147472618"/>
            <ac:spMk id="43" creationId="{76431DF9-2698-A3F6-EFA1-B445F4A7F051}"/>
          </ac:spMkLst>
        </pc:spChg>
        <pc:spChg chg="mod">
          <ac:chgData name="Giovanni Chisci" userId="eeac98f7-fbf3-469c-b682-696f1247cc3f" providerId="ADAL" clId="{0EDE11B2-E80C-46FF-BDC9-99B930EA124C}" dt="2024-08-16T00:22:07.015" v="109" actId="14100"/>
          <ac:spMkLst>
            <pc:docMk/>
            <pc:sldMk cId="360924136" sldId="2147472618"/>
            <ac:spMk id="44" creationId="{06403214-DA70-7877-E25E-2B84270FDAF6}"/>
          </ac:spMkLst>
        </pc:spChg>
        <pc:spChg chg="mod">
          <ac:chgData name="Giovanni Chisci" userId="eeac98f7-fbf3-469c-b682-696f1247cc3f" providerId="ADAL" clId="{0EDE11B2-E80C-46FF-BDC9-99B930EA124C}" dt="2024-08-16T00:23:10.133" v="140" actId="14100"/>
          <ac:spMkLst>
            <pc:docMk/>
            <pc:sldMk cId="360924136" sldId="2147472618"/>
            <ac:spMk id="47" creationId="{F57A79D9-3E72-DC2B-DEC0-23E10AE6754D}"/>
          </ac:spMkLst>
        </pc:spChg>
        <pc:spChg chg="mod">
          <ac:chgData name="Giovanni Chisci" userId="eeac98f7-fbf3-469c-b682-696f1247cc3f" providerId="ADAL" clId="{0EDE11B2-E80C-46FF-BDC9-99B930EA124C}" dt="2024-08-16T00:23:04.893" v="139" actId="14100"/>
          <ac:spMkLst>
            <pc:docMk/>
            <pc:sldMk cId="360924136" sldId="2147472618"/>
            <ac:spMk id="49" creationId="{8D3888FA-8395-0A76-0853-58AB8728F808}"/>
          </ac:spMkLst>
        </pc:spChg>
        <pc:spChg chg="del mod">
          <ac:chgData name="Giovanni Chisci" userId="eeac98f7-fbf3-469c-b682-696f1247cc3f" providerId="ADAL" clId="{0EDE11B2-E80C-46FF-BDC9-99B930EA124C}" dt="2024-08-16T00:49:55.984" v="799" actId="478"/>
          <ac:spMkLst>
            <pc:docMk/>
            <pc:sldMk cId="360924136" sldId="2147472618"/>
            <ac:spMk id="50" creationId="{D96202A0-5C8F-BF85-454E-FBFAED8A0130}"/>
          </ac:spMkLst>
        </pc:spChg>
        <pc:spChg chg="del mod">
          <ac:chgData name="Giovanni Chisci" userId="eeac98f7-fbf3-469c-b682-696f1247cc3f" providerId="ADAL" clId="{0EDE11B2-E80C-46FF-BDC9-99B930EA124C}" dt="2024-08-16T00:48:31.224" v="744" actId="478"/>
          <ac:spMkLst>
            <pc:docMk/>
            <pc:sldMk cId="360924136" sldId="2147472618"/>
            <ac:spMk id="52" creationId="{DA78ACB8-CA0E-1135-4FD0-5916321AE5E7}"/>
          </ac:spMkLst>
        </pc:spChg>
        <pc:spChg chg="add mod">
          <ac:chgData name="Giovanni Chisci" userId="eeac98f7-fbf3-469c-b682-696f1247cc3f" providerId="ADAL" clId="{0EDE11B2-E80C-46FF-BDC9-99B930EA124C}" dt="2024-08-16T00:22:27.997" v="113" actId="1076"/>
          <ac:spMkLst>
            <pc:docMk/>
            <pc:sldMk cId="360924136" sldId="2147472618"/>
            <ac:spMk id="53" creationId="{90A08E1A-102E-EA65-DF00-8002A509AEA1}"/>
          </ac:spMkLst>
        </pc:spChg>
        <pc:spChg chg="add mod">
          <ac:chgData name="Giovanni Chisci" userId="eeac98f7-fbf3-469c-b682-696f1247cc3f" providerId="ADAL" clId="{0EDE11B2-E80C-46FF-BDC9-99B930EA124C}" dt="2024-08-16T00:22:48.382" v="132" actId="1076"/>
          <ac:spMkLst>
            <pc:docMk/>
            <pc:sldMk cId="360924136" sldId="2147472618"/>
            <ac:spMk id="54" creationId="{C6317DA4-21C4-D7D2-1103-F1875FA77735}"/>
          </ac:spMkLst>
        </pc:spChg>
        <pc:spChg chg="add del mod">
          <ac:chgData name="Giovanni Chisci" userId="eeac98f7-fbf3-469c-b682-696f1247cc3f" providerId="ADAL" clId="{0EDE11B2-E80C-46FF-BDC9-99B930EA124C}" dt="2024-08-16T00:49:52.511" v="796" actId="478"/>
          <ac:spMkLst>
            <pc:docMk/>
            <pc:sldMk cId="360924136" sldId="2147472618"/>
            <ac:spMk id="57" creationId="{014E1F3E-58CD-3B65-E6E0-CF33D804A8BC}"/>
          </ac:spMkLst>
        </pc:spChg>
        <pc:grpChg chg="del">
          <ac:chgData name="Giovanni Chisci" userId="eeac98f7-fbf3-469c-b682-696f1247cc3f" providerId="ADAL" clId="{0EDE11B2-E80C-46FF-BDC9-99B930EA124C}" dt="2024-08-16T00:48:38.871" v="746" actId="478"/>
          <ac:grpSpMkLst>
            <pc:docMk/>
            <pc:sldMk cId="360924136" sldId="2147472618"/>
            <ac:grpSpMk id="51" creationId="{EBC44F3F-2BC4-7923-33C2-0D5C1085FF90}"/>
          </ac:grpSpMkLst>
        </pc:grpChg>
        <pc:cxnChg chg="del">
          <ac:chgData name="Giovanni Chisci" userId="eeac98f7-fbf3-469c-b682-696f1247cc3f" providerId="ADAL" clId="{0EDE11B2-E80C-46FF-BDC9-99B930EA124C}" dt="2024-08-16T00:22:51.956" v="134" actId="478"/>
          <ac:cxnSpMkLst>
            <pc:docMk/>
            <pc:sldMk cId="360924136" sldId="2147472618"/>
            <ac:cxnSpMk id="18" creationId="{5AF87B52-D1C3-C754-F080-A93316DF770C}"/>
          </ac:cxnSpMkLst>
        </pc:cxnChg>
        <pc:cxnChg chg="del">
          <ac:chgData name="Giovanni Chisci" userId="eeac98f7-fbf3-469c-b682-696f1247cc3f" providerId="ADAL" clId="{0EDE11B2-E80C-46FF-BDC9-99B930EA124C}" dt="2024-08-16T00:22:52.956" v="135" actId="478"/>
          <ac:cxnSpMkLst>
            <pc:docMk/>
            <pc:sldMk cId="360924136" sldId="2147472618"/>
            <ac:cxnSpMk id="19" creationId="{A8CE1CDD-8B61-3612-8F84-03AD9BE0509F}"/>
          </ac:cxnSpMkLst>
        </pc:cxnChg>
        <pc:cxnChg chg="del">
          <ac:chgData name="Giovanni Chisci" userId="eeac98f7-fbf3-469c-b682-696f1247cc3f" providerId="ADAL" clId="{0EDE11B2-E80C-46FF-BDC9-99B930EA124C}" dt="2024-08-16T00:49:54.707" v="798" actId="478"/>
          <ac:cxnSpMkLst>
            <pc:docMk/>
            <pc:sldMk cId="360924136" sldId="2147472618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0EDE11B2-E80C-46FF-BDC9-99B930EA124C}" dt="2024-08-16T00:48:54.392" v="757" actId="1076"/>
          <ac:cxnSpMkLst>
            <pc:docMk/>
            <pc:sldMk cId="360924136" sldId="2147472618"/>
            <ac:cxnSpMk id="55" creationId="{AEC59291-29A1-9B37-D461-78B736104C88}"/>
          </ac:cxnSpMkLst>
        </pc:cxnChg>
        <pc:cxnChg chg="add mod">
          <ac:chgData name="Giovanni Chisci" userId="eeac98f7-fbf3-469c-b682-696f1247cc3f" providerId="ADAL" clId="{0EDE11B2-E80C-46FF-BDC9-99B930EA124C}" dt="2024-08-16T00:49:49.448" v="794" actId="1076"/>
          <ac:cxnSpMkLst>
            <pc:docMk/>
            <pc:sldMk cId="360924136" sldId="2147472618"/>
            <ac:cxnSpMk id="56" creationId="{0350B0B7-5747-5B75-11B8-48F3B40BFDA6}"/>
          </ac:cxnSpMkLst>
        </pc:cxnChg>
      </pc:sldChg>
    </pc:docChg>
  </pc:docChgLst>
  <pc:docChgLst>
    <pc:chgData name="Giovanni Chisci" userId="eeac98f7-fbf3-469c-b682-696f1247cc3f" providerId="ADAL" clId="{4AAFDB34-FDB9-46C0-A037-6C4EC6719A82}"/>
    <pc:docChg chg="delSld modSld">
      <pc:chgData name="Giovanni Chisci" userId="eeac98f7-fbf3-469c-b682-696f1247cc3f" providerId="ADAL" clId="{4AAFDB34-FDB9-46C0-A037-6C4EC6719A82}" dt="2024-08-13T01:18:53.215" v="10" actId="20577"/>
      <pc:docMkLst>
        <pc:docMk/>
      </pc:docMkLst>
      <pc:sldChg chg="modSp mod">
        <pc:chgData name="Giovanni Chisci" userId="eeac98f7-fbf3-469c-b682-696f1247cc3f" providerId="ADAL" clId="{4AAFDB34-FDB9-46C0-A037-6C4EC6719A82}" dt="2024-08-13T01:18:53.215" v="10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4AAFDB34-FDB9-46C0-A037-6C4EC6719A82}" dt="2024-08-13T01:18:53.215" v="10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4AAFDB34-FDB9-46C0-A037-6C4EC6719A82}" dt="2024-08-13T01:18:37.156" v="0" actId="47"/>
        <pc:sldMkLst>
          <pc:docMk/>
          <pc:sldMk cId="955518196" sldId="2147472567"/>
        </pc:sldMkLst>
      </pc:sldChg>
      <pc:sldChg chg="del">
        <pc:chgData name="Giovanni Chisci" userId="eeac98f7-fbf3-469c-b682-696f1247cc3f" providerId="ADAL" clId="{4AAFDB34-FDB9-46C0-A037-6C4EC6719A82}" dt="2024-08-13T01:18:37.983" v="1" actId="47"/>
        <pc:sldMkLst>
          <pc:docMk/>
          <pc:sldMk cId="1196579408" sldId="2147472615"/>
        </pc:sldMkLst>
      </pc:sldChg>
      <pc:sldChg chg="del">
        <pc:chgData name="Giovanni Chisci" userId="eeac98f7-fbf3-469c-b682-696f1247cc3f" providerId="ADAL" clId="{4AAFDB34-FDB9-46C0-A037-6C4EC6719A82}" dt="2024-08-13T01:18:39.499" v="3" actId="47"/>
        <pc:sldMkLst>
          <pc:docMk/>
          <pc:sldMk cId="4287457456" sldId="2147472616"/>
        </pc:sldMkLst>
      </pc:sldChg>
      <pc:sldChg chg="del">
        <pc:chgData name="Giovanni Chisci" userId="eeac98f7-fbf3-469c-b682-696f1247cc3f" providerId="ADAL" clId="{4AAFDB34-FDB9-46C0-A037-6C4EC6719A82}" dt="2024-08-13T01:18:41.723" v="5" actId="47"/>
        <pc:sldMkLst>
          <pc:docMk/>
          <pc:sldMk cId="3774187211" sldId="2147472617"/>
        </pc:sldMkLst>
      </pc:sldChg>
      <pc:sldChg chg="del">
        <pc:chgData name="Giovanni Chisci" userId="eeac98f7-fbf3-469c-b682-696f1247cc3f" providerId="ADAL" clId="{4AAFDB34-FDB9-46C0-A037-6C4EC6719A82}" dt="2024-08-13T01:18:42.640" v="6" actId="47"/>
        <pc:sldMkLst>
          <pc:docMk/>
          <pc:sldMk cId="360924136" sldId="2147472618"/>
        </pc:sldMkLst>
      </pc:sldChg>
      <pc:sldChg chg="del">
        <pc:chgData name="Giovanni Chisci" userId="eeac98f7-fbf3-469c-b682-696f1247cc3f" providerId="ADAL" clId="{4AAFDB34-FDB9-46C0-A037-6C4EC6719A82}" dt="2024-08-13T01:18:40.333" v="4" actId="47"/>
        <pc:sldMkLst>
          <pc:docMk/>
          <pc:sldMk cId="383427654" sldId="2147472619"/>
        </pc:sldMkLst>
      </pc:sldChg>
      <pc:sldChg chg="del">
        <pc:chgData name="Giovanni Chisci" userId="eeac98f7-fbf3-469c-b682-696f1247cc3f" providerId="ADAL" clId="{4AAFDB34-FDB9-46C0-A037-6C4EC6719A82}" dt="2024-08-13T01:18:38.968" v="2" actId="47"/>
        <pc:sldMkLst>
          <pc:docMk/>
          <pc:sldMk cId="1279832241" sldId="2147472620"/>
        </pc:sldMkLst>
      </pc:sldChg>
    </pc:docChg>
  </pc:docChgLst>
  <pc:docChgLst>
    <pc:chgData name="Giovanni Chisci" userId="eeac98f7-fbf3-469c-b682-696f1247cc3f" providerId="ADAL" clId="{EEED0BF3-5479-402A-A210-C4BF2F4334C2}"/>
    <pc:docChg chg="undo custSel addSld delSld modSld sldOrd">
      <pc:chgData name="Giovanni Chisci" userId="eeac98f7-fbf3-469c-b682-696f1247cc3f" providerId="ADAL" clId="{EEED0BF3-5479-402A-A210-C4BF2F4334C2}" dt="2024-07-10T21:48:40.291" v="3166" actId="729"/>
      <pc:docMkLst>
        <pc:docMk/>
      </pc:docMkLst>
      <pc:sldChg chg="modSp mod">
        <pc:chgData name="Giovanni Chisci" userId="eeac98f7-fbf3-469c-b682-696f1247cc3f" providerId="ADAL" clId="{EEED0BF3-5479-402A-A210-C4BF2F4334C2}" dt="2024-07-09T19:02:47.457" v="346" actId="14100"/>
        <pc:sldMkLst>
          <pc:docMk/>
          <pc:sldMk cId="2157479031" sldId="2147472557"/>
        </pc:sldMkLst>
        <pc:spChg chg="mod">
          <ac:chgData name="Giovanni Chisci" userId="eeac98f7-fbf3-469c-b682-696f1247cc3f" providerId="ADAL" clId="{EEED0BF3-5479-402A-A210-C4BF2F4334C2}" dt="2024-07-09T18:57:42.884" v="237" actId="20577"/>
          <ac:spMkLst>
            <pc:docMk/>
            <pc:sldMk cId="2157479031" sldId="2147472557"/>
            <ac:spMk id="3" creationId="{E0680AA3-C874-D914-9A21-11E7BD55F93C}"/>
          </ac:spMkLst>
        </pc:spChg>
        <pc:spChg chg="mod">
          <ac:chgData name="Giovanni Chisci" userId="eeac98f7-fbf3-469c-b682-696f1247cc3f" providerId="ADAL" clId="{EEED0BF3-5479-402A-A210-C4BF2F4334C2}" dt="2024-07-09T19:02:45.466" v="345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EEED0BF3-5479-402A-A210-C4BF2F4334C2}" dt="2024-07-09T19:02:47.457" v="346" actId="14100"/>
          <ac:cxnSpMkLst>
            <pc:docMk/>
            <pc:sldMk cId="2157479031" sldId="2147472557"/>
            <ac:cxnSpMk id="16" creationId="{CD7C449F-55C4-8CB9-26B2-29B2CB2FBFEC}"/>
          </ac:cxnSpMkLst>
        </pc:cxnChg>
      </pc:sldChg>
      <pc:sldChg chg="modSp del mod ord modShow">
        <pc:chgData name="Giovanni Chisci" userId="eeac98f7-fbf3-469c-b682-696f1247cc3f" providerId="ADAL" clId="{EEED0BF3-5479-402A-A210-C4BF2F4334C2}" dt="2024-07-09T23:21:17.106" v="2710" actId="47"/>
        <pc:sldMkLst>
          <pc:docMk/>
          <pc:sldMk cId="2528698540" sldId="2147472566"/>
        </pc:sldMkLst>
        <pc:spChg chg="mod">
          <ac:chgData name="Giovanni Chisci" userId="eeac98f7-fbf3-469c-b682-696f1247cc3f" providerId="ADAL" clId="{EEED0BF3-5479-402A-A210-C4BF2F4334C2}" dt="2024-07-09T22:58:41.669" v="2270" actId="20577"/>
          <ac:spMkLst>
            <pc:docMk/>
            <pc:sldMk cId="2528698540" sldId="2147472566"/>
            <ac:spMk id="3" creationId="{ECFEC662-874B-E789-BA58-8B590C019F8D}"/>
          </ac:spMkLst>
        </pc:spChg>
      </pc:sldChg>
      <pc:sldChg chg="modSp mod">
        <pc:chgData name="Giovanni Chisci" userId="eeac98f7-fbf3-469c-b682-696f1247cc3f" providerId="ADAL" clId="{EEED0BF3-5479-402A-A210-C4BF2F4334C2}" dt="2024-07-10T21:47:31.227" v="3165" actId="27636"/>
        <pc:sldMkLst>
          <pc:docMk/>
          <pc:sldMk cId="955518196" sldId="2147472567"/>
        </pc:sldMkLst>
        <pc:spChg chg="mod">
          <ac:chgData name="Giovanni Chisci" userId="eeac98f7-fbf3-469c-b682-696f1247cc3f" providerId="ADAL" clId="{EEED0BF3-5479-402A-A210-C4BF2F4334C2}" dt="2024-07-10T21:47:31.227" v="3165" actId="27636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del mod ord modShow">
        <pc:chgData name="Giovanni Chisci" userId="eeac98f7-fbf3-469c-b682-696f1247cc3f" providerId="ADAL" clId="{EEED0BF3-5479-402A-A210-C4BF2F4334C2}" dt="2024-07-09T23:21:13.008" v="2709" actId="47"/>
        <pc:sldMkLst>
          <pc:docMk/>
          <pc:sldMk cId="438830855" sldId="2147472595"/>
        </pc:sldMkLst>
        <pc:spChg chg="mod">
          <ac:chgData name="Giovanni Chisci" userId="eeac98f7-fbf3-469c-b682-696f1247cc3f" providerId="ADAL" clId="{EEED0BF3-5479-402A-A210-C4BF2F4334C2}" dt="2024-07-09T22:58:50.026" v="2280" actId="20577"/>
          <ac:spMkLst>
            <pc:docMk/>
            <pc:sldMk cId="438830855" sldId="2147472595"/>
            <ac:spMk id="31" creationId="{20A08491-BDB7-1444-E1B7-E5FE9CF5FDE7}"/>
          </ac:spMkLst>
        </pc:spChg>
      </pc:sldChg>
      <pc:sldChg chg="modSp mod">
        <pc:chgData name="Giovanni Chisci" userId="eeac98f7-fbf3-469c-b682-696f1247cc3f" providerId="ADAL" clId="{EEED0BF3-5479-402A-A210-C4BF2F4334C2}" dt="2024-07-10T21:35:14.873" v="3155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EEED0BF3-5479-402A-A210-C4BF2F4334C2}" dt="2024-07-10T21:35:14.873" v="3155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EEED0BF3-5479-402A-A210-C4BF2F4334C2}" dt="2024-07-09T21:41:33.518" v="839" actId="20577"/>
        <pc:sldMkLst>
          <pc:docMk/>
          <pc:sldMk cId="3028316777" sldId="2147472597"/>
        </pc:sldMkLst>
        <pc:spChg chg="mod">
          <ac:chgData name="Giovanni Chisci" userId="eeac98f7-fbf3-469c-b682-696f1247cc3f" providerId="ADAL" clId="{EEED0BF3-5479-402A-A210-C4BF2F4334C2}" dt="2024-07-09T21:41:33.518" v="839" actId="20577"/>
          <ac:spMkLst>
            <pc:docMk/>
            <pc:sldMk cId="3028316777" sldId="2147472597"/>
            <ac:spMk id="3" creationId="{7CE48CBF-DFD6-507E-02ED-4457AF559342}"/>
          </ac:spMkLst>
        </pc:spChg>
      </pc:sldChg>
      <pc:sldChg chg="modSp mod ord">
        <pc:chgData name="Giovanni Chisci" userId="eeac98f7-fbf3-469c-b682-696f1247cc3f" providerId="ADAL" clId="{EEED0BF3-5479-402A-A210-C4BF2F4334C2}" dt="2024-07-09T23:09:00.120" v="2376" actId="1076"/>
        <pc:sldMkLst>
          <pc:docMk/>
          <pc:sldMk cId="1600116358" sldId="2147472599"/>
        </pc:sldMkLst>
        <pc:spChg chg="mod">
          <ac:chgData name="Giovanni Chisci" userId="eeac98f7-fbf3-469c-b682-696f1247cc3f" providerId="ADAL" clId="{EEED0BF3-5479-402A-A210-C4BF2F4334C2}" dt="2024-07-09T23:05:17.437" v="2318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EEED0BF3-5479-402A-A210-C4BF2F4334C2}" dt="2024-07-09T23:09:00.120" v="2376" actId="1076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EEED0BF3-5479-402A-A210-C4BF2F4334C2}" dt="2024-07-10T01:50:36.117" v="3142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EEED0BF3-5479-402A-A210-C4BF2F4334C2}" dt="2024-07-09T23:04:10.869" v="2285" actId="207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EEED0BF3-5479-402A-A210-C4BF2F4334C2}" dt="2024-07-09T23:03:46.363" v="2281" actId="207"/>
          <ac:spMkLst>
            <pc:docMk/>
            <pc:sldMk cId="2744601134" sldId="2147472600"/>
            <ac:spMk id="29" creationId="{47490A7D-3B55-CAAB-D5C3-7D7D71EA6C5C}"/>
          </ac:spMkLst>
        </pc:spChg>
        <pc:spChg chg="mod">
          <ac:chgData name="Giovanni Chisci" userId="eeac98f7-fbf3-469c-b682-696f1247cc3f" providerId="ADAL" clId="{EEED0BF3-5479-402A-A210-C4BF2F4334C2}" dt="2024-07-09T23:03:49.942" v="2282" actId="207"/>
          <ac:spMkLst>
            <pc:docMk/>
            <pc:sldMk cId="2744601134" sldId="2147472600"/>
            <ac:spMk id="30" creationId="{27AA06FB-171C-DF5D-988B-77E3625955A0}"/>
          </ac:spMkLst>
        </pc:spChg>
        <pc:spChg chg="mod">
          <ac:chgData name="Giovanni Chisci" userId="eeac98f7-fbf3-469c-b682-696f1247cc3f" providerId="ADAL" clId="{EEED0BF3-5479-402A-A210-C4BF2F4334C2}" dt="2024-07-09T22:40:08.403" v="1921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EEED0BF3-5479-402A-A210-C4BF2F4334C2}" dt="2024-07-10T01:50:36.117" v="3142" actId="20577"/>
          <ac:spMkLst>
            <pc:docMk/>
            <pc:sldMk cId="2744601134" sldId="2147472600"/>
            <ac:spMk id="38" creationId="{27BE5E36-5053-4ECF-80CA-D38BE3B34B23}"/>
          </ac:spMkLst>
        </pc:spChg>
        <pc:spChg chg="mod">
          <ac:chgData name="Giovanni Chisci" userId="eeac98f7-fbf3-469c-b682-696f1247cc3f" providerId="ADAL" clId="{EEED0BF3-5479-402A-A210-C4BF2F4334C2}" dt="2024-07-09T22:39:48.537" v="1912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modSp mod modShow">
        <pc:chgData name="Giovanni Chisci" userId="eeac98f7-fbf3-469c-b682-696f1247cc3f" providerId="ADAL" clId="{EEED0BF3-5479-402A-A210-C4BF2F4334C2}" dt="2024-07-09T23:21:22.660" v="2711" actId="729"/>
        <pc:sldMkLst>
          <pc:docMk/>
          <pc:sldMk cId="3796762804" sldId="2147472603"/>
        </pc:sldMkLst>
        <pc:spChg chg="mod">
          <ac:chgData name="Giovanni Chisci" userId="eeac98f7-fbf3-469c-b682-696f1247cc3f" providerId="ADAL" clId="{EEED0BF3-5479-402A-A210-C4BF2F4334C2}" dt="2024-07-09T23:19:44.451" v="2708" actId="20577"/>
          <ac:spMkLst>
            <pc:docMk/>
            <pc:sldMk cId="3796762804" sldId="2147472603"/>
            <ac:spMk id="2" creationId="{1B4C1EBE-505B-5770-ECD2-56B91A1948BE}"/>
          </ac:spMkLst>
        </pc:spChg>
      </pc:sldChg>
      <pc:sldChg chg="modSp mod">
        <pc:chgData name="Giovanni Chisci" userId="eeac98f7-fbf3-469c-b682-696f1247cc3f" providerId="ADAL" clId="{EEED0BF3-5479-402A-A210-C4BF2F4334C2}" dt="2024-07-10T00:15:28.612" v="3139" actId="255"/>
        <pc:sldMkLst>
          <pc:docMk/>
          <pc:sldMk cId="704834336" sldId="2147472606"/>
        </pc:sldMkLst>
        <pc:spChg chg="mod">
          <ac:chgData name="Giovanni Chisci" userId="eeac98f7-fbf3-469c-b682-696f1247cc3f" providerId="ADAL" clId="{EEED0BF3-5479-402A-A210-C4BF2F4334C2}" dt="2024-07-10T00:15:28.612" v="3139" actId="255"/>
          <ac:spMkLst>
            <pc:docMk/>
            <pc:sldMk cId="704834336" sldId="2147472606"/>
            <ac:spMk id="3" creationId="{03DB8610-91D6-4BCD-866B-AED87437E754}"/>
          </ac:spMkLst>
        </pc:spChg>
      </pc:sldChg>
      <pc:sldChg chg="modSp mod">
        <pc:chgData name="Giovanni Chisci" userId="eeac98f7-fbf3-469c-b682-696f1247cc3f" providerId="ADAL" clId="{EEED0BF3-5479-402A-A210-C4BF2F4334C2}" dt="2024-07-09T21:43:54.620" v="936"/>
        <pc:sldMkLst>
          <pc:docMk/>
          <pc:sldMk cId="4247340469" sldId="2147472607"/>
        </pc:sldMkLst>
        <pc:spChg chg="mod">
          <ac:chgData name="Giovanni Chisci" userId="eeac98f7-fbf3-469c-b682-696f1247cc3f" providerId="ADAL" clId="{EEED0BF3-5479-402A-A210-C4BF2F4334C2}" dt="2024-07-09T21:43:54.620" v="936"/>
          <ac:spMkLst>
            <pc:docMk/>
            <pc:sldMk cId="4247340469" sldId="2147472607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409541459" sldId="2147472608"/>
        </pc:sldMkLst>
        <pc:spChg chg="mod">
          <ac:chgData name="Giovanni Chisci" userId="eeac98f7-fbf3-469c-b682-696f1247cc3f" providerId="ADAL" clId="{EEED0BF3-5479-402A-A210-C4BF2F4334C2}" dt="2024-07-10T00:13:07.323" v="3116" actId="20577"/>
          <ac:spMkLst>
            <pc:docMk/>
            <pc:sldMk cId="409541459" sldId="2147472608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2699292613" sldId="2147472609"/>
        </pc:sldMkLst>
        <pc:spChg chg="mod">
          <ac:chgData name="Giovanni Chisci" userId="eeac98f7-fbf3-469c-b682-696f1247cc3f" providerId="ADAL" clId="{EEED0BF3-5479-402A-A210-C4BF2F4334C2}" dt="2024-07-09T22:11:30.474" v="1358" actId="20577"/>
          <ac:spMkLst>
            <pc:docMk/>
            <pc:sldMk cId="2699292613" sldId="2147472609"/>
            <ac:spMk id="2" creationId="{FFD04988-13F5-A557-E05C-7E82EF13A036}"/>
          </ac:spMkLst>
        </pc:spChg>
        <pc:spChg chg="mod">
          <ac:chgData name="Giovanni Chisci" userId="eeac98f7-fbf3-469c-b682-696f1247cc3f" providerId="ADAL" clId="{EEED0BF3-5479-402A-A210-C4BF2F4334C2}" dt="2024-07-10T00:13:32.211" v="3125" actId="20577"/>
          <ac:spMkLst>
            <pc:docMk/>
            <pc:sldMk cId="2699292613" sldId="2147472609"/>
            <ac:spMk id="3" creationId="{7CE48CBF-DFD6-507E-02ED-4457AF559342}"/>
          </ac:spMkLst>
        </pc:spChg>
      </pc:sldChg>
      <pc:sldChg chg="addSp modSp new mod">
        <pc:chgData name="Giovanni Chisci" userId="eeac98f7-fbf3-469c-b682-696f1247cc3f" providerId="ADAL" clId="{EEED0BF3-5479-402A-A210-C4BF2F4334C2}" dt="2024-07-09T23:18:05.396" v="2689" actId="1076"/>
        <pc:sldMkLst>
          <pc:docMk/>
          <pc:sldMk cId="431557481" sldId="2147472610"/>
        </pc:sldMkLst>
        <pc:spChg chg="mod">
          <ac:chgData name="Giovanni Chisci" userId="eeac98f7-fbf3-469c-b682-696f1247cc3f" providerId="ADAL" clId="{EEED0BF3-5479-402A-A210-C4BF2F4334C2}" dt="2024-07-09T23:10:36.297" v="2389" actId="1076"/>
          <ac:spMkLst>
            <pc:docMk/>
            <pc:sldMk cId="431557481" sldId="2147472610"/>
            <ac:spMk id="2" creationId="{82DD6098-0859-034B-5983-8F3BD738C7EE}"/>
          </ac:spMkLst>
        </pc:spChg>
        <pc:spChg chg="add mod">
          <ac:chgData name="Giovanni Chisci" userId="eeac98f7-fbf3-469c-b682-696f1247cc3f" providerId="ADAL" clId="{EEED0BF3-5479-402A-A210-C4BF2F4334C2}" dt="2024-07-09T23:09:25.047" v="2381" actId="207"/>
          <ac:spMkLst>
            <pc:docMk/>
            <pc:sldMk cId="431557481" sldId="2147472610"/>
            <ac:spMk id="5" creationId="{4DD73766-4F39-2802-77D1-A5F10EAC020E}"/>
          </ac:spMkLst>
        </pc:spChg>
        <pc:spChg chg="add mod">
          <ac:chgData name="Giovanni Chisci" userId="eeac98f7-fbf3-469c-b682-696f1247cc3f" providerId="ADAL" clId="{EEED0BF3-5479-402A-A210-C4BF2F4334C2}" dt="2024-07-09T23:09:35.382" v="2385" actId="207"/>
          <ac:spMkLst>
            <pc:docMk/>
            <pc:sldMk cId="431557481" sldId="2147472610"/>
            <ac:spMk id="6" creationId="{44118267-5037-C680-4262-201B8EACC32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0" creationId="{84BB656D-8C70-DA9B-C7BC-666EB2FFD8E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2" creationId="{2A11C246-9DB7-6794-A626-75E0BC685BD8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14" creationId="{7BF6ACA7-A5CA-F505-1C55-658892A903F7}"/>
          </ac:spMkLst>
        </pc:spChg>
        <pc:spChg chg="add mod">
          <ac:chgData name="Giovanni Chisci" userId="eeac98f7-fbf3-469c-b682-696f1247cc3f" providerId="ADAL" clId="{EEED0BF3-5479-402A-A210-C4BF2F4334C2}" dt="2024-07-09T23:09:26.650" v="2382" actId="207"/>
          <ac:spMkLst>
            <pc:docMk/>
            <pc:sldMk cId="431557481" sldId="2147472610"/>
            <ac:spMk id="16" creationId="{5FA8FC2F-7811-D6D4-9A26-1A9E92E1D135}"/>
          </ac:spMkLst>
        </pc:spChg>
        <pc:spChg chg="add mod">
          <ac:chgData name="Giovanni Chisci" userId="eeac98f7-fbf3-469c-b682-696f1247cc3f" providerId="ADAL" clId="{EEED0BF3-5479-402A-A210-C4BF2F4334C2}" dt="2024-07-09T23:09:36.988" v="2386" actId="207"/>
          <ac:spMkLst>
            <pc:docMk/>
            <pc:sldMk cId="431557481" sldId="2147472610"/>
            <ac:spMk id="17" creationId="{BC2A70A4-7BDB-0199-D6CE-8C9A75650D62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20" creationId="{DD9803B2-B04B-A619-C149-2AF89B6754C4}"/>
          </ac:spMkLst>
        </pc:spChg>
        <pc:spChg chg="add mod">
          <ac:chgData name="Giovanni Chisci" userId="eeac98f7-fbf3-469c-b682-696f1247cc3f" providerId="ADAL" clId="{EEED0BF3-5479-402A-A210-C4BF2F4334C2}" dt="2024-07-09T23:15:51.571" v="2629" actId="1076"/>
          <ac:spMkLst>
            <pc:docMk/>
            <pc:sldMk cId="431557481" sldId="2147472610"/>
            <ac:spMk id="23" creationId="{D359947D-1E83-F2C7-4AF8-99C11F9B9753}"/>
          </ac:spMkLst>
        </pc:spChg>
        <pc:spChg chg="add mod">
          <ac:chgData name="Giovanni Chisci" userId="eeac98f7-fbf3-469c-b682-696f1247cc3f" providerId="ADAL" clId="{EEED0BF3-5479-402A-A210-C4BF2F4334C2}" dt="2024-07-09T23:14:59.454" v="2589" actId="1076"/>
          <ac:spMkLst>
            <pc:docMk/>
            <pc:sldMk cId="431557481" sldId="2147472610"/>
            <ac:spMk id="25" creationId="{BE40BEBD-A6E6-FFED-A958-5CE42A7C9A22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7" creationId="{4F9FEDCD-428E-866A-792D-04B06C35BD89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9" creationId="{1675CDF0-DBCB-AA3D-B053-BF20E0249C7F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0" creationId="{8B75ADD8-871F-014B-1CB2-EB3064C87EF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1" creationId="{DDF75EDB-85CD-F756-949B-B02EBE55C546}"/>
          </ac:spMkLst>
        </pc:spChg>
        <pc:spChg chg="add mod">
          <ac:chgData name="Giovanni Chisci" userId="eeac98f7-fbf3-469c-b682-696f1247cc3f" providerId="ADAL" clId="{EEED0BF3-5479-402A-A210-C4BF2F4334C2}" dt="2024-07-09T23:18:02.149" v="2688" actId="14100"/>
          <ac:spMkLst>
            <pc:docMk/>
            <pc:sldMk cId="431557481" sldId="2147472610"/>
            <ac:spMk id="32" creationId="{2043C441-61F4-B88C-14DB-6FFF528D002C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3" creationId="{4F91DA34-22D6-0681-F10E-659002C3390B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4" creationId="{58C77E98-2BCE-AB7A-6931-5147223CC35C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5" creationId="{2BC38A64-504C-3EBE-5012-8E1D2F3A033A}"/>
          </ac:spMkLst>
        </pc:spChg>
        <pc:spChg chg="add mod">
          <ac:chgData name="Giovanni Chisci" userId="eeac98f7-fbf3-469c-b682-696f1247cc3f" providerId="ADAL" clId="{EEED0BF3-5479-402A-A210-C4BF2F4334C2}" dt="2024-07-09T23:18:05.396" v="2689" actId="1076"/>
          <ac:spMkLst>
            <pc:docMk/>
            <pc:sldMk cId="431557481" sldId="2147472610"/>
            <ac:spMk id="36" creationId="{6200FF7D-7E90-C25C-8019-67B982A8ED20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7" creationId="{09FE3088-B927-F28A-3F7F-EED5C6B1F842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8" creationId="{86D2A468-BF40-F816-6CD2-732909B5CF61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9" creationId="{784740DB-8008-3822-C27B-C1E2F780FC34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0" creationId="{5C20222D-AD1D-C057-8C94-09ACB6C0262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1" creationId="{AFF6D9A4-183F-17A2-386C-15E587015D14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42" creationId="{97237733-7738-1DB5-5390-472FC6B6F503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3" creationId="{76431DF9-2698-A3F6-EFA1-B445F4A7F051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44" creationId="{06403214-DA70-7877-E25E-2B84270FDAF6}"/>
          </ac:spMkLst>
        </pc:spChg>
        <pc:spChg chg="add mod">
          <ac:chgData name="Giovanni Chisci" userId="eeac98f7-fbf3-469c-b682-696f1247cc3f" providerId="ADAL" clId="{EEED0BF3-5479-402A-A210-C4BF2F4334C2}" dt="2024-07-09T23:16:29.978" v="2639" actId="121"/>
          <ac:spMkLst>
            <pc:docMk/>
            <pc:sldMk cId="431557481" sldId="2147472610"/>
            <ac:spMk id="45" creationId="{9657ED4F-1A1E-97D0-CFBE-DB5DF945CFBE}"/>
          </ac:spMkLst>
        </pc:spChg>
        <pc:spChg chg="add mod">
          <ac:chgData name="Giovanni Chisci" userId="eeac98f7-fbf3-469c-b682-696f1247cc3f" providerId="ADAL" clId="{EEED0BF3-5479-402A-A210-C4BF2F4334C2}" dt="2024-07-09T23:17:12.691" v="2651" actId="1076"/>
          <ac:spMkLst>
            <pc:docMk/>
            <pc:sldMk cId="431557481" sldId="2147472610"/>
            <ac:spMk id="46" creationId="{380C8B36-D325-9AB0-BA87-9DB91B616FF3}"/>
          </ac:spMkLst>
        </pc:spChg>
        <pc:spChg chg="add mod">
          <ac:chgData name="Giovanni Chisci" userId="eeac98f7-fbf3-469c-b682-696f1247cc3f" providerId="ADAL" clId="{EEED0BF3-5479-402A-A210-C4BF2F4334C2}" dt="2024-07-09T23:17:50.928" v="2685" actId="14100"/>
          <ac:spMkLst>
            <pc:docMk/>
            <pc:sldMk cId="431557481" sldId="2147472610"/>
            <ac:spMk id="47" creationId="{F57A79D9-3E72-DC2B-DEC0-23E10AE6754D}"/>
          </ac:spMkLst>
        </pc:spChg>
        <pc:spChg chg="add mod">
          <ac:chgData name="Giovanni Chisci" userId="eeac98f7-fbf3-469c-b682-696f1247cc3f" providerId="ADAL" clId="{EEED0BF3-5479-402A-A210-C4BF2F4334C2}" dt="2024-07-09T23:17:58.399" v="2687" actId="14100"/>
          <ac:spMkLst>
            <pc:docMk/>
            <pc:sldMk cId="431557481" sldId="2147472610"/>
            <ac:spMk id="48" creationId="{FC6B2199-2AD3-835F-BFEB-05FD485CF55E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9" creationId="{8D3888FA-8395-0A76-0853-58AB8728F808}"/>
          </ac:spMkLst>
        </pc:spChg>
        <pc:spChg chg="add mod">
          <ac:chgData name="Giovanni Chisci" userId="eeac98f7-fbf3-469c-b682-696f1247cc3f" providerId="ADAL" clId="{EEED0BF3-5479-402A-A210-C4BF2F4334C2}" dt="2024-07-09T23:15:46.057" v="2628" actId="1076"/>
          <ac:spMkLst>
            <pc:docMk/>
            <pc:sldMk cId="431557481" sldId="2147472610"/>
            <ac:spMk id="50" creationId="{D96202A0-5C8F-BF85-454E-FBFAED8A0130}"/>
          </ac:spMkLst>
        </pc:spChg>
        <pc:grpChg chg="add mod">
          <ac:chgData name="Giovanni Chisci" userId="eeac98f7-fbf3-469c-b682-696f1247cc3f" providerId="ADAL" clId="{EEED0BF3-5479-402A-A210-C4BF2F4334C2}" dt="2024-07-09T23:15:39.168" v="2626" actId="1076"/>
          <ac:grpSpMkLst>
            <pc:docMk/>
            <pc:sldMk cId="431557481" sldId="2147472610"/>
            <ac:grpSpMk id="51" creationId="{EBC44F3F-2BC4-7923-33C2-0D5C1085FF90}"/>
          </ac:grpSpMkLst>
        </pc:grpChg>
        <pc:cxnChg chg="add mod">
          <ac:chgData name="Giovanni Chisci" userId="eeac98f7-fbf3-469c-b682-696f1247cc3f" providerId="ADAL" clId="{EEED0BF3-5479-402A-A210-C4BF2F4334C2}" dt="2024-07-09T23:16:06.209" v="2632" actId="14100"/>
          <ac:cxnSpMkLst>
            <pc:docMk/>
            <pc:sldMk cId="431557481" sldId="2147472610"/>
            <ac:cxnSpMk id="7" creationId="{5712FB26-C81C-F70E-5EE8-F57B0C9A310A}"/>
          </ac:cxnSpMkLst>
        </pc:cxnChg>
        <pc:cxnChg chg="add mod">
          <ac:chgData name="Giovanni Chisci" userId="eeac98f7-fbf3-469c-b682-696f1247cc3f" providerId="ADAL" clId="{EEED0BF3-5479-402A-A210-C4BF2F4334C2}" dt="2024-07-09T23:17:25.127" v="2654" actId="1076"/>
          <ac:cxnSpMkLst>
            <pc:docMk/>
            <pc:sldMk cId="431557481" sldId="2147472610"/>
            <ac:cxnSpMk id="8" creationId="{7BEE1163-ADE7-3748-8A98-B794641457F6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9" creationId="{01F4B06F-D40B-1E72-145D-F793939EED95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1" creationId="{B076511E-3DF7-7654-FAD8-B35AC8538384}"/>
          </ac:cxnSpMkLst>
        </pc:cxnChg>
        <pc:cxnChg chg="add mod">
          <ac:chgData name="Giovanni Chisci" userId="eeac98f7-fbf3-469c-b682-696f1247cc3f" providerId="ADAL" clId="{EEED0BF3-5479-402A-A210-C4BF2F4334C2}" dt="2024-07-09T23:17:42.371" v="2672" actId="1036"/>
          <ac:cxnSpMkLst>
            <pc:docMk/>
            <pc:sldMk cId="431557481" sldId="2147472610"/>
            <ac:cxnSpMk id="13" creationId="{9D151220-8B34-404F-26A5-51925BEFD0F2}"/>
          </ac:cxnSpMkLst>
        </pc:cxnChg>
        <pc:cxnChg chg="add mod">
          <ac:chgData name="Giovanni Chisci" userId="eeac98f7-fbf3-469c-b682-696f1247cc3f" providerId="ADAL" clId="{EEED0BF3-5479-402A-A210-C4BF2F4334C2}" dt="2024-07-09T23:17:47.553" v="2684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add mod">
          <ac:chgData name="Giovanni Chisci" userId="eeac98f7-fbf3-469c-b682-696f1247cc3f" providerId="ADAL" clId="{EEED0BF3-5479-402A-A210-C4BF2F4334C2}" dt="2024-07-09T23:16:35.489" v="2640" actId="14100"/>
          <ac:cxnSpMkLst>
            <pc:docMk/>
            <pc:sldMk cId="431557481" sldId="2147472610"/>
            <ac:cxnSpMk id="18" creationId="{5AF87B52-D1C3-C754-F080-A93316DF770C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9" creationId="{A8CE1CDD-8B61-3612-8F84-03AD9BE0509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1" creationId="{E57479C3-88B7-230D-9CBE-505CBFB6C7C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2" creationId="{128E2D1A-DF4E-840F-F139-30EF0E528835}"/>
          </ac:cxnSpMkLst>
        </pc:cxnChg>
        <pc:cxnChg chg="add mod">
          <ac:chgData name="Giovanni Chisci" userId="eeac98f7-fbf3-469c-b682-696f1247cc3f" providerId="ADAL" clId="{EEED0BF3-5479-402A-A210-C4BF2F4334C2}" dt="2024-07-09T23:14:56.464" v="2588" actId="1076"/>
          <ac:cxnSpMkLst>
            <pc:docMk/>
            <pc:sldMk cId="431557481" sldId="2147472610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6" creationId="{A8797701-9B06-558B-5B06-483DF19C0F45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8" creationId="{2D982667-CF5B-B062-5D80-5F1B8532D1C4}"/>
          </ac:cxnSpMkLst>
        </pc:cxnChg>
      </pc:sldChg>
    </pc:docChg>
  </pc:docChgLst>
  <pc:docChgLst>
    <pc:chgData name="Giovanni Chisci" userId="eeac98f7-fbf3-469c-b682-696f1247cc3f" providerId="ADAL" clId="{21993945-73FB-4D45-A577-A5DF753A8B78}"/>
    <pc:docChg chg="undo custSel addSld delSld modSld modMainMaster">
      <pc:chgData name="Giovanni Chisci" userId="eeac98f7-fbf3-469c-b682-696f1247cc3f" providerId="ADAL" clId="{21993945-73FB-4D45-A577-A5DF753A8B78}" dt="2024-07-08T23:24:54.835" v="40" actId="47"/>
      <pc:docMkLst>
        <pc:docMk/>
      </pc:docMkLst>
      <pc:sldChg chg="modSp mod">
        <pc:chgData name="Giovanni Chisci" userId="eeac98f7-fbf3-469c-b682-696f1247cc3f" providerId="ADAL" clId="{21993945-73FB-4D45-A577-A5DF753A8B78}" dt="2024-07-08T23:23:05.831" v="1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21993945-73FB-4D45-A577-A5DF753A8B78}" dt="2024-07-08T23:23:05.831" v="11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21993945-73FB-4D45-A577-A5DF753A8B78}" dt="2024-07-08T23:24:00.494" v="37" actId="47"/>
        <pc:sldMkLst>
          <pc:docMk/>
          <pc:sldMk cId="1098944875" sldId="2147472552"/>
        </pc:sldMkLst>
      </pc:sldChg>
      <pc:sldChg chg="del">
        <pc:chgData name="Giovanni Chisci" userId="eeac98f7-fbf3-469c-b682-696f1247cc3f" providerId="ADAL" clId="{21993945-73FB-4D45-A577-A5DF753A8B78}" dt="2024-07-08T23:23:47.931" v="17" actId="47"/>
        <pc:sldMkLst>
          <pc:docMk/>
          <pc:sldMk cId="793777845" sldId="2147472558"/>
        </pc:sldMkLst>
      </pc:sldChg>
      <pc:sldChg chg="del">
        <pc:chgData name="Giovanni Chisci" userId="eeac98f7-fbf3-469c-b682-696f1247cc3f" providerId="ADAL" clId="{21993945-73FB-4D45-A577-A5DF753A8B78}" dt="2024-07-08T23:23:47.552" v="16" actId="47"/>
        <pc:sldMkLst>
          <pc:docMk/>
          <pc:sldMk cId="942016219" sldId="2147472569"/>
        </pc:sldMkLst>
      </pc:sldChg>
      <pc:sldChg chg="del">
        <pc:chgData name="Giovanni Chisci" userId="eeac98f7-fbf3-469c-b682-696f1247cc3f" providerId="ADAL" clId="{21993945-73FB-4D45-A577-A5DF753A8B78}" dt="2024-07-08T23:23:52.142" v="25" actId="47"/>
        <pc:sldMkLst>
          <pc:docMk/>
          <pc:sldMk cId="2414316360" sldId="2147472570"/>
        </pc:sldMkLst>
      </pc:sldChg>
      <pc:sldChg chg="del">
        <pc:chgData name="Giovanni Chisci" userId="eeac98f7-fbf3-469c-b682-696f1247cc3f" providerId="ADAL" clId="{21993945-73FB-4D45-A577-A5DF753A8B78}" dt="2024-07-08T23:23:53.214" v="27" actId="47"/>
        <pc:sldMkLst>
          <pc:docMk/>
          <pc:sldMk cId="3334595240" sldId="2147472571"/>
        </pc:sldMkLst>
      </pc:sldChg>
      <pc:sldChg chg="del">
        <pc:chgData name="Giovanni Chisci" userId="eeac98f7-fbf3-469c-b682-696f1247cc3f" providerId="ADAL" clId="{21993945-73FB-4D45-A577-A5DF753A8B78}" dt="2024-07-08T23:23:46.692" v="13" actId="47"/>
        <pc:sldMkLst>
          <pc:docMk/>
          <pc:sldMk cId="2266249819" sldId="2147472572"/>
        </pc:sldMkLst>
      </pc:sldChg>
      <pc:sldChg chg="del">
        <pc:chgData name="Giovanni Chisci" userId="eeac98f7-fbf3-469c-b682-696f1247cc3f" providerId="ADAL" clId="{21993945-73FB-4D45-A577-A5DF753A8B78}" dt="2024-07-08T23:23:51.621" v="24" actId="47"/>
        <pc:sldMkLst>
          <pc:docMk/>
          <pc:sldMk cId="2120081676" sldId="2147472573"/>
        </pc:sldMkLst>
      </pc:sldChg>
      <pc:sldChg chg="del">
        <pc:chgData name="Giovanni Chisci" userId="eeac98f7-fbf3-469c-b682-696f1247cc3f" providerId="ADAL" clId="{21993945-73FB-4D45-A577-A5DF753A8B78}" dt="2024-07-08T23:23:48.242" v="18" actId="47"/>
        <pc:sldMkLst>
          <pc:docMk/>
          <pc:sldMk cId="2548056671" sldId="2147472574"/>
        </pc:sldMkLst>
      </pc:sldChg>
      <pc:sldChg chg="del">
        <pc:chgData name="Giovanni Chisci" userId="eeac98f7-fbf3-469c-b682-696f1247cc3f" providerId="ADAL" clId="{21993945-73FB-4D45-A577-A5DF753A8B78}" dt="2024-07-08T23:23:49.371" v="20" actId="47"/>
        <pc:sldMkLst>
          <pc:docMk/>
          <pc:sldMk cId="1841436765" sldId="2147472575"/>
        </pc:sldMkLst>
      </pc:sldChg>
      <pc:sldChg chg="del">
        <pc:chgData name="Giovanni Chisci" userId="eeac98f7-fbf3-469c-b682-696f1247cc3f" providerId="ADAL" clId="{21993945-73FB-4D45-A577-A5DF753A8B78}" dt="2024-07-08T23:23:50.447" v="21" actId="47"/>
        <pc:sldMkLst>
          <pc:docMk/>
          <pc:sldMk cId="3049996521" sldId="2147472576"/>
        </pc:sldMkLst>
      </pc:sldChg>
      <pc:sldChg chg="del">
        <pc:chgData name="Giovanni Chisci" userId="eeac98f7-fbf3-469c-b682-696f1247cc3f" providerId="ADAL" clId="{21993945-73FB-4D45-A577-A5DF753A8B78}" dt="2024-07-08T23:23:50.802" v="22" actId="47"/>
        <pc:sldMkLst>
          <pc:docMk/>
          <pc:sldMk cId="176741147" sldId="2147472577"/>
        </pc:sldMkLst>
      </pc:sldChg>
      <pc:sldChg chg="del">
        <pc:chgData name="Giovanni Chisci" userId="eeac98f7-fbf3-469c-b682-696f1247cc3f" providerId="ADAL" clId="{21993945-73FB-4D45-A577-A5DF753A8B78}" dt="2024-07-08T23:23:53.609" v="28" actId="47"/>
        <pc:sldMkLst>
          <pc:docMk/>
          <pc:sldMk cId="1082405863" sldId="2147472578"/>
        </pc:sldMkLst>
      </pc:sldChg>
      <pc:sldChg chg="del">
        <pc:chgData name="Giovanni Chisci" userId="eeac98f7-fbf3-469c-b682-696f1247cc3f" providerId="ADAL" clId="{21993945-73FB-4D45-A577-A5DF753A8B78}" dt="2024-07-08T23:23:56.821" v="33" actId="47"/>
        <pc:sldMkLst>
          <pc:docMk/>
          <pc:sldMk cId="3521560925" sldId="2147472579"/>
        </pc:sldMkLst>
      </pc:sldChg>
      <pc:sldChg chg="del">
        <pc:chgData name="Giovanni Chisci" userId="eeac98f7-fbf3-469c-b682-696f1247cc3f" providerId="ADAL" clId="{21993945-73FB-4D45-A577-A5DF753A8B78}" dt="2024-07-08T23:23:58.676" v="34" actId="47"/>
        <pc:sldMkLst>
          <pc:docMk/>
          <pc:sldMk cId="919399197" sldId="2147472580"/>
        </pc:sldMkLst>
      </pc:sldChg>
      <pc:sldChg chg="del">
        <pc:chgData name="Giovanni Chisci" userId="eeac98f7-fbf3-469c-b682-696f1247cc3f" providerId="ADAL" clId="{21993945-73FB-4D45-A577-A5DF753A8B78}" dt="2024-07-08T23:23:54.169" v="29" actId="47"/>
        <pc:sldMkLst>
          <pc:docMk/>
          <pc:sldMk cId="4278374309" sldId="2147472581"/>
        </pc:sldMkLst>
      </pc:sldChg>
      <pc:sldChg chg="del">
        <pc:chgData name="Giovanni Chisci" userId="eeac98f7-fbf3-469c-b682-696f1247cc3f" providerId="ADAL" clId="{21993945-73FB-4D45-A577-A5DF753A8B78}" dt="2024-07-08T23:23:59.178" v="35" actId="47"/>
        <pc:sldMkLst>
          <pc:docMk/>
          <pc:sldMk cId="2232563097" sldId="2147472582"/>
        </pc:sldMkLst>
      </pc:sldChg>
      <pc:sldChg chg="del">
        <pc:chgData name="Giovanni Chisci" userId="eeac98f7-fbf3-469c-b682-696f1247cc3f" providerId="ADAL" clId="{21993945-73FB-4D45-A577-A5DF753A8B78}" dt="2024-07-08T23:24:00.043" v="36" actId="47"/>
        <pc:sldMkLst>
          <pc:docMk/>
          <pc:sldMk cId="3509400319" sldId="2147472583"/>
        </pc:sldMkLst>
      </pc:sldChg>
      <pc:sldChg chg="del">
        <pc:chgData name="Giovanni Chisci" userId="eeac98f7-fbf3-469c-b682-696f1247cc3f" providerId="ADAL" clId="{21993945-73FB-4D45-A577-A5DF753A8B78}" dt="2024-07-08T23:23:54.638" v="30" actId="47"/>
        <pc:sldMkLst>
          <pc:docMk/>
          <pc:sldMk cId="67759073" sldId="2147472584"/>
        </pc:sldMkLst>
      </pc:sldChg>
      <pc:sldChg chg="del">
        <pc:chgData name="Giovanni Chisci" userId="eeac98f7-fbf3-469c-b682-696f1247cc3f" providerId="ADAL" clId="{21993945-73FB-4D45-A577-A5DF753A8B78}" dt="2024-07-08T23:23:55.192" v="31" actId="47"/>
        <pc:sldMkLst>
          <pc:docMk/>
          <pc:sldMk cId="2814332565" sldId="2147472585"/>
        </pc:sldMkLst>
      </pc:sldChg>
      <pc:sldChg chg="del">
        <pc:chgData name="Giovanni Chisci" userId="eeac98f7-fbf3-469c-b682-696f1247cc3f" providerId="ADAL" clId="{21993945-73FB-4D45-A577-A5DF753A8B78}" dt="2024-07-08T23:23:55.877" v="32" actId="47"/>
        <pc:sldMkLst>
          <pc:docMk/>
          <pc:sldMk cId="2514478337" sldId="2147472586"/>
        </pc:sldMkLst>
      </pc:sldChg>
      <pc:sldChg chg="del">
        <pc:chgData name="Giovanni Chisci" userId="eeac98f7-fbf3-469c-b682-696f1247cc3f" providerId="ADAL" clId="{21993945-73FB-4D45-A577-A5DF753A8B78}" dt="2024-07-08T23:23:48.919" v="19" actId="47"/>
        <pc:sldMkLst>
          <pc:docMk/>
          <pc:sldMk cId="2856639306" sldId="2147472588"/>
        </pc:sldMkLst>
      </pc:sldChg>
      <pc:sldChg chg="del">
        <pc:chgData name="Giovanni Chisci" userId="eeac98f7-fbf3-469c-b682-696f1247cc3f" providerId="ADAL" clId="{21993945-73FB-4D45-A577-A5DF753A8B78}" dt="2024-07-08T23:23:51.181" v="23" actId="47"/>
        <pc:sldMkLst>
          <pc:docMk/>
          <pc:sldMk cId="464998995" sldId="2147472591"/>
        </pc:sldMkLst>
      </pc:sldChg>
      <pc:sldChg chg="del">
        <pc:chgData name="Giovanni Chisci" userId="eeac98f7-fbf3-469c-b682-696f1247cc3f" providerId="ADAL" clId="{21993945-73FB-4D45-A577-A5DF753A8B78}" dt="2024-07-08T23:23:46.989" v="14" actId="47"/>
        <pc:sldMkLst>
          <pc:docMk/>
          <pc:sldMk cId="3163637454" sldId="2147472592"/>
        </pc:sldMkLst>
      </pc:sldChg>
      <pc:sldChg chg="del">
        <pc:chgData name="Giovanni Chisci" userId="eeac98f7-fbf3-469c-b682-696f1247cc3f" providerId="ADAL" clId="{21993945-73FB-4D45-A577-A5DF753A8B78}" dt="2024-07-08T23:23:47.229" v="15" actId="47"/>
        <pc:sldMkLst>
          <pc:docMk/>
          <pc:sldMk cId="3263583693" sldId="2147472593"/>
        </pc:sldMkLst>
      </pc:sldChg>
      <pc:sldChg chg="add del">
        <pc:chgData name="Giovanni Chisci" userId="eeac98f7-fbf3-469c-b682-696f1247cc3f" providerId="ADAL" clId="{21993945-73FB-4D45-A577-A5DF753A8B78}" dt="2024-07-08T23:24:54.835" v="40" actId="47"/>
        <pc:sldMkLst>
          <pc:docMk/>
          <pc:sldMk cId="1774576875" sldId="2147472601"/>
        </pc:sldMkLst>
      </pc:sldChg>
      <pc:sldChg chg="del">
        <pc:chgData name="Giovanni Chisci" userId="eeac98f7-fbf3-469c-b682-696f1247cc3f" providerId="ADAL" clId="{21993945-73FB-4D45-A577-A5DF753A8B78}" dt="2024-07-08T23:23:52.602" v="26" actId="47"/>
        <pc:sldMkLst>
          <pc:docMk/>
          <pc:sldMk cId="1567609001" sldId="2147472602"/>
        </pc:sldMkLst>
      </pc:sldChg>
      <pc:sldChg chg="del">
        <pc:chgData name="Giovanni Chisci" userId="eeac98f7-fbf3-469c-b682-696f1247cc3f" providerId="ADAL" clId="{21993945-73FB-4D45-A577-A5DF753A8B78}" dt="2024-07-08T23:23:46.387" v="12" actId="47"/>
        <pc:sldMkLst>
          <pc:docMk/>
          <pc:sldMk cId="3423841271" sldId="2147472605"/>
        </pc:sldMkLst>
      </pc:sldChg>
      <pc:sldMasterChg chg="modSp mod">
        <pc:chgData name="Giovanni Chisci" userId="eeac98f7-fbf3-469c-b682-696f1247cc3f" providerId="ADAL" clId="{21993945-73FB-4D45-A577-A5DF753A8B78}" dt="2024-07-08T23:22:55.919" v="3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21993945-73FB-4D45-A577-A5DF753A8B78}" dt="2024-07-08T23:22:55.919" v="3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Abhishek Patil" userId="4a57f103-40b4-4474-a113-d3340a5396d8" providerId="ADAL" clId="{016E4B15-2EC9-4590-8871-C1AE2542A5EC}"/>
    <pc:docChg chg="modSld">
      <pc:chgData name="Abhishek Patil" userId="4a57f103-40b4-4474-a113-d3340a5396d8" providerId="ADAL" clId="{016E4B15-2EC9-4590-8871-C1AE2542A5EC}" dt="2024-07-09T18:51:06.524" v="13" actId="6549"/>
      <pc:docMkLst>
        <pc:docMk/>
      </pc:docMkLst>
      <pc:sldChg chg="modSp mod">
        <pc:chgData name="Abhishek Patil" userId="4a57f103-40b4-4474-a113-d3340a5396d8" providerId="ADAL" clId="{016E4B15-2EC9-4590-8871-C1AE2542A5EC}" dt="2024-07-09T18:51:06.524" v="13" actId="6549"/>
        <pc:sldMkLst>
          <pc:docMk/>
          <pc:sldMk cId="2744601134" sldId="2147472600"/>
        </pc:sldMkLst>
        <pc:spChg chg="mod">
          <ac:chgData name="Abhishek Patil" userId="4a57f103-40b4-4474-a113-d3340a5396d8" providerId="ADAL" clId="{016E4B15-2EC9-4590-8871-C1AE2542A5EC}" dt="2024-07-09T18:51:06.524" v="13" actId="6549"/>
          <ac:spMkLst>
            <pc:docMk/>
            <pc:sldMk cId="2744601134" sldId="2147472600"/>
            <ac:spMk id="3" creationId="{E66B2440-CB69-416E-FF10-8FB907957F3C}"/>
          </ac:spMkLst>
        </pc:spChg>
      </pc:sldChg>
    </pc:docChg>
  </pc:docChgLst>
  <pc:docChgLst>
    <pc:chgData name="Giovanni Chisci" userId="eeac98f7-fbf3-469c-b682-696f1247cc3f" providerId="ADAL" clId="{A87E0F48-C616-4AE7-8785-DEB8EB3991A3}"/>
    <pc:docChg chg="custSel modSld">
      <pc:chgData name="Giovanni Chisci" userId="eeac98f7-fbf3-469c-b682-696f1247cc3f" providerId="ADAL" clId="{A87E0F48-C616-4AE7-8785-DEB8EB3991A3}" dt="2024-08-13T17:02:23.434" v="390" actId="20577"/>
      <pc:docMkLst>
        <pc:docMk/>
      </pc:docMkLst>
      <pc:sldChg chg="modSp mod">
        <pc:chgData name="Giovanni Chisci" userId="eeac98f7-fbf3-469c-b682-696f1247cc3f" providerId="ADAL" clId="{A87E0F48-C616-4AE7-8785-DEB8EB3991A3}" dt="2024-08-13T17:00:40.781" v="388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A87E0F48-C616-4AE7-8785-DEB8EB3991A3}" dt="2024-08-13T17:00:40.781" v="388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A87E0F48-C616-4AE7-8785-DEB8EB3991A3}" dt="2024-08-13T17:02:23.434" v="39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A87E0F48-C616-4AE7-8785-DEB8EB3991A3}" dt="2024-08-13T17:02:23.434" v="390" actId="20577"/>
          <ac:spMkLst>
            <pc:docMk/>
            <pc:sldMk cId="2744601134" sldId="2147472600"/>
            <ac:spMk id="35" creationId="{971417A9-DB8B-F4F2-15A0-B98A5CEB0317}"/>
          </ac:spMkLst>
        </pc:spChg>
      </pc:sldChg>
      <pc:sldChg chg="modSp mod">
        <pc:chgData name="Giovanni Chisci" userId="eeac98f7-fbf3-469c-b682-696f1247cc3f" providerId="ADAL" clId="{A87E0F48-C616-4AE7-8785-DEB8EB3991A3}" dt="2024-08-13T16:57:54.230" v="11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A87E0F48-C616-4AE7-8785-DEB8EB3991A3}" dt="2024-08-13T16:57:54.230" v="119" actId="20577"/>
          <ac:spMkLst>
            <pc:docMk/>
            <pc:sldMk cId="2842483401" sldId="2147472614"/>
            <ac:spMk id="3" creationId="{118A0FDA-96A9-16E7-BFB5-9628276D76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6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6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coordination can have essentially the following phases: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Advertisement/Discovery (capabilities and enablement)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802.11-24/1220r1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Aug.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54A2-5BE7-760F-5BA0-943AF50E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Framework for </a:t>
            </a:r>
            <a:br>
              <a:rPr lang="en-GB" dirty="0"/>
            </a:br>
            <a:r>
              <a:rPr lang="en-GB" dirty="0"/>
              <a:t>Coordinated Access 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7FAA9-7CC3-8FFB-48D2-43730E1DE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ED024-56D9-046C-E720-85FE0E8512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193173-B4FA-3452-4B21-620C09409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661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2024-08-19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FF15EA-5325-57A4-5A24-269506A3D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23264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319CD59-CF33-CC82-0EEF-4D0AE7677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605502"/>
              </p:ext>
            </p:extLst>
          </p:nvPr>
        </p:nvGraphicFramePr>
        <p:xfrm>
          <a:off x="511175" y="2838452"/>
          <a:ext cx="78327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25649" imgH="3504750" progId="Word.Document.8">
                  <p:embed/>
                </p:oleObj>
              </mc:Choice>
              <mc:Fallback>
                <p:oleObj name="Document" r:id="rId3" imgW="8425649" imgH="350475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319CD59-CF33-CC82-0EEF-4D0AE7677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38452"/>
                        <a:ext cx="7832725" cy="324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85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support that an AP supporting Coordinated AP (C-AP) features shall be able to discover a neighbor AP that indicates support of C-AP features and may initiate a negotiation(s) for coordination with the neighbor AP?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37394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agree that APs that intend to participate in C-AP feature(s) can use management frames to advertise/discover the capability and/or parameters of individual C-AP features 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31337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/>
              <a:t>Do you agree that APs that discovered each other and want to establish an agreement for a specific C-AP feature, can use individually addressed management frames to establish the agreement and negotiate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Note: The management frame can be a Public Action and/or new Action frames</a:t>
            </a:r>
          </a:p>
          <a:p>
            <a:r>
              <a:rPr lang="en-US"/>
              <a:t> 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205849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E8DA-0CC7-2D0A-7FED-02796CCE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SPa1 (MAPC Public action frame actions)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7DA07-D17F-A9C9-F828-37EBC943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to define new actions for Public Action frames for MAPC communications such as discovery and negotiations?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new action is defined for MAPC Discovery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action is defined for MAPC Negotiation Request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action is defined for MAPC Negotiation Response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Others are TBD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A2CCC-0B48-8EF1-9287-2E313EBD2D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C8871-58FC-EE5B-215C-81F53AABCF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04424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F90E-9382-221F-7AA2-5498B04B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SPa2 (M-AP coordination discovery)</a:t>
            </a:r>
            <a:b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B83A-AFCE-6D72-EEA6-530062A7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that when an AP use Management frames to discover the capabilities and/or parameters of individual M-AP coordination schemes, the AP shall use the defined MAPC Public Action frame with the following setting: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Discovery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92D5C-6A67-1122-93A0-98340F25E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69D25-9E81-AE4F-67A7-64F14B8B2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283754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8647-C45F-B188-0233-A4CD1BC9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SPa3 (M-AP coordination negotiations - Request)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499F-406F-9BE1-CB5A-E26F3F158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that, when an AP (AP1) uses an individually addressed Management frame to initiate a negotiation to establish agreements for M-AP coordination schemes (if enabled by another AP (AP2)), the AP (AP1) shall use the defined MAPC Public Action frame with the following setting: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Negotiation Request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new negotiations are disabled by another AP (AP2) the AP (AP1) shall not send a negotiation request the other AP (AP2)</a:t>
            </a:r>
            <a:endParaRPr lang="en-US" dirty="0">
              <a:effectLst/>
            </a:endParaRP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TBD details of ‘new negotiations disabled’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83C01-CED6-D066-FE80-9CA4889C2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098F4-8962-A509-DE82-107FF64BD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092544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7170-B6A7-5C37-0850-FCA95077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SPa4 (M-AP coordination negotiations - Response)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91AF-0EF4-5EB9-60C1-46F8DDE6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agree that when an AP (AP2) receives an individually addressed Management frame that initiates a negotiation to establish agreements for M-AP coordination schemes, the AP (AP2) shall respond by using the defined MAPC Public Action frame with the following setting, if the negotiation is not disabled: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Negotiation Response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FB3E0-2CAF-6314-2B96-85A3AB20A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194DF-2237-DFE9-738E-DD56748738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93660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A9A6C-25EE-56B9-F620-B0809265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SPc1 (Co-RTWT Parameters Set)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1E283-9614-D916-737B-1422060D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Co-RTWT Requesting AP, shall include one or more Co-RTWT Parameter Set fields corresponding to each requested R-TWT schedule in the TBD individually addressed management frame used for the request to the Co-RTWT Responding AP. The Co-RTWT Parameter Set field includes the following: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Target Wake Time field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Broadcast TWT ID field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Broadcast TWT Persistence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TWT Wake Interval Mantissa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TWT Wake Interval Exponent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Nominal Minimum TWT Wake Duration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TBD other fields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0129A-E6CD-BD0C-05E3-7B0FFFE9E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217FA-884A-DECE-A43E-890F1237E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162295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1D10-8E15-B53D-301F-B80EF825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F4FF-EBA6-AD91-0E68-D6B715B24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D4910-9834-00D2-3DCB-09214A9BCAF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11426-68CB-1D79-6AFA-8B1C7A9362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5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APs (C-AP) features are discussed for 11bn to improve latency and throughput and include coordinated spatial reuse (C-SR), coordinated beamforming (C-BF), coordinated </a:t>
            </a:r>
            <a:r>
              <a:rPr lang="en-US" sz="2000" b="0" dirty="0" err="1"/>
              <a:t>rTWT</a:t>
            </a:r>
            <a:r>
              <a:rPr lang="en-US" sz="2000" b="0" dirty="0"/>
              <a:t> (C-</a:t>
            </a:r>
            <a:r>
              <a:rPr lang="en-US" sz="2000" b="0" dirty="0" err="1"/>
              <a:t>rTWT</a:t>
            </a:r>
            <a:r>
              <a:rPr lang="en-US" sz="2000" b="0" dirty="0"/>
              <a:t>), coordinated TDMA (C-TDMA),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presentation discusses a general framework for Coordinated 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C-AP general framework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Capability advertisement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b="0" dirty="0"/>
              <a:t>er-feature negotiations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/>
              <a:t>Container for C-AP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Examples: negotiations and frame exchanges for some C-AP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70483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7549-983E-45C6-AE43-66489DED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2" y="397985"/>
            <a:ext cx="7770813" cy="1065213"/>
          </a:xfrm>
        </p:spPr>
        <p:txBody>
          <a:bodyPr/>
          <a:lstStyle/>
          <a:p>
            <a:r>
              <a:rPr lang="en-US"/>
              <a:t>General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2440-CB69-416E-FF10-8FB907957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76" y="1463198"/>
            <a:ext cx="5603401" cy="5218114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Consider the set of C-AP features in 11bn (e.g., C-SR, C-BF, </a:t>
            </a:r>
            <a:r>
              <a:rPr lang="en-US" err="1"/>
              <a:t>CrTWT</a:t>
            </a:r>
            <a:r>
              <a:rPr lang="en-US"/>
              <a:t>, C-TDMA)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FF0000"/>
                </a:solidFill>
              </a:rPr>
              <a:t>Phase 1 (Advertisement)</a:t>
            </a:r>
            <a:r>
              <a:rPr lang="en-US">
                <a:solidFill>
                  <a:srgbClr val="FF0000"/>
                </a:solidFill>
              </a:rPr>
              <a:t>: </a:t>
            </a:r>
            <a:r>
              <a:rPr lang="en-US"/>
              <a:t>A lightweight advertisement of capabilities for the set of supported C-AP features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session/agreement establishment at this level (only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An AP can transmit this frame at will, eventually updating capabilities/parameters for C-AP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Management frames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00B0F0"/>
                </a:solidFill>
              </a:rPr>
              <a:t>Phase 2 (Feature-specific negotiations)</a:t>
            </a:r>
            <a:r>
              <a:rPr lang="en-US">
                <a:solidFill>
                  <a:srgbClr val="00B0F0"/>
                </a:solidFill>
              </a:rPr>
              <a:t>:</a:t>
            </a:r>
            <a:r>
              <a:rPr lang="en-US"/>
              <a:t> When a neighboring AP(s) with capability of a desired C-AP feature is discovered (e.g., after  receiving the advertisement of Phase 1), negotiations can be carried out to establish a feature-specific agreement or update its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Agreement is feature-specific (e.g., </a:t>
            </a:r>
            <a:r>
              <a:rPr lang="en-US" err="1"/>
              <a:t>CrTWT</a:t>
            </a:r>
            <a:r>
              <a:rPr lang="en-US"/>
              <a:t>/CTDMA/CBF/CSR agreement)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Agreement (and associated messaging) is between a pair of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Individually addressed Management frames are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Can include negotiation steps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Negotiations can be optional/mandatory based on the specific C-AP feature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If performed, at least agree on the intention to participate in the feature (request/accept/reject)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If performed, may additionally agree on feature-specific parameters (via dedicated elements/</a:t>
            </a:r>
            <a:r>
              <a:rPr lang="en-US" err="1"/>
              <a:t>subelements</a:t>
            </a:r>
            <a:r>
              <a:rPr lang="en-US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>
                <a:solidFill>
                  <a:srgbClr val="FFC000"/>
                </a:solidFill>
              </a:rPr>
              <a:t>Phase 3 (Feature-specific frame exchange)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May or may not include more inter-AP communications depending on the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for C-TDMA/C-BF/C-SR inter-AP frames specific to the feature may be exchanged for the operation (e.g., during a TXOP)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for </a:t>
            </a:r>
            <a:r>
              <a:rPr lang="en-US" err="1"/>
              <a:t>CrTWT</a:t>
            </a:r>
            <a:r>
              <a:rPr lang="en-US"/>
              <a:t>, no inter-APs frame exchange during the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85A1F-1186-A787-3375-F7F251DE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2F6B2-C995-B290-322F-ECADC7DDC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47490A7D-3B55-CAAB-D5C3-7D7D71EA6C5C}"/>
              </a:ext>
            </a:extLst>
          </p:cNvPr>
          <p:cNvSpPr/>
          <p:nvPr/>
        </p:nvSpPr>
        <p:spPr bwMode="auto">
          <a:xfrm>
            <a:off x="6453866" y="1758411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27AA06FB-171C-DF5D-988B-77E3625955A0}"/>
              </a:ext>
            </a:extLst>
          </p:cNvPr>
          <p:cNvSpPr/>
          <p:nvPr/>
        </p:nvSpPr>
        <p:spPr bwMode="auto">
          <a:xfrm>
            <a:off x="7878532" y="1722599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D7F0783-0BC3-D915-6D94-F0A291CCD5AF}"/>
              </a:ext>
            </a:extLst>
          </p:cNvPr>
          <p:cNvCxnSpPr>
            <a:cxnSpLocks/>
          </p:cNvCxnSpPr>
          <p:nvPr/>
        </p:nvCxnSpPr>
        <p:spPr bwMode="auto">
          <a:xfrm>
            <a:off x="6555959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888BB4A-ABFA-29C3-5A36-4AB6654D6FB5}"/>
              </a:ext>
            </a:extLst>
          </p:cNvPr>
          <p:cNvCxnSpPr>
            <a:cxnSpLocks/>
          </p:cNvCxnSpPr>
          <p:nvPr/>
        </p:nvCxnSpPr>
        <p:spPr bwMode="auto">
          <a:xfrm>
            <a:off x="7960121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9B97542-72F1-E9FD-DB65-90DA23CC984B}"/>
              </a:ext>
            </a:extLst>
          </p:cNvPr>
          <p:cNvSpPr txBox="1"/>
          <p:nvPr/>
        </p:nvSpPr>
        <p:spPr>
          <a:xfrm>
            <a:off x="6073679" y="146319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F44944-92C9-0416-48DF-EFE592352D01}"/>
              </a:ext>
            </a:extLst>
          </p:cNvPr>
          <p:cNvSpPr txBox="1"/>
          <p:nvPr/>
        </p:nvSpPr>
        <p:spPr>
          <a:xfrm>
            <a:off x="7513900" y="1437355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BE5E36-5053-4ECF-80CA-D38BE3B34B23}"/>
              </a:ext>
            </a:extLst>
          </p:cNvPr>
          <p:cNvSpPr/>
          <p:nvPr/>
        </p:nvSpPr>
        <p:spPr bwMode="auto">
          <a:xfrm>
            <a:off x="5994400" y="2348876"/>
            <a:ext cx="2462212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Phase 1: capability exchange (</a:t>
            </a:r>
            <a:r>
              <a:rPr lang="en-US" sz="1200">
                <a:solidFill>
                  <a:srgbClr val="FF0000"/>
                </a:solidFill>
              </a:rPr>
              <a:t>management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 frames)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7EEAB19-A03A-821F-60A7-A74FE8995391}"/>
              </a:ext>
            </a:extLst>
          </p:cNvPr>
          <p:cNvSpPr/>
          <p:nvPr/>
        </p:nvSpPr>
        <p:spPr bwMode="auto">
          <a:xfrm>
            <a:off x="5994392" y="3492768"/>
            <a:ext cx="2462213" cy="1354030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200">
              <a:solidFill>
                <a:srgbClr val="00B0F0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6" charset="0"/>
                <a:ea typeface="MS Gothic" charset="-128"/>
              </a:rPr>
              <a:t>Phase 2: Feature-specific negotiation (inter-AP individually addressed management frames)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71417A9-DB8B-F4F2-15A0-B98A5CEB0317}"/>
              </a:ext>
            </a:extLst>
          </p:cNvPr>
          <p:cNvSpPr/>
          <p:nvPr/>
        </p:nvSpPr>
        <p:spPr bwMode="auto">
          <a:xfrm>
            <a:off x="6058878" y="5141345"/>
            <a:ext cx="2462213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C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Phase </a:t>
            </a:r>
            <a:r>
              <a:rPr lang="en-US" sz="1200">
                <a:solidFill>
                  <a:srgbClr val="FFC000"/>
                </a:solidFill>
              </a:rPr>
              <a:t>3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: Feature-specific frame exchange </a:t>
            </a:r>
          </a:p>
        </p:txBody>
      </p:sp>
    </p:spTree>
    <p:extLst>
      <p:ext uri="{BB962C8B-B14F-4D97-AF65-F5344CB8AC3E}">
        <p14:creationId xmlns:p14="http://schemas.microsoft.com/office/powerpoint/2010/main" val="274460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856164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Reuse the structure of 11be </a:t>
            </a:r>
            <a:r>
              <a:rPr lang="en-US" dirty="0" err="1"/>
              <a:t>rTWT</a:t>
            </a:r>
            <a:r>
              <a:rPr lang="en-US" dirty="0"/>
              <a:t> (based on B-TWT agreements)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</a:t>
            </a:r>
            <a:r>
              <a:rPr lang="en-US" dirty="0" err="1"/>
              <a:t>CrTWT</a:t>
            </a:r>
            <a:r>
              <a:rPr lang="en-US" dirty="0"/>
              <a:t>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is optional and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includes at least a request message containing the schedule to be protected and a response accept/reject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reference to the </a:t>
            </a:r>
            <a:r>
              <a:rPr lang="en-US" dirty="0" err="1"/>
              <a:t>CrTWT</a:t>
            </a:r>
            <a:r>
              <a:rPr lang="en-US" dirty="0"/>
              <a:t> agreement is the tuple {</a:t>
            </a:r>
            <a:r>
              <a:rPr lang="en-US" dirty="0" err="1"/>
              <a:t>CrTWT</a:t>
            </a:r>
            <a:r>
              <a:rPr lang="en-US" dirty="0"/>
              <a:t> ID, Requesting AP’s MAC ID}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in 11be </a:t>
            </a:r>
            <a:r>
              <a:rPr lang="en-US" dirty="0" err="1"/>
              <a:t>rTWT</a:t>
            </a:r>
            <a:r>
              <a:rPr lang="en-US" dirty="0"/>
              <a:t> an agreement is referred to via the tuple {B-TWT ID, Scheduling AP’s MAC ID}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engaging in </a:t>
            </a:r>
            <a:r>
              <a:rPr lang="en-US" dirty="0" err="1"/>
              <a:t>CrTWT</a:t>
            </a:r>
            <a:r>
              <a:rPr lang="en-US" dirty="0"/>
              <a:t> perform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the AP carries out negotiations with other APs, it should consistently use the B-TWT ID used for broadcasting the </a:t>
            </a:r>
            <a:r>
              <a:rPr lang="en-US" dirty="0" err="1"/>
              <a:t>rTWT</a:t>
            </a:r>
            <a:r>
              <a:rPr lang="en-US" dirty="0"/>
              <a:t> schedule in its own BSS as the value for the </a:t>
            </a:r>
            <a:r>
              <a:rPr lang="en-US" dirty="0" err="1"/>
              <a:t>CrTWT</a:t>
            </a:r>
            <a:r>
              <a:rPr lang="en-US" dirty="0"/>
              <a:t> ID used to obtain the agreement with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= 31 and Restricted TWT Schedule Information subfield set to 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can be used to signal to the non-owner AP’s clients that it is an OBSS </a:t>
            </a:r>
            <a:r>
              <a:rPr lang="en-US" dirty="0" err="1"/>
              <a:t>rTWT</a:t>
            </a:r>
            <a:r>
              <a:rPr lang="en-US" dirty="0"/>
              <a:t>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this is possible even if there is no formal </a:t>
            </a:r>
            <a:r>
              <a:rPr lang="en-US" dirty="0" err="1"/>
              <a:t>CrTWT</a:t>
            </a:r>
            <a:r>
              <a:rPr lang="en-US" dirty="0"/>
              <a:t> agreement between the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84248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222037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186225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02804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628955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91366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649685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243614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1990386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9175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671283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4504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FA8FC2F-7811-D6D4-9A26-1A9E92E1D135}"/>
              </a:ext>
            </a:extLst>
          </p:cNvPr>
          <p:cNvSpPr/>
          <p:nvPr/>
        </p:nvSpPr>
        <p:spPr bwMode="auto">
          <a:xfrm>
            <a:off x="4763392" y="1359807"/>
            <a:ext cx="204187" cy="162785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2A70A4-7BDB-0199-D6CE-8C9A75650D62}"/>
              </a:ext>
            </a:extLst>
          </p:cNvPr>
          <p:cNvSpPr/>
          <p:nvPr/>
        </p:nvSpPr>
        <p:spPr bwMode="auto">
          <a:xfrm>
            <a:off x="7965719" y="1328992"/>
            <a:ext cx="204187" cy="162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F87B52-D1C3-C754-F080-A93316DF770C}"/>
              </a:ext>
            </a:extLst>
          </p:cNvPr>
          <p:cNvCxnSpPr>
            <a:cxnSpLocks/>
          </p:cNvCxnSpPr>
          <p:nvPr/>
        </p:nvCxnSpPr>
        <p:spPr bwMode="auto">
          <a:xfrm flipH="1">
            <a:off x="8067812" y="1702804"/>
            <a:ext cx="7208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8CE1CDD-8B61-3612-8F84-03AD9BE0509F}"/>
              </a:ext>
            </a:extLst>
          </p:cNvPr>
          <p:cNvCxnSpPr>
            <a:cxnSpLocks/>
          </p:cNvCxnSpPr>
          <p:nvPr/>
        </p:nvCxnSpPr>
        <p:spPr bwMode="auto">
          <a:xfrm>
            <a:off x="4864921" y="1702804"/>
            <a:ext cx="0" cy="41616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02603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BC44F3F-2BC4-7923-33C2-0D5C1085FF90}"/>
              </a:ext>
            </a:extLst>
          </p:cNvPr>
          <p:cNvGrpSpPr/>
          <p:nvPr/>
        </p:nvGrpSpPr>
        <p:grpSpPr>
          <a:xfrm>
            <a:off x="4877497" y="4445535"/>
            <a:ext cx="2308651" cy="0"/>
            <a:chOff x="4864921" y="4436371"/>
            <a:chExt cx="2308651" cy="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57479C3-88B7-230D-9CBE-505CBFB6C7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81986" y="4436371"/>
              <a:ext cx="13915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28E2D1A-DF4E-840F-F139-30EF0E5288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4921" y="4436371"/>
              <a:ext cx="104914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59947D-1E83-F2C7-4AF8-99C11F9B9753}"/>
              </a:ext>
            </a:extLst>
          </p:cNvPr>
          <p:cNvSpPr txBox="1"/>
          <p:nvPr/>
        </p:nvSpPr>
        <p:spPr>
          <a:xfrm>
            <a:off x="4928369" y="4077176"/>
            <a:ext cx="3041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AEFAC-47CD-8E05-5AF4-5407222F07A4}"/>
              </a:ext>
            </a:extLst>
          </p:cNvPr>
          <p:cNvCxnSpPr>
            <a:cxnSpLocks/>
          </p:cNvCxnSpPr>
          <p:nvPr/>
        </p:nvCxnSpPr>
        <p:spPr bwMode="auto">
          <a:xfrm>
            <a:off x="7186148" y="4976707"/>
            <a:ext cx="862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843967" y="4525216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(OBSS)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(e.g., 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, with B-TWT ID  = 31)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419795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F9FEDCD-428E-866A-792D-04B06C35BD89}"/>
              </a:ext>
            </a:extLst>
          </p:cNvPr>
          <p:cNvSpPr txBox="1"/>
          <p:nvPr/>
        </p:nvSpPr>
        <p:spPr>
          <a:xfrm>
            <a:off x="5921058" y="5173574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88189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675CDF0-DBCB-AA3D-B053-BF20E0249C7F}"/>
              </a:ext>
            </a:extLst>
          </p:cNvPr>
          <p:cNvSpPr txBox="1"/>
          <p:nvPr/>
        </p:nvSpPr>
        <p:spPr>
          <a:xfrm>
            <a:off x="5952281" y="5666016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898737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063953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417203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495760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863262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079413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41861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473262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D2A468-BF40-F816-6CD2-732909B5CF61}"/>
              </a:ext>
            </a:extLst>
          </p:cNvPr>
          <p:cNvSpPr txBox="1"/>
          <p:nvPr/>
        </p:nvSpPr>
        <p:spPr>
          <a:xfrm>
            <a:off x="4368087" y="924747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926824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0098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F6D9A4-183F-17A2-386C-15E587015D14}"/>
              </a:ext>
            </a:extLst>
          </p:cNvPr>
          <p:cNvSpPr txBox="1"/>
          <p:nvPr/>
        </p:nvSpPr>
        <p:spPr>
          <a:xfrm>
            <a:off x="7514008" y="892684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441815"/>
            <a:ext cx="2108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schedule in the Request frame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358812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SP parameters for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884336"/>
            <a:ext cx="24459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with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859707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640466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524494"/>
            <a:ext cx="2990402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3998550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02187"/>
            <a:ext cx="2990402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6202A0-5C8F-BF85-454E-FBFAED8A0130}"/>
              </a:ext>
            </a:extLst>
          </p:cNvPr>
          <p:cNvSpPr txBox="1"/>
          <p:nvPr/>
        </p:nvSpPr>
        <p:spPr>
          <a:xfrm>
            <a:off x="4928369" y="4241376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B-TWT ID =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</p:spTree>
    <p:extLst>
      <p:ext uri="{BB962C8B-B14F-4D97-AF65-F5344CB8AC3E}">
        <p14:creationId xmlns:p14="http://schemas.microsoft.com/office/powerpoint/2010/main" val="43155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52643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C-TDMA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(if performed) includes at least a request message and an accept/</a:t>
            </a:r>
            <a:r>
              <a:rPr lang="en-US"/>
              <a:t>reject message to </a:t>
            </a:r>
            <a:r>
              <a:rPr lang="en-US" dirty="0"/>
              <a:t>establish the intention of sharing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parameters characterizing the traffic for which the TXOPs can be shared can also be negotiated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can exchange frames at the TXOP granularity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77418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311844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276032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92611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718762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003468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739492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333421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2080193"/>
            <a:ext cx="12650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C-AP Advertisement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30073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761090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5402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92410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751650" y="4504205"/>
            <a:ext cx="174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TXOP level frame exchange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509602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97170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988544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153760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507010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585567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953069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16922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508417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563069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101663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9078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531622"/>
            <a:ext cx="2528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TXOP sharing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448619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parameters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974143"/>
            <a:ext cx="2679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between the 2 APs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949514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730273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614301"/>
            <a:ext cx="2249398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4088357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91994"/>
            <a:ext cx="2159168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0A08E1A-102E-EA65-DF00-8002A509AEA1}"/>
              </a:ext>
            </a:extLst>
          </p:cNvPr>
          <p:cNvSpPr txBox="1"/>
          <p:nvPr/>
        </p:nvSpPr>
        <p:spPr>
          <a:xfrm>
            <a:off x="5900483" y="5292676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317DA4-21C4-D7D2-1103-F1875FA77735}"/>
              </a:ext>
            </a:extLst>
          </p:cNvPr>
          <p:cNvSpPr txBox="1"/>
          <p:nvPr/>
        </p:nvSpPr>
        <p:spPr>
          <a:xfrm>
            <a:off x="5967849" y="5738092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EC59291-29A1-9B37-D461-78B736104C88}"/>
              </a:ext>
            </a:extLst>
          </p:cNvPr>
          <p:cNvCxnSpPr>
            <a:cxnSpLocks/>
          </p:cNvCxnSpPr>
          <p:nvPr/>
        </p:nvCxnSpPr>
        <p:spPr bwMode="auto">
          <a:xfrm>
            <a:off x="5838892" y="4360349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350B0B7-5747-5B75-11B8-48F3B40BFDA6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5066" y="490177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92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7814-9C75-EDB2-BFA7-39883CAA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Containers for C-AP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0AA3-C874-D914-9A21-11E7BD55F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93627"/>
            <a:ext cx="7770813" cy="2266736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New Public Action frames can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Appealing because they can be sent in unassociated state (clause 11.3.3)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New Action frames could be used (e.g., “C-AP Action”)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They would require exception to be transmitted in unassociated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Beacon could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Need to be mindful of Beacon bloating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For Negotiations (Phase 2) the Management frames should be individually addressed (pair-wise agreements)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A1A9F-971F-C541-4F11-93BE04980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59153-89E8-44EC-5E39-7FB563C2C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999E31-8F2F-D7E4-6EC9-B209C0CEC074}"/>
              </a:ext>
            </a:extLst>
          </p:cNvPr>
          <p:cNvSpPr/>
          <p:nvPr/>
        </p:nvSpPr>
        <p:spPr bwMode="auto">
          <a:xfrm>
            <a:off x="966717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59C846-7196-9050-32B5-88B91203668A}"/>
              </a:ext>
            </a:extLst>
          </p:cNvPr>
          <p:cNvSpPr/>
          <p:nvPr/>
        </p:nvSpPr>
        <p:spPr bwMode="auto">
          <a:xfrm>
            <a:off x="176059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7A761C-37DA-A37B-8C63-29BD9AA08695}"/>
              </a:ext>
            </a:extLst>
          </p:cNvPr>
          <p:cNvSpPr/>
          <p:nvPr/>
        </p:nvSpPr>
        <p:spPr bwMode="auto">
          <a:xfrm>
            <a:off x="255307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F2EAC-2639-462E-CCAB-ADC9357D8571}"/>
              </a:ext>
            </a:extLst>
          </p:cNvPr>
          <p:cNvSpPr/>
          <p:nvPr/>
        </p:nvSpPr>
        <p:spPr bwMode="auto">
          <a:xfrm>
            <a:off x="3348943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4C4C05-C328-CA27-25B1-672939FDC06B}"/>
              </a:ext>
            </a:extLst>
          </p:cNvPr>
          <p:cNvSpPr txBox="1"/>
          <p:nvPr/>
        </p:nvSpPr>
        <p:spPr>
          <a:xfrm>
            <a:off x="648304" y="5646253"/>
            <a:ext cx="3273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the category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Table 9-81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Category is set to 4 (Public)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4E840E-2D48-578C-90FB-EF6FF1074480}"/>
              </a:ext>
            </a:extLst>
          </p:cNvPr>
          <p:cNvSpPr txBox="1"/>
          <p:nvPr/>
        </p:nvSpPr>
        <p:spPr>
          <a:xfrm>
            <a:off x="1634690" y="4355811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Action Frame format in 11be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05B0EA-667B-5B74-35D4-688CFA40590B}"/>
              </a:ext>
            </a:extLst>
          </p:cNvPr>
          <p:cNvSpPr txBox="1"/>
          <p:nvPr/>
        </p:nvSpPr>
        <p:spPr>
          <a:xfrm>
            <a:off x="5376593" y="4040275"/>
            <a:ext cx="32730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specific action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rules in Section 9.6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If Category is set to 4, this is the “Public Action field”. New values for the Action would be defined from reserved values, e.g.: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55: C-AP Advertisement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56: C-AP Request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57: C-AP Response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58: C-AP Notification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Etc.</a:t>
            </a:r>
          </a:p>
          <a:p>
            <a:endParaRPr lang="en-US" sz="120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7C449F-55C4-8CB9-26B2-29B2CB2FBFEC}"/>
              </a:ext>
            </a:extLst>
          </p:cNvPr>
          <p:cNvCxnSpPr>
            <a:cxnSpLocks/>
          </p:cNvCxnSpPr>
          <p:nvPr/>
        </p:nvCxnSpPr>
        <p:spPr bwMode="auto">
          <a:xfrm flipV="1">
            <a:off x="3170241" y="4175263"/>
            <a:ext cx="2206352" cy="5612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E57ADF-96B8-86AB-8D5E-7F075F94DD13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9563" y="4909809"/>
            <a:ext cx="337273" cy="7364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364AD3D-E93C-E3B2-5043-0FC0110385AE}"/>
              </a:ext>
            </a:extLst>
          </p:cNvPr>
          <p:cNvSpPr txBox="1"/>
          <p:nvPr/>
        </p:nvSpPr>
        <p:spPr>
          <a:xfrm>
            <a:off x="880648" y="4064017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Example: New Public Action frames</a:t>
            </a:r>
          </a:p>
        </p:txBody>
      </p:sp>
    </p:spTree>
    <p:extLst>
      <p:ext uri="{BB962C8B-B14F-4D97-AF65-F5344CB8AC3E}">
        <p14:creationId xmlns:p14="http://schemas.microsoft.com/office/powerpoint/2010/main" val="215747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9CEF13-1079-E2AD-2DE9-86BD91E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90854-E2EF-0E0D-B459-D9BC4668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 framework for C-AP features is discussed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Advertising C-AP features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Negotiating engagement and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Utilization of the C-AP feature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can advertise capabilities for C-AP features over management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APs can start negotiations for specific/individual C-AP features via individually addressed management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CD3A-9428-893E-82AF-EDEA8B59A1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5424F-BB2F-68C3-BADF-F4E72E2A06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8921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1997DC-765F-40E1-8BF7-2B8C22CE55BC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cb1c834-fb5e-4db1-b5fe-b760d2c58fa7"/>
    <ds:schemaRef ds:uri="http://schemas.microsoft.com/office/infopath/2007/PartnerControls"/>
    <ds:schemaRef ds:uri="http://www.w3.org/XML/1998/namespace"/>
    <ds:schemaRef ds:uri="bdad08e0-c87a-48bb-812d-c3fcd257adb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356EDC-3954-4572-B78B-88F3E404F17C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</TotalTime>
  <Words>1864</Words>
  <Application>Microsoft Office PowerPoint</Application>
  <PresentationFormat>On-screen Show (4:3)</PresentationFormat>
  <Paragraphs>220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Aptos</vt:lpstr>
      <vt:lpstr>Arial</vt:lpstr>
      <vt:lpstr>Arial Unicode MS</vt:lpstr>
      <vt:lpstr>Courier New</vt:lpstr>
      <vt:lpstr>Symbol</vt:lpstr>
      <vt:lpstr>Times New Roman</vt:lpstr>
      <vt:lpstr>Office Theme</vt:lpstr>
      <vt:lpstr>Document</vt:lpstr>
      <vt:lpstr>A Framework for  Coordinated Access Points</vt:lpstr>
      <vt:lpstr>Introduction</vt:lpstr>
      <vt:lpstr>General framework</vt:lpstr>
      <vt:lpstr>Example: CrTWT Negotiation  and Frame Exchange</vt:lpstr>
      <vt:lpstr>Example: CrTWT Negotiation  and Frame Exchange</vt:lpstr>
      <vt:lpstr>Example: C-TDMA Negotiation  and Frame Exchange</vt:lpstr>
      <vt:lpstr>Example: C-TDMA Negotiation  and Frame Exchange</vt:lpstr>
      <vt:lpstr>Containers for C-AP Information</vt:lpstr>
      <vt:lpstr>Conclusion</vt:lpstr>
      <vt:lpstr>SP1</vt:lpstr>
      <vt:lpstr>SP2</vt:lpstr>
      <vt:lpstr>SP3</vt:lpstr>
      <vt:lpstr>SPa1 (MAPC Public action frame actions)</vt:lpstr>
      <vt:lpstr>SPa2 (M-AP coordination discovery) </vt:lpstr>
      <vt:lpstr>SPa3 (M-AP coordination negotiations - Request)</vt:lpstr>
      <vt:lpstr>SPa4 (M-AP coordination negotiations - Response)</vt:lpstr>
      <vt:lpstr>SPc1 (Co-RTWT Parameters Set)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Giovanni Chisci</cp:lastModifiedBy>
  <cp:revision>2</cp:revision>
  <cp:lastPrinted>1601-01-01T00:00:00Z</cp:lastPrinted>
  <dcterms:created xsi:type="dcterms:W3CDTF">2019-06-07T21:10:12Z</dcterms:created>
  <dcterms:modified xsi:type="dcterms:W3CDTF">2025-03-11T15:30:25Z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1803270554</vt:i4>
  </property>
  <property fmtid="{D5CDD505-2E9C-101B-9397-08002B2CF9AE}" pid="4" name="_NewReviewCycle">
    <vt:lpwstr/>
  </property>
  <property fmtid="{D5CDD505-2E9C-101B-9397-08002B2CF9AE}" pid="5" name="_EmailSubject">
    <vt:lpwstr>Coordindated medium access (CrTWT)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  <property fmtid="{D5CDD505-2E9C-101B-9397-08002B2CF9AE}" pid="8" name="MediaServiceImageTags">
    <vt:lpwstr/>
  </property>
</Properties>
</file>