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73" r:id="rId5"/>
    <p:sldId id="289" r:id="rId6"/>
    <p:sldId id="286" r:id="rId7"/>
    <p:sldId id="290" r:id="rId8"/>
    <p:sldId id="277" r:id="rId9"/>
    <p:sldId id="264" r:id="rId10"/>
    <p:sldId id="278" r:id="rId11"/>
    <p:sldId id="291" r:id="rId12"/>
    <p:sldId id="275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32" d="100"/>
          <a:sy n="132" d="100"/>
        </p:scale>
        <p:origin x="7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35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50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3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1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2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27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July,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July,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July,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July,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July,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July,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Vishnu Ratnam,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cs typeface="Arial" panose="020B0604020202020204" pitchFamily="34" charset="0"/>
              </a:rPr>
              <a:t>Trigger frame expansion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2024-07-27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370997"/>
              </p:ext>
            </p:extLst>
          </p:nvPr>
        </p:nvGraphicFramePr>
        <p:xfrm>
          <a:off x="742950" y="3328988"/>
          <a:ext cx="75374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Document" r:id="rId4" imgW="10749831" imgH="2822119" progId="Word.Document.8">
                  <p:embed/>
                </p:oleObj>
              </mc:Choice>
              <mc:Fallback>
                <p:oleObj name="Document" r:id="rId4" imgW="10749831" imgH="282211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328988"/>
                        <a:ext cx="7537450" cy="198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Straw polls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909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SP 1: Do you agree to </a:t>
            </a:r>
            <a:r>
              <a:rPr lang="en-US" dirty="0"/>
              <a:t>define mechanisms in 802.11bn for expanding the size of the fields for indicating common information and user-specific information in Trigger frames?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69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Straw polls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909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SP 2: Do you agree to </a:t>
            </a:r>
            <a:r>
              <a:rPr lang="en-US" dirty="0"/>
              <a:t>define mechanisms in 802.11bn for indicating the UHR (and beyond) versions of the Common Info and User Info fields in Trigger frames?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5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2896393"/>
            <a:ext cx="7770813" cy="1065213"/>
          </a:xfrm>
        </p:spPr>
        <p:txBody>
          <a:bodyPr/>
          <a:lstStyle/>
          <a:p>
            <a:r>
              <a:rPr lang="en-US" sz="6000" dirty="0"/>
              <a:t>Backup slides</a:t>
            </a:r>
            <a:endParaRPr lang="en-GB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08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This document proposes mechanism for expansion of the Common Info and User Info fields of Trigger frames, for carrying additional information.</a:t>
            </a:r>
          </a:p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Trigger frames in UHR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600199"/>
            <a:ext cx="7770813" cy="4571999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Trigger frames are anticipated to be used extensively in 802.11bn.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Several proposals have proposed the use of trigger frames for: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Multi-AP coordination for obtaining cross-BSS CSI, buffer status, resource allocation </a:t>
            </a:r>
            <a:r>
              <a:rPr lang="en-US" dirty="0" err="1"/>
              <a:t>etc</a:t>
            </a:r>
            <a:r>
              <a:rPr lang="en-US" dirty="0"/>
              <a:t> [1-4].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Coexistence Indication [5,10]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Initiating switch to higher capability state in DPS operation [6-7]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Initiating DSO sub-band switch. [8-9]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Initiating transmission on backup primary channel in NPCA [10]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The focus has mainly been on the following types of trigger frames: MU-RTS, MU-RTS TXS, BSRP, BQRP and BFRP.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Existing Trigger frame versions proposed to be re-used to maintain backward compatibility.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Understandably, for enabling such new features, several additional fields will need to be defined for both the Common Info and User Info fields of Trigger frames in 802.11bn.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Common Info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73555"/>
            <a:ext cx="7770813" cy="4522445"/>
          </a:xfrm>
        </p:spPr>
        <p:txBody>
          <a:bodyPr/>
          <a:lstStyle/>
          <a:p>
            <a:pPr marL="157162" indent="0" algn="just"/>
            <a:r>
              <a:rPr lang="en-US" sz="1500" u="sng" dirty="0">
                <a:solidFill>
                  <a:schemeClr val="tx1"/>
                </a:solidFill>
              </a:rPr>
              <a:t>Too few reserved bits remaining</a:t>
            </a:r>
            <a:r>
              <a:rPr lang="en-US" sz="1500" dirty="0">
                <a:solidFill>
                  <a:schemeClr val="tx1"/>
                </a:solidFill>
              </a:rPr>
              <a:t>: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For many Trigger frame variants (except for MU-RTS and MU-RTS TXS) there are too few reserved bits remaining in the Common Info field.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</a:t>
            </a:r>
            <a:r>
              <a:rPr lang="en-US" sz="1400" dirty="0"/>
              <a:t>B22, B26, B53, B63, B56–B62 in EHT variant </a:t>
            </a:r>
            <a:r>
              <a:rPr lang="en-US" sz="1400" dirty="0">
                <a:solidFill>
                  <a:schemeClr val="tx1"/>
                </a:solidFill>
              </a:rPr>
              <a:t>are reserved for backward compatibility.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In 802.11be, a new Special User Info field (AID12=2007) was proposed for expansion of EHT variant Common Info, but also has only 3 reserved bits remaining. </a:t>
            </a:r>
          </a:p>
          <a:p>
            <a:pPr marL="157162" indent="0" algn="just"/>
            <a:endParaRPr lang="en-US" sz="1500" u="sng" dirty="0">
              <a:solidFill>
                <a:schemeClr val="tx1"/>
              </a:solidFill>
            </a:endParaRPr>
          </a:p>
          <a:p>
            <a:pPr marL="157162" indent="0" algn="just"/>
            <a:endParaRPr lang="en-US" sz="1500" u="sng" dirty="0">
              <a:solidFill>
                <a:schemeClr val="tx1"/>
              </a:solidFill>
            </a:endParaRPr>
          </a:p>
          <a:p>
            <a:pPr marL="157162" indent="0" algn="just"/>
            <a:endParaRPr lang="en-US" sz="1500" u="sng" dirty="0">
              <a:solidFill>
                <a:schemeClr val="tx1"/>
              </a:solidFill>
            </a:endParaRPr>
          </a:p>
          <a:p>
            <a:pPr marL="157162" indent="0" algn="just"/>
            <a:endParaRPr lang="en-US" sz="1500" u="sng" dirty="0">
              <a:solidFill>
                <a:schemeClr val="tx1"/>
              </a:solidFill>
            </a:endParaRPr>
          </a:p>
          <a:p>
            <a:pPr marL="157162" indent="0" algn="just"/>
            <a:r>
              <a:rPr lang="en-US" sz="1500" u="sng" dirty="0">
                <a:solidFill>
                  <a:schemeClr val="tx1"/>
                </a:solidFill>
              </a:rPr>
              <a:t>Common Info variant indication is complex</a:t>
            </a:r>
            <a:r>
              <a:rPr lang="en-US" sz="1500" dirty="0">
                <a:solidFill>
                  <a:schemeClr val="tx1"/>
                </a:solidFill>
              </a:rPr>
              <a:t>: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Current indication mechanism is not easy to expand to new Common Info variants. (similar issue to PPDU version identification)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226C92-9D75-4303-9777-2D8D19849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203" y="3276600"/>
            <a:ext cx="4343400" cy="107942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CDF8D7-DDEC-426D-92AD-6751A5655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22079"/>
              </p:ext>
            </p:extLst>
          </p:nvPr>
        </p:nvGraphicFramePr>
        <p:xfrm>
          <a:off x="1599407" y="5257800"/>
          <a:ext cx="6172993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382">
                  <a:extLst>
                    <a:ext uri="{9D8B030D-6E8A-4147-A177-3AD203B41FA5}">
                      <a16:colId xmlns:a16="http://schemas.microsoft.com/office/drawing/2014/main" val="1241657308"/>
                    </a:ext>
                  </a:extLst>
                </a:gridCol>
                <a:gridCol w="1291865">
                  <a:extLst>
                    <a:ext uri="{9D8B030D-6E8A-4147-A177-3AD203B41FA5}">
                      <a16:colId xmlns:a16="http://schemas.microsoft.com/office/drawing/2014/main" val="4121448391"/>
                    </a:ext>
                  </a:extLst>
                </a:gridCol>
                <a:gridCol w="1307343">
                  <a:extLst>
                    <a:ext uri="{9D8B030D-6E8A-4147-A177-3AD203B41FA5}">
                      <a16:colId xmlns:a16="http://schemas.microsoft.com/office/drawing/2014/main" val="1356453188"/>
                    </a:ext>
                  </a:extLst>
                </a:gridCol>
                <a:gridCol w="2209403">
                  <a:extLst>
                    <a:ext uri="{9D8B030D-6E8A-4147-A177-3AD203B41FA5}">
                      <a16:colId xmlns:a16="http://schemas.microsoft.com/office/drawing/2014/main" val="1815024977"/>
                    </a:ext>
                  </a:extLst>
                </a:gridCol>
              </a:tblGrid>
              <a:tr h="19012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Common Info B54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Common Info B55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Non-AP STA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Common Info Interpretation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3339585"/>
                  </a:ext>
                </a:extLst>
              </a:tr>
              <a:tr h="16522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149730"/>
                  </a:ext>
                </a:extLst>
              </a:tr>
              <a:tr h="16522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755236"/>
                  </a:ext>
                </a:extLst>
              </a:tr>
              <a:tr h="16522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72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164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 for Common Info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73556"/>
            <a:ext cx="7770813" cy="2348792"/>
          </a:xfrm>
        </p:spPr>
        <p:txBody>
          <a:bodyPr/>
          <a:lstStyle/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Use last 3 remaining bits in Special User Info field (AID12=2007) to indicate Common Info Version (e.g. EHT, UHR, …). Similar idea as PHY Version Identifier in U-SIG.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HE/EHT STAs shall interpret UHR Common Info field as the HE/EHT Common Info field.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Additional common information can be carried in “follow up” Special User Info fields.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These fields can carry same AID12=2007 or can be assigned new AID12s (&gt; 2007).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There can be a unique mapping from Common Info Version to number of Special User Info fields. Alternatively, a Special User Info Count field or Special User Info Control field can be included to indicate number of Special User Info fields present.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E61DAF7-54CB-4A9D-B77C-A7EFFFCA4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57600"/>
            <a:ext cx="5214005" cy="2819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A76A7A-3E2B-4E4F-9422-D90FBA61C659}"/>
              </a:ext>
            </a:extLst>
          </p:cNvPr>
          <p:cNvSpPr txBox="1"/>
          <p:nvPr/>
        </p:nvSpPr>
        <p:spPr>
          <a:xfrm>
            <a:off x="7162800" y="4382125"/>
            <a:ext cx="182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Additional common information carried here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BCDA62C-3674-4E1C-86F7-C0F7A8FCA889}"/>
              </a:ext>
            </a:extLst>
          </p:cNvPr>
          <p:cNvCxnSpPr>
            <a:stCxn id="7" idx="1"/>
          </p:cNvCxnSpPr>
          <p:nvPr/>
        </p:nvCxnSpPr>
        <p:spPr bwMode="auto">
          <a:xfrm flipH="1">
            <a:off x="5943600" y="4612958"/>
            <a:ext cx="1219200" cy="568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56695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User Info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73555"/>
            <a:ext cx="7770813" cy="3499713"/>
          </a:xfrm>
        </p:spPr>
        <p:txBody>
          <a:bodyPr/>
          <a:lstStyle/>
          <a:p>
            <a:pPr marL="157162" indent="0" algn="just"/>
            <a:r>
              <a:rPr lang="en-US" sz="1500" u="sng" dirty="0">
                <a:solidFill>
                  <a:schemeClr val="tx1"/>
                </a:solidFill>
              </a:rPr>
              <a:t>Too few reserved bits remaining</a:t>
            </a:r>
            <a:r>
              <a:rPr lang="en-US" sz="1500" dirty="0">
                <a:solidFill>
                  <a:schemeClr val="tx1"/>
                </a:solidFill>
              </a:rPr>
              <a:t>: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For many Trigger frame variants (except for MU-RTS and MU-RTS TXS) there are too few reserved bits remaining in the User Info field.</a:t>
            </a:r>
            <a:endParaRPr lang="en-US" sz="1500" dirty="0"/>
          </a:p>
          <a:p>
            <a:pPr marL="442912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157162" indent="0" algn="just"/>
            <a:endParaRPr lang="en-US" sz="1500" u="sng" dirty="0">
              <a:solidFill>
                <a:schemeClr val="tx1"/>
              </a:solidFill>
            </a:endParaRPr>
          </a:p>
          <a:p>
            <a:pPr marL="157162" indent="0" algn="just"/>
            <a:endParaRPr lang="en-US" sz="1500" u="sng" dirty="0">
              <a:solidFill>
                <a:schemeClr val="tx1"/>
              </a:solidFill>
            </a:endParaRPr>
          </a:p>
          <a:p>
            <a:pPr marL="157162" indent="0" algn="just"/>
            <a:endParaRPr lang="en-US" sz="1500" u="sng" dirty="0">
              <a:solidFill>
                <a:schemeClr val="tx1"/>
              </a:solidFill>
            </a:endParaRPr>
          </a:p>
          <a:p>
            <a:pPr marL="157162" indent="0" algn="just"/>
            <a:endParaRPr lang="en-US" sz="1500" u="sng" dirty="0">
              <a:solidFill>
                <a:schemeClr val="tx1"/>
              </a:solidFill>
            </a:endParaRPr>
          </a:p>
          <a:p>
            <a:pPr marL="157162" indent="0" algn="just"/>
            <a:r>
              <a:rPr lang="en-US" sz="1500" u="sng" dirty="0">
                <a:solidFill>
                  <a:schemeClr val="tx1"/>
                </a:solidFill>
              </a:rPr>
              <a:t>User Info variant indication is complex</a:t>
            </a:r>
            <a:r>
              <a:rPr lang="en-US" sz="1500" dirty="0">
                <a:solidFill>
                  <a:schemeClr val="tx1"/>
                </a:solidFill>
              </a:rPr>
              <a:t>: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Current indication mechanism is not easy to expand to new User Info variants.</a:t>
            </a:r>
            <a:endParaRPr lang="en-US" sz="1500" dirty="0"/>
          </a:p>
          <a:p>
            <a:pPr marL="442912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442912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442912" indent="-285750" algn="just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A5CAE0-0160-49A3-94F7-613D5E23EC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254"/>
          <a:stretch/>
        </p:blipFill>
        <p:spPr>
          <a:xfrm>
            <a:off x="2331942" y="4893159"/>
            <a:ext cx="4191958" cy="13700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F02ECD-CDE0-43C0-8B32-87E452E89C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763461"/>
            <a:ext cx="3970721" cy="8179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0E4E03-B3F0-42C2-AD41-8F0197452D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3899" y="2763461"/>
            <a:ext cx="3848439" cy="8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54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 for User Info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73555"/>
            <a:ext cx="7770813" cy="4522445"/>
          </a:xfrm>
        </p:spPr>
        <p:txBody>
          <a:bodyPr/>
          <a:lstStyle/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Additional user-specific information can be carried in “follow-up” User Info fields.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 User Info fields for a STA shall carry same AID12 (determined by the recipient STAs AID).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User Info Version field can be used to determine the version of the User Info field.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There can be a unique mapping from User Info Version to the number of follow-up User Info fields. Alternatively, a User Info Count field can be included to indicate number of User Info fields present for a non-AP STA.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EAFBA9-BA8F-422F-91DB-DA91BF070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581400"/>
            <a:ext cx="5372893" cy="28092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3CE1EA-26C3-443C-B6C6-2A4EBC7C8D06}"/>
              </a:ext>
            </a:extLst>
          </p:cNvPr>
          <p:cNvSpPr txBox="1"/>
          <p:nvPr/>
        </p:nvSpPr>
        <p:spPr>
          <a:xfrm>
            <a:off x="7162800" y="4382125"/>
            <a:ext cx="182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Additional user-specific information carried here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79EF7F-BB17-4A3B-9C97-C0E78A7A5F9E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6172200" y="4612958"/>
            <a:ext cx="990600" cy="568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39713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546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Trigger frames will play a critical role in many new features to be defined in 802.11bn.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Most trigger frame versions have too few reserved fields for carrying additional indications required to support such a diverse set of features.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The current mechanism for indicating the version of Common Info and User Info fields is also not amenable for expansion.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Proposal 1: Follow up Special User Info fields (with AID12=2007 or new) can be used to carry additional common information and also indicate the Common Info version.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Proposal 2: Follow up User Info fields (with same AID12) can be used to carry additional user specific information and also indicate User Info version.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9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11-24-0512-00-00bn-considerations-for-coordinated-tdma.pptx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11-24-0639-01-00bn-mac-protocol-aspects-of-multi-ap-coordination.pptx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11-24-0716-04-00bn-buffer-status-report-in-multi-ap-follow-up.pptx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11-24-1092-00-00bn-multi-ap-coordinated-concurrent-transmission-protocol.pptx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11-24-1221-01-00bn-icf-icr-follow-up.pptx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11-24-0451-00-00bn-ap-state-transitions-in-dps-mode.pptx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11-24-1126-01-00bn-icf-icr-discussion-for-dps.pptx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11-24-0299-01-00bn-initial-ctrl-frame-for-bw-switching-modes.pptx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11-24-0517-00-00bn-preallocation-of-subband-for-dso-follow-up.pptx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11-24-0504-01-00bn-considerations-of-a-unified-initial-control-frame-design.pptx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2399</TotalTime>
  <Words>1151</Words>
  <Application>Microsoft Office PowerPoint</Application>
  <PresentationFormat>On-screen Show (4:3)</PresentationFormat>
  <Paragraphs>183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Office Theme</vt:lpstr>
      <vt:lpstr>Document</vt:lpstr>
      <vt:lpstr>Trigger frame expansion</vt:lpstr>
      <vt:lpstr>Abstract</vt:lpstr>
      <vt:lpstr>Usage of Trigger frames in UHR</vt:lpstr>
      <vt:lpstr>Issues with Common Info field</vt:lpstr>
      <vt:lpstr>Proposals for Common Info field</vt:lpstr>
      <vt:lpstr>Issues with User Info field</vt:lpstr>
      <vt:lpstr>Proposals for User Info field</vt:lpstr>
      <vt:lpstr>Conclusion</vt:lpstr>
      <vt:lpstr>References</vt:lpstr>
      <vt:lpstr>Straw polls</vt:lpstr>
      <vt:lpstr>Straw polls</vt:lpstr>
      <vt:lpstr>Backup slides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Trigger_frame_expansion</dc:title>
  <dc:creator>Vishnu Vardhan Ratnam</dc:creator>
  <cp:lastModifiedBy>Vishnu Vardhan Ratnam</cp:lastModifiedBy>
  <cp:revision>197</cp:revision>
  <cp:lastPrinted>1601-01-01T00:00:00Z</cp:lastPrinted>
  <dcterms:created xsi:type="dcterms:W3CDTF">2023-10-26T23:59:45Z</dcterms:created>
  <dcterms:modified xsi:type="dcterms:W3CDTF">2024-08-09T06:43:32Z</dcterms:modified>
</cp:coreProperties>
</file>