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69" r:id="rId5"/>
    <p:sldId id="402" r:id="rId6"/>
    <p:sldId id="415" r:id="rId7"/>
    <p:sldId id="404" r:id="rId8"/>
    <p:sldId id="406" r:id="rId9"/>
    <p:sldId id="417" r:id="rId10"/>
    <p:sldId id="416" r:id="rId11"/>
    <p:sldId id="418" r:id="rId12"/>
    <p:sldId id="420" r:id="rId13"/>
    <p:sldId id="421" r:id="rId14"/>
    <p:sldId id="419" r:id="rId15"/>
    <p:sldId id="422" r:id="rId16"/>
    <p:sldId id="423" r:id="rId17"/>
    <p:sldId id="424" r:id="rId18"/>
    <p:sldId id="426" r:id="rId19"/>
    <p:sldId id="425" r:id="rId20"/>
    <p:sldId id="427" r:id="rId21"/>
    <p:sldId id="429" r:id="rId22"/>
    <p:sldId id="430" r:id="rId23"/>
    <p:sldId id="431" r:id="rId24"/>
    <p:sldId id="432" r:id="rId25"/>
    <p:sldId id="428" r:id="rId2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B0AECA-EC71-E946-8AB5-E63A663F85F1}" v="26" dt="2025-04-22T23:24:23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16" autoAdjust="0"/>
    <p:restoredTop sz="96164" autoAdjust="0"/>
  </p:normalViewPr>
  <p:slideViewPr>
    <p:cSldViewPr>
      <p:cViewPr varScale="1">
        <p:scale>
          <a:sx n="122" d="100"/>
          <a:sy n="122" d="100"/>
        </p:scale>
        <p:origin x="1152" y="2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colm Smith (mmsmith)" userId="41097998-28cb-4755-aed0-63dafe914f94" providerId="ADAL" clId="{DD4198D3-5881-CE4C-B5D4-B139F00A1B89}"/>
    <pc:docChg chg="undo custSel addSld delSld modSld sldOrd">
      <pc:chgData name="Malcolm Smith (mmsmith)" userId="41097998-28cb-4755-aed0-63dafe914f94" providerId="ADAL" clId="{DD4198D3-5881-CE4C-B5D4-B139F00A1B89}" dt="2024-11-09T23:33:44.843" v="15721" actId="27918"/>
      <pc:docMkLst>
        <pc:docMk/>
      </pc:docMkLst>
      <pc:sldChg chg="modSp mod">
        <pc:chgData name="Malcolm Smith (mmsmith)" userId="41097998-28cb-4755-aed0-63dafe914f94" providerId="ADAL" clId="{DD4198D3-5881-CE4C-B5D4-B139F00A1B89}" dt="2024-11-09T23:28:09.607" v="15665" actId="20577"/>
        <pc:sldMkLst>
          <pc:docMk/>
          <pc:sldMk cId="0" sldId="269"/>
        </pc:sldMkLst>
      </pc:sldChg>
      <pc:sldChg chg="modSp mod">
        <pc:chgData name="Malcolm Smith (mmsmith)" userId="41097998-28cb-4755-aed0-63dafe914f94" providerId="ADAL" clId="{DD4198D3-5881-CE4C-B5D4-B139F00A1B89}" dt="2024-11-07T19:17:41.760" v="15309" actId="20577"/>
        <pc:sldMkLst>
          <pc:docMk/>
          <pc:sldMk cId="3123404743" sldId="395"/>
        </pc:sldMkLst>
      </pc:sldChg>
      <pc:sldChg chg="del">
        <pc:chgData name="Malcolm Smith (mmsmith)" userId="41097998-28cb-4755-aed0-63dafe914f94" providerId="ADAL" clId="{DD4198D3-5881-CE4C-B5D4-B139F00A1B89}" dt="2024-11-09T23:23:51.917" v="15564" actId="2696"/>
        <pc:sldMkLst>
          <pc:docMk/>
          <pc:sldMk cId="702379409" sldId="396"/>
        </pc:sldMkLst>
      </pc:sldChg>
      <pc:sldChg chg="modSp mod">
        <pc:chgData name="Malcolm Smith (mmsmith)" userId="41097998-28cb-4755-aed0-63dafe914f94" providerId="ADAL" clId="{DD4198D3-5881-CE4C-B5D4-B139F00A1B89}" dt="2024-11-09T23:28:51.193" v="15683" actId="20577"/>
        <pc:sldMkLst>
          <pc:docMk/>
          <pc:sldMk cId="3933745656" sldId="402"/>
        </pc:sldMkLst>
      </pc:sldChg>
      <pc:sldChg chg="del">
        <pc:chgData name="Malcolm Smith (mmsmith)" userId="41097998-28cb-4755-aed0-63dafe914f94" providerId="ADAL" clId="{DD4198D3-5881-CE4C-B5D4-B139F00A1B89}" dt="2024-10-28T13:56:58.903" v="733" actId="2696"/>
        <pc:sldMkLst>
          <pc:docMk/>
          <pc:sldMk cId="1920948414" sldId="403"/>
        </pc:sldMkLst>
      </pc:sldChg>
      <pc:sldChg chg="modSp mod">
        <pc:chgData name="Malcolm Smith (mmsmith)" userId="41097998-28cb-4755-aed0-63dafe914f94" providerId="ADAL" clId="{DD4198D3-5881-CE4C-B5D4-B139F00A1B89}" dt="2024-10-29T23:45:23.609" v="7018" actId="20577"/>
        <pc:sldMkLst>
          <pc:docMk/>
          <pc:sldMk cId="3764226070" sldId="404"/>
        </pc:sldMkLst>
      </pc:sldChg>
      <pc:sldChg chg="modSp mod">
        <pc:chgData name="Malcolm Smith (mmsmith)" userId="41097998-28cb-4755-aed0-63dafe914f94" providerId="ADAL" clId="{DD4198D3-5881-CE4C-B5D4-B139F00A1B89}" dt="2024-10-28T16:45:43.364" v="3515" actId="20577"/>
        <pc:sldMkLst>
          <pc:docMk/>
          <pc:sldMk cId="2049408201" sldId="406"/>
        </pc:sldMkLst>
      </pc:sldChg>
      <pc:sldChg chg="modSp mod">
        <pc:chgData name="Malcolm Smith (mmsmith)" userId="41097998-28cb-4755-aed0-63dafe914f94" providerId="ADAL" clId="{DD4198D3-5881-CE4C-B5D4-B139F00A1B89}" dt="2024-10-30T14:42:33.450" v="9670" actId="20577"/>
        <pc:sldMkLst>
          <pc:docMk/>
          <pc:sldMk cId="3112228985" sldId="415"/>
        </pc:sldMkLst>
      </pc:sldChg>
      <pc:sldChg chg="modSp mod">
        <pc:chgData name="Malcolm Smith (mmsmith)" userId="41097998-28cb-4755-aed0-63dafe914f94" providerId="ADAL" clId="{DD4198D3-5881-CE4C-B5D4-B139F00A1B89}" dt="2024-10-29T16:42:09.524" v="6679" actId="20577"/>
        <pc:sldMkLst>
          <pc:docMk/>
          <pc:sldMk cId="3109607736" sldId="416"/>
        </pc:sldMkLst>
      </pc:sldChg>
      <pc:sldChg chg="modSp mod">
        <pc:chgData name="Malcolm Smith (mmsmith)" userId="41097998-28cb-4755-aed0-63dafe914f94" providerId="ADAL" clId="{DD4198D3-5881-CE4C-B5D4-B139F00A1B89}" dt="2024-10-28T16:53:53.399" v="3772" actId="20577"/>
        <pc:sldMkLst>
          <pc:docMk/>
          <pc:sldMk cId="307325064" sldId="417"/>
        </pc:sldMkLst>
      </pc:sldChg>
      <pc:sldChg chg="addSp delSp modSp add mod">
        <pc:chgData name="Malcolm Smith (mmsmith)" userId="41097998-28cb-4755-aed0-63dafe914f94" providerId="ADAL" clId="{DD4198D3-5881-CE4C-B5D4-B139F00A1B89}" dt="2024-10-29T16:42:15.655" v="6680" actId="20577"/>
        <pc:sldMkLst>
          <pc:docMk/>
          <pc:sldMk cId="1213813496" sldId="418"/>
        </pc:sldMkLst>
      </pc:sldChg>
      <pc:sldChg chg="modSp add mod">
        <pc:chgData name="Malcolm Smith (mmsmith)" userId="41097998-28cb-4755-aed0-63dafe914f94" providerId="ADAL" clId="{DD4198D3-5881-CE4C-B5D4-B139F00A1B89}" dt="2024-10-30T14:51:36.600" v="9740" actId="20577"/>
        <pc:sldMkLst>
          <pc:docMk/>
          <pc:sldMk cId="641160708" sldId="419"/>
        </pc:sldMkLst>
      </pc:sldChg>
      <pc:sldChg chg="addSp delSp modSp add mod">
        <pc:chgData name="Malcolm Smith (mmsmith)" userId="41097998-28cb-4755-aed0-63dafe914f94" providerId="ADAL" clId="{DD4198D3-5881-CE4C-B5D4-B139F00A1B89}" dt="2024-10-29T23:48:16.426" v="7093" actId="20577"/>
        <pc:sldMkLst>
          <pc:docMk/>
          <pc:sldMk cId="1735780972" sldId="420"/>
        </pc:sldMkLst>
      </pc:sldChg>
      <pc:sldChg chg="addSp delSp modSp add mod">
        <pc:chgData name="Malcolm Smith (mmsmith)" userId="41097998-28cb-4755-aed0-63dafe914f94" providerId="ADAL" clId="{DD4198D3-5881-CE4C-B5D4-B139F00A1B89}" dt="2024-10-29T23:48:33.204" v="7104" actId="6549"/>
        <pc:sldMkLst>
          <pc:docMk/>
          <pc:sldMk cId="4220209519" sldId="421"/>
        </pc:sldMkLst>
      </pc:sldChg>
      <pc:sldChg chg="modSp add del mod">
        <pc:chgData name="Malcolm Smith (mmsmith)" userId="41097998-28cb-4755-aed0-63dafe914f94" providerId="ADAL" clId="{DD4198D3-5881-CE4C-B5D4-B139F00A1B89}" dt="2024-10-28T21:56:58.698" v="5361" actId="2696"/>
        <pc:sldMkLst>
          <pc:docMk/>
          <pc:sldMk cId="673374310" sldId="422"/>
        </pc:sldMkLst>
      </pc:sldChg>
      <pc:sldChg chg="addSp delSp modSp add mod ord">
        <pc:chgData name="Malcolm Smith (mmsmith)" userId="41097998-28cb-4755-aed0-63dafe914f94" providerId="ADAL" clId="{DD4198D3-5881-CE4C-B5D4-B139F00A1B89}" dt="2024-10-29T16:42:30.697" v="6683" actId="20577"/>
        <pc:sldMkLst>
          <pc:docMk/>
          <pc:sldMk cId="1130593726" sldId="422"/>
        </pc:sldMkLst>
      </pc:sldChg>
      <pc:sldChg chg="addSp delSp modSp add mod">
        <pc:chgData name="Malcolm Smith (mmsmith)" userId="41097998-28cb-4755-aed0-63dafe914f94" providerId="ADAL" clId="{DD4198D3-5881-CE4C-B5D4-B139F00A1B89}" dt="2024-10-29T16:42:38.399" v="6684" actId="20577"/>
        <pc:sldMkLst>
          <pc:docMk/>
          <pc:sldMk cId="3742773808" sldId="423"/>
        </pc:sldMkLst>
      </pc:sldChg>
      <pc:sldChg chg="addSp delSp modSp add mod">
        <pc:chgData name="Malcolm Smith (mmsmith)" userId="41097998-28cb-4755-aed0-63dafe914f94" providerId="ADAL" clId="{DD4198D3-5881-CE4C-B5D4-B139F00A1B89}" dt="2024-10-30T14:17:17.626" v="8689" actId="115"/>
        <pc:sldMkLst>
          <pc:docMk/>
          <pc:sldMk cId="1251843399" sldId="424"/>
        </pc:sldMkLst>
      </pc:sldChg>
      <pc:sldChg chg="addSp delSp modSp add mod">
        <pc:chgData name="Malcolm Smith (mmsmith)" userId="41097998-28cb-4755-aed0-63dafe914f94" providerId="ADAL" clId="{DD4198D3-5881-CE4C-B5D4-B139F00A1B89}" dt="2024-11-08T18:01:40.257" v="15403" actId="113"/>
        <pc:sldMkLst>
          <pc:docMk/>
          <pc:sldMk cId="2948203632" sldId="425"/>
        </pc:sldMkLst>
      </pc:sldChg>
      <pc:sldChg chg="modSp add mod ord">
        <pc:chgData name="Malcolm Smith (mmsmith)" userId="41097998-28cb-4755-aed0-63dafe914f94" providerId="ADAL" clId="{DD4198D3-5881-CE4C-B5D4-B139F00A1B89}" dt="2024-11-08T18:00:19.141" v="15322" actId="6549"/>
        <pc:sldMkLst>
          <pc:docMk/>
          <pc:sldMk cId="2028672885" sldId="426"/>
        </pc:sldMkLst>
      </pc:sldChg>
      <pc:sldChg chg="modSp add mod ord">
        <pc:chgData name="Malcolm Smith (mmsmith)" userId="41097998-28cb-4755-aed0-63dafe914f94" providerId="ADAL" clId="{DD4198D3-5881-CE4C-B5D4-B139F00A1B89}" dt="2024-11-06T15:55:09.834" v="13992" actId="20577"/>
        <pc:sldMkLst>
          <pc:docMk/>
          <pc:sldMk cId="2760565974" sldId="427"/>
        </pc:sldMkLst>
      </pc:sldChg>
      <pc:sldChg chg="modSp add mod">
        <pc:chgData name="Malcolm Smith (mmsmith)" userId="41097998-28cb-4755-aed0-63dafe914f94" providerId="ADAL" clId="{DD4198D3-5881-CE4C-B5D4-B139F00A1B89}" dt="2024-11-09T23:26:36.371" v="15651" actId="20577"/>
        <pc:sldMkLst>
          <pc:docMk/>
          <pc:sldMk cId="194009659" sldId="428"/>
        </pc:sldMkLst>
      </pc:sldChg>
      <pc:sldChg chg="modSp add mod ord">
        <pc:chgData name="Malcolm Smith (mmsmith)" userId="41097998-28cb-4755-aed0-63dafe914f94" providerId="ADAL" clId="{DD4198D3-5881-CE4C-B5D4-B139F00A1B89}" dt="2024-11-09T23:33:30.854" v="15720" actId="27918"/>
        <pc:sldMkLst>
          <pc:docMk/>
          <pc:sldMk cId="3401668804" sldId="429"/>
        </pc:sldMkLst>
      </pc:sldChg>
      <pc:sldChg chg="modSp add mod ord">
        <pc:chgData name="Malcolm Smith (mmsmith)" userId="41097998-28cb-4755-aed0-63dafe914f94" providerId="ADAL" clId="{DD4198D3-5881-CE4C-B5D4-B139F00A1B89}" dt="2024-11-09T23:30:17.887" v="15714" actId="20577"/>
        <pc:sldMkLst>
          <pc:docMk/>
          <pc:sldMk cId="3324548264" sldId="430"/>
        </pc:sldMkLst>
      </pc:sldChg>
      <pc:sldChg chg="modSp add mod">
        <pc:chgData name="Malcolm Smith (mmsmith)" userId="41097998-28cb-4755-aed0-63dafe914f94" providerId="ADAL" clId="{DD4198D3-5881-CE4C-B5D4-B139F00A1B89}" dt="2024-11-06T21:03:06.369" v="14762" actId="20577"/>
        <pc:sldMkLst>
          <pc:docMk/>
          <pc:sldMk cId="3227812550" sldId="431"/>
        </pc:sldMkLst>
      </pc:sldChg>
      <pc:sldChg chg="modSp add mod ord">
        <pc:chgData name="Malcolm Smith (mmsmith)" userId="41097998-28cb-4755-aed0-63dafe914f94" providerId="ADAL" clId="{DD4198D3-5881-CE4C-B5D4-B139F00A1B89}" dt="2024-11-09T23:33:44.843" v="15721" actId="27918"/>
        <pc:sldMkLst>
          <pc:docMk/>
          <pc:sldMk cId="874301913" sldId="432"/>
        </pc:sldMkLst>
      </pc:sldChg>
    </pc:docChg>
  </pc:docChgLst>
  <pc:docChgLst>
    <pc:chgData name="Malcolm Smith (mmsmith)" userId="41097998-28cb-4755-aed0-63dafe914f94" providerId="ADAL" clId="{3DB0AECA-EC71-E946-8AB5-E63A663F85F1}"/>
    <pc:docChg chg="undo custSel delSld modSld modMainMaster">
      <pc:chgData name="Malcolm Smith (mmsmith)" userId="41097998-28cb-4755-aed0-63dafe914f94" providerId="ADAL" clId="{3DB0AECA-EC71-E946-8AB5-E63A663F85F1}" dt="2025-04-22T23:41:23.233" v="4188" actId="20577"/>
      <pc:docMkLst>
        <pc:docMk/>
      </pc:docMkLst>
      <pc:sldChg chg="modSp mod">
        <pc:chgData name="Malcolm Smith (mmsmith)" userId="41097998-28cb-4755-aed0-63dafe914f94" providerId="ADAL" clId="{3DB0AECA-EC71-E946-8AB5-E63A663F85F1}" dt="2025-04-22T23:35:21.793" v="4146" actId="6549"/>
        <pc:sldMkLst>
          <pc:docMk/>
          <pc:sldMk cId="0" sldId="269"/>
        </pc:sldMkLst>
        <pc:spChg chg="mod">
          <ac:chgData name="Malcolm Smith (mmsmith)" userId="41097998-28cb-4755-aed0-63dafe914f94" providerId="ADAL" clId="{3DB0AECA-EC71-E946-8AB5-E63A663F85F1}" dt="2025-04-22T23:35:21.793" v="4146" actId="6549"/>
          <ac:spMkLst>
            <pc:docMk/>
            <pc:sldMk cId="0" sldId="269"/>
            <ac:spMk id="1030" creationId="{00000000-0000-0000-0000-000000000000}"/>
          </ac:spMkLst>
        </pc:spChg>
      </pc:sldChg>
      <pc:sldChg chg="del">
        <pc:chgData name="Malcolm Smith (mmsmith)" userId="41097998-28cb-4755-aed0-63dafe914f94" providerId="ADAL" clId="{3DB0AECA-EC71-E946-8AB5-E63A663F85F1}" dt="2025-04-22T23:23:30.445" v="3681" actId="2696"/>
        <pc:sldMkLst>
          <pc:docMk/>
          <pc:sldMk cId="3123404743" sldId="395"/>
        </pc:sldMkLst>
      </pc:sldChg>
      <pc:sldChg chg="del">
        <pc:chgData name="Malcolm Smith (mmsmith)" userId="41097998-28cb-4755-aed0-63dafe914f94" providerId="ADAL" clId="{3DB0AECA-EC71-E946-8AB5-E63A663F85F1}" dt="2025-04-22T23:23:28.877" v="3680" actId="2696"/>
        <pc:sldMkLst>
          <pc:docMk/>
          <pc:sldMk cId="2972096942" sldId="401"/>
        </pc:sldMkLst>
      </pc:sldChg>
      <pc:sldChg chg="addSp modSp mod">
        <pc:chgData name="Malcolm Smith (mmsmith)" userId="41097998-28cb-4755-aed0-63dafe914f94" providerId="ADAL" clId="{3DB0AECA-EC71-E946-8AB5-E63A663F85F1}" dt="2025-04-22T20:53:06.359" v="539" actId="14100"/>
        <pc:sldMkLst>
          <pc:docMk/>
          <pc:sldMk cId="3933745656" sldId="402"/>
        </pc:sldMkLst>
        <pc:spChg chg="mod">
          <ac:chgData name="Malcolm Smith (mmsmith)" userId="41097998-28cb-4755-aed0-63dafe914f94" providerId="ADAL" clId="{3DB0AECA-EC71-E946-8AB5-E63A663F85F1}" dt="2025-04-22T20:53:06.359" v="539" actId="14100"/>
          <ac:spMkLst>
            <pc:docMk/>
            <pc:sldMk cId="3933745656" sldId="402"/>
            <ac:spMk id="3" creationId="{A0D2FEEF-E3C7-CDA6-8DC1-7672FDBFABD7}"/>
          </ac:spMkLst>
        </pc:spChg>
        <pc:spChg chg="add mod">
          <ac:chgData name="Malcolm Smith (mmsmith)" userId="41097998-28cb-4755-aed0-63dafe914f94" providerId="ADAL" clId="{3DB0AECA-EC71-E946-8AB5-E63A663F85F1}" dt="2025-04-22T19:12:36.548" v="374" actId="1076"/>
          <ac:spMkLst>
            <pc:docMk/>
            <pc:sldMk cId="3933745656" sldId="402"/>
            <ac:spMk id="6" creationId="{D5C10837-FC3E-649E-F04F-FC26EC1612E4}"/>
          </ac:spMkLst>
        </pc:spChg>
        <pc:spChg chg="add mod">
          <ac:chgData name="Malcolm Smith (mmsmith)" userId="41097998-28cb-4755-aed0-63dafe914f94" providerId="ADAL" clId="{3DB0AECA-EC71-E946-8AB5-E63A663F85F1}" dt="2025-04-22T19:12:31.210" v="373" actId="255"/>
          <ac:spMkLst>
            <pc:docMk/>
            <pc:sldMk cId="3933745656" sldId="402"/>
            <ac:spMk id="7" creationId="{1B3B0187-0CD9-0331-D31B-DA9409A29868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2:04:45.923" v="1083" actId="1076"/>
        <pc:sldMkLst>
          <pc:docMk/>
          <pc:sldMk cId="3764226070" sldId="404"/>
        </pc:sldMkLst>
        <pc:spChg chg="mod">
          <ac:chgData name="Malcolm Smith (mmsmith)" userId="41097998-28cb-4755-aed0-63dafe914f94" providerId="ADAL" clId="{3DB0AECA-EC71-E946-8AB5-E63A663F85F1}" dt="2025-04-22T22:03:03.707" v="891" actId="20577"/>
          <ac:spMkLst>
            <pc:docMk/>
            <pc:sldMk cId="3764226070" sldId="404"/>
            <ac:spMk id="3" creationId="{A0D2FEEF-E3C7-CDA6-8DC1-7672FDBFABD7}"/>
          </ac:spMkLst>
        </pc:spChg>
        <pc:spChg chg="add mod">
          <ac:chgData name="Malcolm Smith (mmsmith)" userId="41097998-28cb-4755-aed0-63dafe914f94" providerId="ADAL" clId="{3DB0AECA-EC71-E946-8AB5-E63A663F85F1}" dt="2025-04-22T22:04:45.923" v="1083" actId="1076"/>
          <ac:spMkLst>
            <pc:docMk/>
            <pc:sldMk cId="3764226070" sldId="404"/>
            <ac:spMk id="6" creationId="{FE8AC629-A6C0-1CAA-677F-82EE33BB9C21}"/>
          </ac:spMkLst>
        </pc:spChg>
      </pc:sldChg>
      <pc:sldChg chg="modSp mod">
        <pc:chgData name="Malcolm Smith (mmsmith)" userId="41097998-28cb-4755-aed0-63dafe914f94" providerId="ADAL" clId="{3DB0AECA-EC71-E946-8AB5-E63A663F85F1}" dt="2025-04-22T22:05:54.648" v="1136" actId="20577"/>
        <pc:sldMkLst>
          <pc:docMk/>
          <pc:sldMk cId="2049408201" sldId="406"/>
        </pc:sldMkLst>
        <pc:spChg chg="mod">
          <ac:chgData name="Malcolm Smith (mmsmith)" userId="41097998-28cb-4755-aed0-63dafe914f94" providerId="ADAL" clId="{3DB0AECA-EC71-E946-8AB5-E63A663F85F1}" dt="2025-04-22T22:05:54.648" v="1136" actId="20577"/>
          <ac:spMkLst>
            <pc:docMk/>
            <pc:sldMk cId="2049408201" sldId="406"/>
            <ac:spMk id="3" creationId="{A0D2FEEF-E3C7-CDA6-8DC1-7672FDBFABD7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2:01:34.554" v="877" actId="20577"/>
        <pc:sldMkLst>
          <pc:docMk/>
          <pc:sldMk cId="3112228985" sldId="415"/>
        </pc:sldMkLst>
        <pc:spChg chg="mod">
          <ac:chgData name="Malcolm Smith (mmsmith)" userId="41097998-28cb-4755-aed0-63dafe914f94" providerId="ADAL" clId="{3DB0AECA-EC71-E946-8AB5-E63A663F85F1}" dt="2025-04-22T22:01:34.554" v="877" actId="20577"/>
          <ac:spMkLst>
            <pc:docMk/>
            <pc:sldMk cId="3112228985" sldId="415"/>
            <ac:spMk id="3" creationId="{A0D2FEEF-E3C7-CDA6-8DC1-7672FDBFABD7}"/>
          </ac:spMkLst>
        </pc:spChg>
        <pc:spChg chg="add mod">
          <ac:chgData name="Malcolm Smith (mmsmith)" userId="41097998-28cb-4755-aed0-63dafe914f94" providerId="ADAL" clId="{3DB0AECA-EC71-E946-8AB5-E63A663F85F1}" dt="2025-04-22T21:00:24.505" v="686" actId="20577"/>
          <ac:spMkLst>
            <pc:docMk/>
            <pc:sldMk cId="3112228985" sldId="415"/>
            <ac:spMk id="6" creationId="{DCB89418-D7F6-2FF9-F4B8-4BBA93B714E8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3:36:42.335" v="4152" actId="20577"/>
        <pc:sldMkLst>
          <pc:docMk/>
          <pc:sldMk cId="3109607736" sldId="416"/>
        </pc:sldMkLst>
        <pc:spChg chg="mod">
          <ac:chgData name="Malcolm Smith (mmsmith)" userId="41097998-28cb-4755-aed0-63dafe914f94" providerId="ADAL" clId="{3DB0AECA-EC71-E946-8AB5-E63A663F85F1}" dt="2025-04-22T22:36:57.393" v="1796" actId="20577"/>
          <ac:spMkLst>
            <pc:docMk/>
            <pc:sldMk cId="3109607736" sldId="416"/>
            <ac:spMk id="3" creationId="{A0D2FEEF-E3C7-CDA6-8DC1-7672FDBFABD7}"/>
          </ac:spMkLst>
        </pc:spChg>
        <pc:spChg chg="add mod">
          <ac:chgData name="Malcolm Smith (mmsmith)" userId="41097998-28cb-4755-aed0-63dafe914f94" providerId="ADAL" clId="{3DB0AECA-EC71-E946-8AB5-E63A663F85F1}" dt="2025-04-22T23:36:42.335" v="4152" actId="20577"/>
          <ac:spMkLst>
            <pc:docMk/>
            <pc:sldMk cId="3109607736" sldId="416"/>
            <ac:spMk id="6" creationId="{4CEAB8BE-5F18-BBC1-EA0C-FF67A40CDA53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0:49:53.861" v="522" actId="255"/>
        <pc:sldMkLst>
          <pc:docMk/>
          <pc:sldMk cId="307325064" sldId="417"/>
        </pc:sldMkLst>
        <pc:spChg chg="mod">
          <ac:chgData name="Malcolm Smith (mmsmith)" userId="41097998-28cb-4755-aed0-63dafe914f94" providerId="ADAL" clId="{3DB0AECA-EC71-E946-8AB5-E63A663F85F1}" dt="2025-04-22T20:49:22.205" v="482" actId="20577"/>
          <ac:spMkLst>
            <pc:docMk/>
            <pc:sldMk cId="307325064" sldId="417"/>
            <ac:spMk id="3" creationId="{A0D2FEEF-E3C7-CDA6-8DC1-7672FDBFABD7}"/>
          </ac:spMkLst>
        </pc:spChg>
        <pc:spChg chg="add mod">
          <ac:chgData name="Malcolm Smith (mmsmith)" userId="41097998-28cb-4755-aed0-63dafe914f94" providerId="ADAL" clId="{3DB0AECA-EC71-E946-8AB5-E63A663F85F1}" dt="2025-04-22T20:49:53.861" v="522" actId="255"/>
          <ac:spMkLst>
            <pc:docMk/>
            <pc:sldMk cId="307325064" sldId="417"/>
            <ac:spMk id="6" creationId="{ECE734A4-949B-6E21-FC1D-B27DDFF3CE81}"/>
          </ac:spMkLst>
        </pc:spChg>
      </pc:sldChg>
      <pc:sldChg chg="modSp mod">
        <pc:chgData name="Malcolm Smith (mmsmith)" userId="41097998-28cb-4755-aed0-63dafe914f94" providerId="ADAL" clId="{3DB0AECA-EC71-E946-8AB5-E63A663F85F1}" dt="2025-04-22T22:12:18.086" v="1401" actId="20577"/>
        <pc:sldMkLst>
          <pc:docMk/>
          <pc:sldMk cId="1213813496" sldId="418"/>
        </pc:sldMkLst>
        <pc:spChg chg="mod">
          <ac:chgData name="Malcolm Smith (mmsmith)" userId="41097998-28cb-4755-aed0-63dafe914f94" providerId="ADAL" clId="{3DB0AECA-EC71-E946-8AB5-E63A663F85F1}" dt="2025-04-22T22:12:18.086" v="1401" actId="20577"/>
          <ac:spMkLst>
            <pc:docMk/>
            <pc:sldMk cId="1213813496" sldId="418"/>
            <ac:spMk id="10" creationId="{4F4F2E59-5FF6-9983-FE57-0D33CF95ED25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39:03.701" v="4164" actId="6549"/>
        <pc:sldMkLst>
          <pc:docMk/>
          <pc:sldMk cId="641160708" sldId="419"/>
        </pc:sldMkLst>
        <pc:spChg chg="mod">
          <ac:chgData name="Malcolm Smith (mmsmith)" userId="41097998-28cb-4755-aed0-63dafe914f94" providerId="ADAL" clId="{3DB0AECA-EC71-E946-8AB5-E63A663F85F1}" dt="2025-04-22T22:28:23.877" v="1556" actId="6549"/>
          <ac:spMkLst>
            <pc:docMk/>
            <pc:sldMk cId="641160708" sldId="419"/>
            <ac:spMk id="2" creationId="{C178358C-91D4-1DC5-5FD0-47F5C3FA38DC}"/>
          </ac:spMkLst>
        </pc:spChg>
        <pc:spChg chg="mod">
          <ac:chgData name="Malcolm Smith (mmsmith)" userId="41097998-28cb-4755-aed0-63dafe914f94" providerId="ADAL" clId="{3DB0AECA-EC71-E946-8AB5-E63A663F85F1}" dt="2025-04-22T23:39:03.701" v="4164" actId="6549"/>
          <ac:spMkLst>
            <pc:docMk/>
            <pc:sldMk cId="641160708" sldId="419"/>
            <ac:spMk id="3" creationId="{83E88FAA-A309-685B-F984-BB37FF8E0D9F}"/>
          </ac:spMkLst>
        </pc:spChg>
      </pc:sldChg>
      <pc:sldChg chg="modSp mod">
        <pc:chgData name="Malcolm Smith (mmsmith)" userId="41097998-28cb-4755-aed0-63dafe914f94" providerId="ADAL" clId="{3DB0AECA-EC71-E946-8AB5-E63A663F85F1}" dt="2025-04-22T22:27:41.366" v="1525" actId="14100"/>
        <pc:sldMkLst>
          <pc:docMk/>
          <pc:sldMk cId="4220209519" sldId="421"/>
        </pc:sldMkLst>
        <pc:spChg chg="mod">
          <ac:chgData name="Malcolm Smith (mmsmith)" userId="41097998-28cb-4755-aed0-63dafe914f94" providerId="ADAL" clId="{3DB0AECA-EC71-E946-8AB5-E63A663F85F1}" dt="2025-04-22T22:27:41.366" v="1525" actId="14100"/>
          <ac:spMkLst>
            <pc:docMk/>
            <pc:sldMk cId="4220209519" sldId="421"/>
            <ac:spMk id="3" creationId="{9A94E5E3-6068-7A22-9AFA-88A8C8A783D0}"/>
          </ac:spMkLst>
        </pc:spChg>
      </pc:sldChg>
      <pc:sldChg chg="modSp mod">
        <pc:chgData name="Malcolm Smith (mmsmith)" userId="41097998-28cb-4755-aed0-63dafe914f94" providerId="ADAL" clId="{3DB0AECA-EC71-E946-8AB5-E63A663F85F1}" dt="2025-04-22T22:39:29.548" v="1865" actId="20577"/>
        <pc:sldMkLst>
          <pc:docMk/>
          <pc:sldMk cId="1130593726" sldId="422"/>
        </pc:sldMkLst>
        <pc:spChg chg="mod">
          <ac:chgData name="Malcolm Smith (mmsmith)" userId="41097998-28cb-4755-aed0-63dafe914f94" providerId="ADAL" clId="{3DB0AECA-EC71-E946-8AB5-E63A663F85F1}" dt="2025-04-22T22:39:29.548" v="1865" actId="20577"/>
          <ac:spMkLst>
            <pc:docMk/>
            <pc:sldMk cId="1130593726" sldId="422"/>
            <ac:spMk id="3" creationId="{389B25AA-EF51-2931-3951-17696234F8D6}"/>
          </ac:spMkLst>
        </pc:spChg>
      </pc:sldChg>
      <pc:sldChg chg="modSp mod">
        <pc:chgData name="Malcolm Smith (mmsmith)" userId="41097998-28cb-4755-aed0-63dafe914f94" providerId="ADAL" clId="{3DB0AECA-EC71-E946-8AB5-E63A663F85F1}" dt="2025-04-22T22:37:30.562" v="1797" actId="20577"/>
        <pc:sldMkLst>
          <pc:docMk/>
          <pc:sldMk cId="3742773808" sldId="423"/>
        </pc:sldMkLst>
        <pc:spChg chg="mod">
          <ac:chgData name="Malcolm Smith (mmsmith)" userId="41097998-28cb-4755-aed0-63dafe914f94" providerId="ADAL" clId="{3DB0AECA-EC71-E946-8AB5-E63A663F85F1}" dt="2025-04-22T22:32:52.037" v="1704" actId="20577"/>
          <ac:spMkLst>
            <pc:docMk/>
            <pc:sldMk cId="3742773808" sldId="423"/>
            <ac:spMk id="2" creationId="{F9ED3EB0-97A0-4F7D-392C-F0BAD8118258}"/>
          </ac:spMkLst>
        </pc:spChg>
        <pc:spChg chg="mod">
          <ac:chgData name="Malcolm Smith (mmsmith)" userId="41097998-28cb-4755-aed0-63dafe914f94" providerId="ADAL" clId="{3DB0AECA-EC71-E946-8AB5-E63A663F85F1}" dt="2025-04-22T22:37:30.562" v="1797" actId="20577"/>
          <ac:spMkLst>
            <pc:docMk/>
            <pc:sldMk cId="3742773808" sldId="423"/>
            <ac:spMk id="3" creationId="{FE4EDF6A-B34C-DD32-1D7B-C75A949F0BCD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2:52:56.707" v="2414" actId="1076"/>
        <pc:sldMkLst>
          <pc:docMk/>
          <pc:sldMk cId="1251843399" sldId="424"/>
        </pc:sldMkLst>
        <pc:spChg chg="mod">
          <ac:chgData name="Malcolm Smith (mmsmith)" userId="41097998-28cb-4755-aed0-63dafe914f94" providerId="ADAL" clId="{3DB0AECA-EC71-E946-8AB5-E63A663F85F1}" dt="2025-04-22T22:35:22.230" v="1765"/>
          <ac:spMkLst>
            <pc:docMk/>
            <pc:sldMk cId="1251843399" sldId="424"/>
            <ac:spMk id="2" creationId="{682943B8-3806-5C7A-613E-52866F47A518}"/>
          </ac:spMkLst>
        </pc:spChg>
        <pc:spChg chg="mod">
          <ac:chgData name="Malcolm Smith (mmsmith)" userId="41097998-28cb-4755-aed0-63dafe914f94" providerId="ADAL" clId="{3DB0AECA-EC71-E946-8AB5-E63A663F85F1}" dt="2025-04-22T22:52:56.707" v="2414" actId="1076"/>
          <ac:spMkLst>
            <pc:docMk/>
            <pc:sldMk cId="1251843399" sldId="424"/>
            <ac:spMk id="3" creationId="{BAB32494-7D1A-1B44-F938-B4709336F0CC}"/>
          </ac:spMkLst>
        </pc:spChg>
        <pc:spChg chg="mod">
          <ac:chgData name="Malcolm Smith (mmsmith)" userId="41097998-28cb-4755-aed0-63dafe914f94" providerId="ADAL" clId="{3DB0AECA-EC71-E946-8AB5-E63A663F85F1}" dt="2025-04-22T22:40:30.991" v="1879" actId="164"/>
          <ac:spMkLst>
            <pc:docMk/>
            <pc:sldMk cId="1251843399" sldId="424"/>
            <ac:spMk id="6" creationId="{90E5092A-2387-2CCA-4903-0A4B719777FC}"/>
          </ac:spMkLst>
        </pc:spChg>
        <pc:spChg chg="mod">
          <ac:chgData name="Malcolm Smith (mmsmith)" userId="41097998-28cb-4755-aed0-63dafe914f94" providerId="ADAL" clId="{3DB0AECA-EC71-E946-8AB5-E63A663F85F1}" dt="2025-04-22T22:40:30.991" v="1879" actId="164"/>
          <ac:spMkLst>
            <pc:docMk/>
            <pc:sldMk cId="1251843399" sldId="424"/>
            <ac:spMk id="8" creationId="{25A51D8E-53E0-6B62-21AE-0C53C6C0B0D3}"/>
          </ac:spMkLst>
        </pc:spChg>
        <pc:grpChg chg="add mod">
          <ac:chgData name="Malcolm Smith (mmsmith)" userId="41097998-28cb-4755-aed0-63dafe914f94" providerId="ADAL" clId="{3DB0AECA-EC71-E946-8AB5-E63A663F85F1}" dt="2025-04-22T22:40:33.428" v="1880" actId="1076"/>
          <ac:grpSpMkLst>
            <pc:docMk/>
            <pc:sldMk cId="1251843399" sldId="424"/>
            <ac:grpSpMk id="7" creationId="{DE13B97A-973B-F97B-0C58-4EAA641DDBDD}"/>
          </ac:grpSpMkLst>
        </pc:grpChg>
        <pc:picChg chg="mod">
          <ac:chgData name="Malcolm Smith (mmsmith)" userId="41097998-28cb-4755-aed0-63dafe914f94" providerId="ADAL" clId="{3DB0AECA-EC71-E946-8AB5-E63A663F85F1}" dt="2025-04-22T22:40:40.100" v="1881" actId="1076"/>
          <ac:picMkLst>
            <pc:docMk/>
            <pc:sldMk cId="1251843399" sldId="424"/>
            <ac:picMk id="11" creationId="{602DDBA4-A08A-0E4F-EFFD-8E7AD006F1BE}"/>
          </ac:picMkLst>
        </pc:picChg>
        <pc:cxnChg chg="mod">
          <ac:chgData name="Malcolm Smith (mmsmith)" userId="41097998-28cb-4755-aed0-63dafe914f94" providerId="ADAL" clId="{3DB0AECA-EC71-E946-8AB5-E63A663F85F1}" dt="2025-04-22T22:40:30.991" v="1879" actId="164"/>
          <ac:cxnSpMkLst>
            <pc:docMk/>
            <pc:sldMk cId="1251843399" sldId="424"/>
            <ac:cxnSpMk id="10" creationId="{9412C6E9-A701-C53D-3BB3-EDADC47F04B3}"/>
          </ac:cxnSpMkLst>
        </pc:cxnChg>
      </pc:sldChg>
      <pc:sldChg chg="modSp mod">
        <pc:chgData name="Malcolm Smith (mmsmith)" userId="41097998-28cb-4755-aed0-63dafe914f94" providerId="ADAL" clId="{3DB0AECA-EC71-E946-8AB5-E63A663F85F1}" dt="2025-04-22T23:00:44.250" v="2846" actId="6549"/>
        <pc:sldMkLst>
          <pc:docMk/>
          <pc:sldMk cId="2948203632" sldId="425"/>
        </pc:sldMkLst>
        <pc:spChg chg="mod">
          <ac:chgData name="Malcolm Smith (mmsmith)" userId="41097998-28cb-4755-aed0-63dafe914f94" providerId="ADAL" clId="{3DB0AECA-EC71-E946-8AB5-E63A663F85F1}" dt="2025-04-22T23:00:44.250" v="2846" actId="6549"/>
          <ac:spMkLst>
            <pc:docMk/>
            <pc:sldMk cId="2948203632" sldId="425"/>
            <ac:spMk id="2" creationId="{CB750239-EC52-0698-4EC6-4FA46DB3D00B}"/>
          </ac:spMkLst>
        </pc:spChg>
        <pc:spChg chg="mod">
          <ac:chgData name="Malcolm Smith (mmsmith)" userId="41097998-28cb-4755-aed0-63dafe914f94" providerId="ADAL" clId="{3DB0AECA-EC71-E946-8AB5-E63A663F85F1}" dt="2025-04-22T22:58:58.979" v="2838" actId="20577"/>
          <ac:spMkLst>
            <pc:docMk/>
            <pc:sldMk cId="2948203632" sldId="425"/>
            <ac:spMk id="3" creationId="{173C3BCD-BD4B-73EE-DC5F-F1CDC5E8A108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3:28:11.375" v="3886" actId="20577"/>
        <pc:sldMkLst>
          <pc:docMk/>
          <pc:sldMk cId="2028672885" sldId="426"/>
        </pc:sldMkLst>
        <pc:spChg chg="mod">
          <ac:chgData name="Malcolm Smith (mmsmith)" userId="41097998-28cb-4755-aed0-63dafe914f94" providerId="ADAL" clId="{3DB0AECA-EC71-E946-8AB5-E63A663F85F1}" dt="2025-04-22T22:44:40.694" v="1986" actId="6549"/>
          <ac:spMkLst>
            <pc:docMk/>
            <pc:sldMk cId="2028672885" sldId="426"/>
            <ac:spMk id="2" creationId="{1BBF5D4F-4990-407D-1B3F-26215D9C9644}"/>
          </ac:spMkLst>
        </pc:spChg>
        <pc:spChg chg="mod">
          <ac:chgData name="Malcolm Smith (mmsmith)" userId="41097998-28cb-4755-aed0-63dafe914f94" providerId="ADAL" clId="{3DB0AECA-EC71-E946-8AB5-E63A663F85F1}" dt="2025-04-22T23:28:11.375" v="3886" actId="20577"/>
          <ac:spMkLst>
            <pc:docMk/>
            <pc:sldMk cId="2028672885" sldId="426"/>
            <ac:spMk id="3" creationId="{2D08DB48-779C-C355-61CA-FA77FBFE3F96}"/>
          </ac:spMkLst>
        </pc:spChg>
        <pc:spChg chg="add mod">
          <ac:chgData name="Malcolm Smith (mmsmith)" userId="41097998-28cb-4755-aed0-63dafe914f94" providerId="ADAL" clId="{3DB0AECA-EC71-E946-8AB5-E63A663F85F1}" dt="2025-04-22T23:25:49.972" v="3796" actId="6549"/>
          <ac:spMkLst>
            <pc:docMk/>
            <pc:sldMk cId="2028672885" sldId="426"/>
            <ac:spMk id="6" creationId="{AA48BECF-05AA-1488-50A0-74A9520064D9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40:29.893" v="4165" actId="33524"/>
        <pc:sldMkLst>
          <pc:docMk/>
          <pc:sldMk cId="2760565974" sldId="427"/>
        </pc:sldMkLst>
        <pc:spChg chg="mod">
          <ac:chgData name="Malcolm Smith (mmsmith)" userId="41097998-28cb-4755-aed0-63dafe914f94" providerId="ADAL" clId="{3DB0AECA-EC71-E946-8AB5-E63A663F85F1}" dt="2025-04-22T23:00:32.952" v="2844" actId="20577"/>
          <ac:spMkLst>
            <pc:docMk/>
            <pc:sldMk cId="2760565974" sldId="427"/>
            <ac:spMk id="2" creationId="{2F886356-1F81-7B59-D23A-B060A27225C4}"/>
          </ac:spMkLst>
        </pc:spChg>
        <pc:spChg chg="mod">
          <ac:chgData name="Malcolm Smith (mmsmith)" userId="41097998-28cb-4755-aed0-63dafe914f94" providerId="ADAL" clId="{3DB0AECA-EC71-E946-8AB5-E63A663F85F1}" dt="2025-04-22T23:40:29.893" v="4165" actId="33524"/>
          <ac:spMkLst>
            <pc:docMk/>
            <pc:sldMk cId="2760565974" sldId="427"/>
            <ac:spMk id="3" creationId="{2C1C86AF-FDD4-B117-39EE-9284B8BB3CB0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34:58.627" v="4139" actId="20577"/>
        <pc:sldMkLst>
          <pc:docMk/>
          <pc:sldMk cId="194009659" sldId="428"/>
        </pc:sldMkLst>
        <pc:spChg chg="mod">
          <ac:chgData name="Malcolm Smith (mmsmith)" userId="41097998-28cb-4755-aed0-63dafe914f94" providerId="ADAL" clId="{3DB0AECA-EC71-E946-8AB5-E63A663F85F1}" dt="2025-04-22T23:34:58.627" v="4139" actId="20577"/>
          <ac:spMkLst>
            <pc:docMk/>
            <pc:sldMk cId="194009659" sldId="428"/>
            <ac:spMk id="3" creationId="{B3F2CE95-A72E-170A-1C3B-BAB2CA7A97E3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14:39.403" v="3298" actId="6549"/>
        <pc:sldMkLst>
          <pc:docMk/>
          <pc:sldMk cId="3401668804" sldId="429"/>
        </pc:sldMkLst>
        <pc:spChg chg="mod">
          <ac:chgData name="Malcolm Smith (mmsmith)" userId="41097998-28cb-4755-aed0-63dafe914f94" providerId="ADAL" clId="{3DB0AECA-EC71-E946-8AB5-E63A663F85F1}" dt="2025-04-22T23:02:23.421" v="2892" actId="20577"/>
          <ac:spMkLst>
            <pc:docMk/>
            <pc:sldMk cId="3401668804" sldId="429"/>
            <ac:spMk id="2" creationId="{6D8F4FFC-56D5-690F-12BC-E2928C93770B}"/>
          </ac:spMkLst>
        </pc:spChg>
        <pc:spChg chg="mod">
          <ac:chgData name="Malcolm Smith (mmsmith)" userId="41097998-28cb-4755-aed0-63dafe914f94" providerId="ADAL" clId="{3DB0AECA-EC71-E946-8AB5-E63A663F85F1}" dt="2025-04-22T23:14:39.403" v="3298" actId="6549"/>
          <ac:spMkLst>
            <pc:docMk/>
            <pc:sldMk cId="3401668804" sldId="429"/>
            <ac:spMk id="3" creationId="{66AEDE42-03E0-2113-7BC9-EF4B6822ECAC}"/>
          </ac:spMkLst>
        </pc:spChg>
      </pc:sldChg>
      <pc:sldChg chg="addSp modSp mod">
        <pc:chgData name="Malcolm Smith (mmsmith)" userId="41097998-28cb-4755-aed0-63dafe914f94" providerId="ADAL" clId="{3DB0AECA-EC71-E946-8AB5-E63A663F85F1}" dt="2025-04-22T23:13:27.062" v="3264" actId="6549"/>
        <pc:sldMkLst>
          <pc:docMk/>
          <pc:sldMk cId="3324548264" sldId="430"/>
        </pc:sldMkLst>
        <pc:spChg chg="mod">
          <ac:chgData name="Malcolm Smith (mmsmith)" userId="41097998-28cb-4755-aed0-63dafe914f94" providerId="ADAL" clId="{3DB0AECA-EC71-E946-8AB5-E63A663F85F1}" dt="2025-04-22T23:04:09.305" v="2950" actId="6549"/>
          <ac:spMkLst>
            <pc:docMk/>
            <pc:sldMk cId="3324548264" sldId="430"/>
            <ac:spMk id="2" creationId="{4B317BE8-3993-987D-1D28-CC72E501B5B3}"/>
          </ac:spMkLst>
        </pc:spChg>
        <pc:spChg chg="mod">
          <ac:chgData name="Malcolm Smith (mmsmith)" userId="41097998-28cb-4755-aed0-63dafe914f94" providerId="ADAL" clId="{3DB0AECA-EC71-E946-8AB5-E63A663F85F1}" dt="2025-04-22T23:13:27.062" v="3264" actId="6549"/>
          <ac:spMkLst>
            <pc:docMk/>
            <pc:sldMk cId="3324548264" sldId="430"/>
            <ac:spMk id="3" creationId="{74CBD489-92F4-257B-04F6-5C1119FC3AD0}"/>
          </ac:spMkLst>
        </pc:spChg>
        <pc:spChg chg="add mod">
          <ac:chgData name="Malcolm Smith (mmsmith)" userId="41097998-28cb-4755-aed0-63dafe914f94" providerId="ADAL" clId="{3DB0AECA-EC71-E946-8AB5-E63A663F85F1}" dt="2025-04-22T23:06:08.177" v="3013" actId="1076"/>
          <ac:spMkLst>
            <pc:docMk/>
            <pc:sldMk cId="3324548264" sldId="430"/>
            <ac:spMk id="6" creationId="{0642E83D-222F-2BFC-8A03-76EEB270ED7C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41:23.233" v="4188" actId="20577"/>
        <pc:sldMkLst>
          <pc:docMk/>
          <pc:sldMk cId="3227812550" sldId="431"/>
        </pc:sldMkLst>
        <pc:spChg chg="mod">
          <ac:chgData name="Malcolm Smith (mmsmith)" userId="41097998-28cb-4755-aed0-63dafe914f94" providerId="ADAL" clId="{3DB0AECA-EC71-E946-8AB5-E63A663F85F1}" dt="2025-04-22T23:09:05.058" v="3122" actId="20577"/>
          <ac:spMkLst>
            <pc:docMk/>
            <pc:sldMk cId="3227812550" sldId="431"/>
            <ac:spMk id="2" creationId="{F3144151-124A-6833-7422-A3B56964AD12}"/>
          </ac:spMkLst>
        </pc:spChg>
        <pc:spChg chg="mod">
          <ac:chgData name="Malcolm Smith (mmsmith)" userId="41097998-28cb-4755-aed0-63dafe914f94" providerId="ADAL" clId="{3DB0AECA-EC71-E946-8AB5-E63A663F85F1}" dt="2025-04-22T23:41:23.233" v="4188" actId="20577"/>
          <ac:spMkLst>
            <pc:docMk/>
            <pc:sldMk cId="3227812550" sldId="431"/>
            <ac:spMk id="3" creationId="{568C6CD3-710B-CFCE-381E-E591544C239F}"/>
          </ac:spMkLst>
        </pc:spChg>
      </pc:sldChg>
      <pc:sldChg chg="modSp mod">
        <pc:chgData name="Malcolm Smith (mmsmith)" userId="41097998-28cb-4755-aed0-63dafe914f94" providerId="ADAL" clId="{3DB0AECA-EC71-E946-8AB5-E63A663F85F1}" dt="2025-04-22T23:29:51.117" v="3910" actId="14100"/>
        <pc:sldMkLst>
          <pc:docMk/>
          <pc:sldMk cId="874301913" sldId="432"/>
        </pc:sldMkLst>
        <pc:spChg chg="mod">
          <ac:chgData name="Malcolm Smith (mmsmith)" userId="41097998-28cb-4755-aed0-63dafe914f94" providerId="ADAL" clId="{3DB0AECA-EC71-E946-8AB5-E63A663F85F1}" dt="2025-04-22T23:22:47.297" v="3651" actId="20577"/>
          <ac:spMkLst>
            <pc:docMk/>
            <pc:sldMk cId="874301913" sldId="432"/>
            <ac:spMk id="2" creationId="{14803438-DF70-E58B-7E29-A7462676E0DE}"/>
          </ac:spMkLst>
        </pc:spChg>
        <pc:spChg chg="mod">
          <ac:chgData name="Malcolm Smith (mmsmith)" userId="41097998-28cb-4755-aed0-63dafe914f94" providerId="ADAL" clId="{3DB0AECA-EC71-E946-8AB5-E63A663F85F1}" dt="2025-04-22T23:29:51.117" v="3910" actId="14100"/>
          <ac:spMkLst>
            <pc:docMk/>
            <pc:sldMk cId="874301913" sldId="432"/>
            <ac:spMk id="3" creationId="{30EDFE4F-5259-1F05-73EB-D5135157A230}"/>
          </ac:spMkLst>
        </pc:spChg>
      </pc:sldChg>
      <pc:sldMasterChg chg="delSp modSp mod">
        <pc:chgData name="Malcolm Smith (mmsmith)" userId="41097998-28cb-4755-aed0-63dafe914f94" providerId="ADAL" clId="{3DB0AECA-EC71-E946-8AB5-E63A663F85F1}" dt="2025-04-22T14:58:10.886" v="9" actId="478"/>
        <pc:sldMasterMkLst>
          <pc:docMk/>
          <pc:sldMasterMk cId="0" sldId="2147483648"/>
        </pc:sldMasterMkLst>
        <pc:spChg chg="mod">
          <ac:chgData name="Malcolm Smith (mmsmith)" userId="41097998-28cb-4755-aed0-63dafe914f94" providerId="ADAL" clId="{3DB0AECA-EC71-E946-8AB5-E63A663F85F1}" dt="2025-04-22T14:57:56.149" v="1" actId="6549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Malcolm Smith (mmsmith)" userId="41097998-28cb-4755-aed0-63dafe914f94" providerId="ADAL" clId="{3DB0AECA-EC71-E946-8AB5-E63A663F85F1}" dt="2025-04-22T14:58:10.886" v="9" actId="478"/>
          <ac:spMkLst>
            <pc:docMk/>
            <pc:sldMasterMk cId="0" sldId="2147483648"/>
            <ac:spMk id="5" creationId="{972E07A1-BF07-E075-18CA-5DF9695E7634}"/>
          </ac:spMkLst>
        </pc:spChg>
        <pc:spChg chg="mod">
          <ac:chgData name="Malcolm Smith (mmsmith)" userId="41097998-28cb-4755-aed0-63dafe914f94" providerId="ADAL" clId="{3DB0AECA-EC71-E946-8AB5-E63A663F85F1}" dt="2025-04-22T14:58:05.808" v="8" actId="6549"/>
          <ac:spMkLst>
            <pc:docMk/>
            <pc:sldMasterMk cId="0" sldId="2147483648"/>
            <ac:spMk id="1034" creationId="{00000000-0000-0000-0000-000000000000}"/>
          </ac:spMkLst>
        </pc:spChg>
      </pc:sldMasterChg>
    </pc:docChg>
  </pc:docChgLst>
  <pc:docChgLst>
    <pc:chgData name="Malcolm Smith (mmsmith)" userId="41097998-28cb-4755-aed0-63dafe914f94" providerId="ADAL" clId="{8736B633-CF9C-8943-947C-313E868CA882}"/>
    <pc:docChg chg="undo custSel addSld delSld modSld sldOrd modMainMaster">
      <pc:chgData name="Malcolm Smith (mmsmith)" userId="41097998-28cb-4755-aed0-63dafe914f94" providerId="ADAL" clId="{8736B633-CF9C-8943-947C-313E868CA882}" dt="2024-07-01T23:04:32.356" v="3233" actId="20577"/>
      <pc:docMkLst>
        <pc:docMk/>
      </pc:docMkLst>
      <pc:sldChg chg="modSp mod">
        <pc:chgData name="Malcolm Smith (mmsmith)" userId="41097998-28cb-4755-aed0-63dafe914f94" providerId="ADAL" clId="{8736B633-CF9C-8943-947C-313E868CA882}" dt="2024-07-01T21:49:04.910" v="120" actId="20577"/>
        <pc:sldMkLst>
          <pc:docMk/>
          <pc:sldMk cId="0" sldId="269"/>
        </pc:sldMkLst>
      </pc:sldChg>
      <pc:sldChg chg="modSp mod">
        <pc:chgData name="Malcolm Smith (mmsmith)" userId="41097998-28cb-4755-aed0-63dafe914f94" providerId="ADAL" clId="{8736B633-CF9C-8943-947C-313E868CA882}" dt="2024-07-01T22:55:16.140" v="3014" actId="20577"/>
        <pc:sldMkLst>
          <pc:docMk/>
          <pc:sldMk cId="3123404743" sldId="395"/>
        </pc:sldMkLst>
      </pc:sldChg>
      <pc:sldChg chg="modSp mod">
        <pc:chgData name="Malcolm Smith (mmsmith)" userId="41097998-28cb-4755-aed0-63dafe914f94" providerId="ADAL" clId="{8736B633-CF9C-8943-947C-313E868CA882}" dt="2024-07-01T22:55:23.514" v="3019" actId="20577"/>
        <pc:sldMkLst>
          <pc:docMk/>
          <pc:sldMk cId="2972096942" sldId="401"/>
        </pc:sldMkLst>
      </pc:sldChg>
      <pc:sldChg chg="modSp mod">
        <pc:chgData name="Malcolm Smith (mmsmith)" userId="41097998-28cb-4755-aed0-63dafe914f94" providerId="ADAL" clId="{8736B633-CF9C-8943-947C-313E868CA882}" dt="2024-07-01T22:09:49.933" v="1709" actId="20577"/>
        <pc:sldMkLst>
          <pc:docMk/>
          <pc:sldMk cId="3933745656" sldId="402"/>
        </pc:sldMkLst>
      </pc:sldChg>
      <pc:sldChg chg="modSp mod ord">
        <pc:chgData name="Malcolm Smith (mmsmith)" userId="41097998-28cb-4755-aed0-63dafe914f94" providerId="ADAL" clId="{8736B633-CF9C-8943-947C-313E868CA882}" dt="2024-07-01T22:39:57.491" v="2695" actId="20577"/>
        <pc:sldMkLst>
          <pc:docMk/>
          <pc:sldMk cId="1920948414" sldId="403"/>
        </pc:sldMkLst>
      </pc:sldChg>
      <pc:sldChg chg="modSp mod">
        <pc:chgData name="Malcolm Smith (mmsmith)" userId="41097998-28cb-4755-aed0-63dafe914f94" providerId="ADAL" clId="{8736B633-CF9C-8943-947C-313E868CA882}" dt="2024-07-01T22:58:02.760" v="3215" actId="20577"/>
        <pc:sldMkLst>
          <pc:docMk/>
          <pc:sldMk cId="3764226070" sldId="404"/>
        </pc:sldMkLst>
      </pc:sldChg>
      <pc:sldChg chg="del">
        <pc:chgData name="Malcolm Smith (mmsmith)" userId="41097998-28cb-4755-aed0-63dafe914f94" providerId="ADAL" clId="{8736B633-CF9C-8943-947C-313E868CA882}" dt="2024-07-01T22:15:13.436" v="1987" actId="2696"/>
        <pc:sldMkLst>
          <pc:docMk/>
          <pc:sldMk cId="3170672676" sldId="405"/>
        </pc:sldMkLst>
      </pc:sldChg>
      <pc:sldChg chg="modSp mod">
        <pc:chgData name="Malcolm Smith (mmsmith)" userId="41097998-28cb-4755-aed0-63dafe914f94" providerId="ADAL" clId="{8736B633-CF9C-8943-947C-313E868CA882}" dt="2024-07-01T22:57:50.323" v="3198" actId="6549"/>
        <pc:sldMkLst>
          <pc:docMk/>
          <pc:sldMk cId="2049408201" sldId="406"/>
        </pc:sldMkLst>
      </pc:sldChg>
      <pc:sldChg chg="del">
        <pc:chgData name="Malcolm Smith (mmsmith)" userId="41097998-28cb-4755-aed0-63dafe914f94" providerId="ADAL" clId="{8736B633-CF9C-8943-947C-313E868CA882}" dt="2024-07-01T22:15:17.028" v="1989" actId="2696"/>
        <pc:sldMkLst>
          <pc:docMk/>
          <pc:sldMk cId="3194140325" sldId="407"/>
        </pc:sldMkLst>
      </pc:sldChg>
      <pc:sldChg chg="del">
        <pc:chgData name="Malcolm Smith (mmsmith)" userId="41097998-28cb-4755-aed0-63dafe914f94" providerId="ADAL" clId="{8736B633-CF9C-8943-947C-313E868CA882}" dt="2024-07-01T22:15:14.908" v="1988" actId="2696"/>
        <pc:sldMkLst>
          <pc:docMk/>
          <pc:sldMk cId="2637748936" sldId="408"/>
        </pc:sldMkLst>
      </pc:sldChg>
      <pc:sldChg chg="del">
        <pc:chgData name="Malcolm Smith (mmsmith)" userId="41097998-28cb-4755-aed0-63dafe914f94" providerId="ADAL" clId="{8736B633-CF9C-8943-947C-313E868CA882}" dt="2024-07-01T22:15:19.527" v="1990" actId="2696"/>
        <pc:sldMkLst>
          <pc:docMk/>
          <pc:sldMk cId="1158843170" sldId="409"/>
        </pc:sldMkLst>
      </pc:sldChg>
      <pc:sldChg chg="del">
        <pc:chgData name="Malcolm Smith (mmsmith)" userId="41097998-28cb-4755-aed0-63dafe914f94" providerId="ADAL" clId="{8736B633-CF9C-8943-947C-313E868CA882}" dt="2024-07-01T22:15:22.064" v="1992" actId="2696"/>
        <pc:sldMkLst>
          <pc:docMk/>
          <pc:sldMk cId="2829713332" sldId="410"/>
        </pc:sldMkLst>
      </pc:sldChg>
      <pc:sldChg chg="del">
        <pc:chgData name="Malcolm Smith (mmsmith)" userId="41097998-28cb-4755-aed0-63dafe914f94" providerId="ADAL" clId="{8736B633-CF9C-8943-947C-313E868CA882}" dt="2024-07-01T22:15:21.259" v="1991" actId="2696"/>
        <pc:sldMkLst>
          <pc:docMk/>
          <pc:sldMk cId="3552251401" sldId="414"/>
        </pc:sldMkLst>
      </pc:sldChg>
      <pc:sldChg chg="modSp mod">
        <pc:chgData name="Malcolm Smith (mmsmith)" userId="41097998-28cb-4755-aed0-63dafe914f94" providerId="ADAL" clId="{8736B633-CF9C-8943-947C-313E868CA882}" dt="2024-07-01T22:58:14.049" v="3220" actId="20577"/>
        <pc:sldMkLst>
          <pc:docMk/>
          <pc:sldMk cId="3112228985" sldId="415"/>
        </pc:sldMkLst>
      </pc:sldChg>
      <pc:sldChg chg="modSp add mod">
        <pc:chgData name="Malcolm Smith (mmsmith)" userId="41097998-28cb-4755-aed0-63dafe914f94" providerId="ADAL" clId="{8736B633-CF9C-8943-947C-313E868CA882}" dt="2024-07-01T22:55:28.357" v="3024" actId="20577"/>
        <pc:sldMkLst>
          <pc:docMk/>
          <pc:sldMk cId="3109607736" sldId="416"/>
        </pc:sldMkLst>
      </pc:sldChg>
      <pc:sldChg chg="modSp add mod">
        <pc:chgData name="Malcolm Smith (mmsmith)" userId="41097998-28cb-4755-aed0-63dafe914f94" providerId="ADAL" clId="{8736B633-CF9C-8943-947C-313E868CA882}" dt="2024-07-01T22:57:38.233" v="3189" actId="20577"/>
        <pc:sldMkLst>
          <pc:docMk/>
          <pc:sldMk cId="307325064" sldId="417"/>
        </pc:sldMkLst>
      </pc:sldChg>
      <pc:sldChg chg="modSp add del mod">
        <pc:chgData name="Malcolm Smith (mmsmith)" userId="41097998-28cb-4755-aed0-63dafe914f94" providerId="ADAL" clId="{8736B633-CF9C-8943-947C-313E868CA882}" dt="2024-07-01T22:22:51.830" v="2506" actId="2696"/>
        <pc:sldMkLst>
          <pc:docMk/>
          <pc:sldMk cId="3073595241" sldId="417"/>
        </pc:sldMkLst>
      </pc:sldChg>
      <pc:sldMasterChg chg="modSp mod modSldLayout">
        <pc:chgData name="Malcolm Smith (mmsmith)" userId="41097998-28cb-4755-aed0-63dafe914f94" providerId="ADAL" clId="{8736B633-CF9C-8943-947C-313E868CA882}" dt="2024-07-01T23:04:32.356" v="3233" actId="20577"/>
        <pc:sldMasterMkLst>
          <pc:docMk/>
          <pc:sldMasterMk cId="0" sldId="2147483648"/>
        </pc:sldMasterMkLst>
        <pc:sldLayoutChg chg="addSp delSp modSp mod">
          <pc:chgData name="Malcolm Smith (mmsmith)" userId="41097998-28cb-4755-aed0-63dafe914f94" providerId="ADAL" clId="{8736B633-CF9C-8943-947C-313E868CA882}" dt="2024-07-01T23:04:25.596" v="3223"/>
          <pc:sldLayoutMkLst>
            <pc:docMk/>
            <pc:sldMasterMk cId="0" sldId="2147483648"/>
            <pc:sldLayoutMk cId="1986609618" sldId="2147483649"/>
          </pc:sldLayoutMkLst>
        </pc:sldLayoutChg>
        <pc:sldLayoutChg chg="modSp mod">
          <pc:chgData name="Malcolm Smith (mmsmith)" userId="41097998-28cb-4755-aed0-63dafe914f94" providerId="ADAL" clId="{8736B633-CF9C-8943-947C-313E868CA882}" dt="2024-07-01T21:48:05.295" v="98" actId="20577"/>
          <pc:sldLayoutMkLst>
            <pc:docMk/>
            <pc:sldMasterMk cId="0" sldId="2147483648"/>
            <pc:sldLayoutMk cId="2556549197" sldId="214748365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Latency 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5.4</c:v>
                </c:pt>
                <c:pt idx="1">
                  <c:v>4</c:v>
                </c:pt>
                <c:pt idx="2">
                  <c:v>3.8</c:v>
                </c:pt>
                <c:pt idx="3">
                  <c:v>3.3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2-5946-ACFD-CD225330DB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5.8</c:v>
                </c:pt>
                <c:pt idx="1">
                  <c:v>4</c:v>
                </c:pt>
                <c:pt idx="2">
                  <c:v>3.5</c:v>
                </c:pt>
                <c:pt idx="3">
                  <c:v>2.4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62-5946-ACFD-CD225330DB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9.4</c:v>
                </c:pt>
                <c:pt idx="1">
                  <c:v>4.5</c:v>
                </c:pt>
                <c:pt idx="2">
                  <c:v>3.8</c:v>
                </c:pt>
                <c:pt idx="3">
                  <c:v>1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62-5946-ACFD-CD225330D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Latency 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</c:v>
                </c:pt>
                <c:pt idx="1">
                  <c:v>21</c:v>
                </c:pt>
                <c:pt idx="2">
                  <c:v>16</c:v>
                </c:pt>
                <c:pt idx="3">
                  <c:v>8.3000000000000007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2-9F4A-8C5C-3B5FDE2852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150</c:v>
                </c:pt>
                <c:pt idx="1">
                  <c:v>19</c:v>
                </c:pt>
                <c:pt idx="2">
                  <c:v>13</c:v>
                </c:pt>
                <c:pt idx="3">
                  <c:v>8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E2-9F4A-8C5C-3B5FDE2852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QOS</c:v>
                </c:pt>
                <c:pt idx="1">
                  <c:v>QOS (WMM)</c:v>
                </c:pt>
                <c:pt idx="2">
                  <c:v>MLO (+WMM)</c:v>
                </c:pt>
                <c:pt idx="3">
                  <c:v>TUA (+WMM)</c:v>
                </c:pt>
                <c:pt idx="4">
                  <c:v>R-TWT (+WMM)*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55</c:v>
                </c:pt>
                <c:pt idx="1">
                  <c:v>13.6</c:v>
                </c:pt>
                <c:pt idx="2">
                  <c:v>10</c:v>
                </c:pt>
                <c:pt idx="3">
                  <c:v>5.5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E2-9F4A-8C5C-3B5FDE285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</a:t>
                </a:r>
                <a:r>
                  <a:rPr lang="en-US" baseline="0" dirty="0"/>
                  <a:t> (ms)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10.3</c:v>
                </c:pt>
                <c:pt idx="1">
                  <c:v>4.3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13.2</c:v>
                </c:pt>
                <c:pt idx="1">
                  <c:v>5.0999999999999996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99.9%</a:t>
            </a:r>
            <a:r>
              <a:rPr lang="en-US" baseline="0" dirty="0"/>
              <a:t> </a:t>
            </a: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QOS (WMM)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54</c:v>
                </c:pt>
                <c:pt idx="1">
                  <c:v>34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TUA-O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40MHz</c:v>
                </c:pt>
                <c:pt idx="1">
                  <c:v>80MHz</c:v>
                </c:pt>
                <c:pt idx="2">
                  <c:v>160MHz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75</c:v>
                </c:pt>
                <c:pt idx="1">
                  <c:v>76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Mode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QOS/WMM</c:v>
                </c:pt>
                <c:pt idx="1">
                  <c:v>TUA-O</c:v>
                </c:pt>
                <c:pt idx="2">
                  <c:v>CoTUA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12.1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QOS/WMM</c:v>
                </c:pt>
                <c:pt idx="1">
                  <c:v>TUA-O</c:v>
                </c:pt>
                <c:pt idx="2">
                  <c:v>CoTUA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1.4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QOS/WMM</c:v>
                </c:pt>
                <c:pt idx="1">
                  <c:v>TUA-O</c:v>
                </c:pt>
                <c:pt idx="2">
                  <c:v>CoTUA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Delay</a:t>
            </a:r>
            <a:r>
              <a:rPr lang="en-US" baseline="0" dirty="0"/>
              <a:t> </a:t>
            </a:r>
            <a:r>
              <a:rPr lang="en-US" dirty="0"/>
              <a:t>vs. BW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90%-ile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TUA-O</c:v>
                </c:pt>
                <c:pt idx="1">
                  <c:v>CoTUA</c:v>
                </c:pt>
                <c:pt idx="2">
                  <c:v>CoSP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12.1</c:v>
                </c:pt>
                <c:pt idx="1">
                  <c:v>2.9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E-4B42-8927-865F4D07A8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99%-ile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TUA-O</c:v>
                </c:pt>
                <c:pt idx="1">
                  <c:v>CoTUA</c:v>
                </c:pt>
                <c:pt idx="2">
                  <c:v>CoSP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1.4</c:v>
                </c:pt>
                <c:pt idx="1">
                  <c:v>3.4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E-4B42-8927-865F4D07A8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99.9%-ile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TUA-O</c:v>
                </c:pt>
                <c:pt idx="1">
                  <c:v>CoTUA</c:v>
                </c:pt>
                <c:pt idx="2">
                  <c:v>CoSP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</c:v>
                </c:pt>
                <c:pt idx="1">
                  <c:v>1.7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7E-4B42-8927-865F4D07A8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208064"/>
        <c:axId val="193209792"/>
      </c:barChart>
      <c:catAx>
        <c:axId val="1932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9792"/>
        <c:crosses val="autoZero"/>
        <c:auto val="1"/>
        <c:lblAlgn val="ctr"/>
        <c:lblOffset val="100"/>
        <c:noMultiLvlLbl val="0"/>
      </c:catAx>
      <c:valAx>
        <c:axId val="19320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Latency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08064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i="1" dirty="0"/>
              <a:t>Smith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280812" y="364883"/>
            <a:ext cx="297985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DCN: 11-24-1095-02-00bn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810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April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vnu.org/wireless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Practical Multi-AP Coordination (MAPC) Scenarios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April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21973"/>
              </p:ext>
            </p:extLst>
          </p:nvPr>
        </p:nvGraphicFramePr>
        <p:xfrm>
          <a:off x="1981200" y="3167593"/>
          <a:ext cx="8229600" cy="14827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mmsmith@cisco.com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Cisco Systems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lvl="0" indent="-2159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57799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266EF-5F5D-A4FE-D70A-07274FB77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DF96A-2BFA-4A9B-FA14-91DB5D7C8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in 6GHz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7C35E-93CF-3C8C-8713-FE957B37A4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B7744-81CC-B87D-CB2C-70593EBE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A94E5E3-6068-7A22-9AFA-88A8C8A783D0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38372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Increasing BW from 40 to 80MHz results in almost meeting interactive-real-time /XR target (10ms)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WTSN/XR (1ms) target not met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7728B69-4C25-1AAA-96B2-FDA88E8D4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798485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20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C115F-9771-6AE7-A774-7D93A3C9A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8358C-91D4-1DC5-5FD0-47F5C3FA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Interim summary and MAPC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88FAA-A309-685B-F984-BB37FF8E0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676776"/>
          </a:xfrm>
        </p:spPr>
        <p:txBody>
          <a:bodyPr/>
          <a:lstStyle/>
          <a:p>
            <a:r>
              <a:rPr lang="en-US" sz="2400" b="0" dirty="0"/>
              <a:t>Migration from 5GHz (40MHz) to 6Ghz (80/160MHz) will </a:t>
            </a:r>
            <a:r>
              <a:rPr lang="en-US" sz="2400" b="0" u="sng" dirty="0"/>
              <a:t>likely</a:t>
            </a:r>
            <a:r>
              <a:rPr lang="en-US" sz="2400" b="0" dirty="0"/>
              <a:t> support low-latency (10ms) for a single BSS even at high CU (90%)</a:t>
            </a:r>
          </a:p>
          <a:p>
            <a:r>
              <a:rPr lang="en-US" sz="2400" b="0" dirty="0"/>
              <a:t>WTSN/Ultra-low-latency (1ms) only met IF R-TWT is </a:t>
            </a:r>
            <a:r>
              <a:rPr lang="en-US" sz="2400" b="0" u="sng" dirty="0"/>
              <a:t>adopted ESS-wide</a:t>
            </a:r>
          </a:p>
          <a:p>
            <a:r>
              <a:rPr lang="en-US" sz="2400" b="0" dirty="0"/>
              <a:t>Multi-AP (CCI) will degrade latency further, so we expect TUA-O as a minimum requirement to meet ultra/low latency targets</a:t>
            </a:r>
          </a:p>
          <a:p>
            <a:r>
              <a:rPr lang="en-US" sz="2400" b="0" dirty="0"/>
              <a:t>For our 4 co-channel AP scenario, each AP uses QoS/WMM or TUA-O</a:t>
            </a:r>
          </a:p>
          <a:p>
            <a:r>
              <a:rPr lang="en-US" sz="2400" b="0" dirty="0"/>
              <a:t>Worst-case whereby TUA-O operation is aligned across all APs </a:t>
            </a:r>
            <a:r>
              <a:rPr lang="en-US" sz="2400" dirty="0"/>
              <a:t>(i.e. Rigid SCS QC/WTSN flows have COMPETING SST across APs)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5940C-ED03-8D0C-5CA6-2020C142AF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8E3F-99BC-945B-0B3E-5D60AAC0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1160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B2D9C-9A4F-90E8-67AF-A46E1501D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44398-5102-EE4B-7737-1BCDCAB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vs. QOS (WMM)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67DD8-4E36-02F4-C1C3-E2B01A016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1BC0C-F1D8-55A3-38D9-5C7FA8116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89B25AA-EF51-2931-3951-17696234F8D6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can perform </a:t>
            </a:r>
            <a:r>
              <a:rPr lang="en-US" sz="1800" kern="0" dirty="0"/>
              <a:t>worse</a:t>
            </a:r>
            <a:r>
              <a:rPr lang="en-US" sz="1800" b="0" kern="0" dirty="0"/>
              <a:t> than QOS/WMM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Wider BW fails to address QOS needs </a:t>
            </a:r>
            <a:r>
              <a:rPr lang="en-US" sz="1800" b="0" kern="0" dirty="0">
                <a:sym typeface="Wingdings" pitchFamily="2" charset="2"/>
              </a:rPr>
              <a:t> </a:t>
            </a:r>
            <a:endParaRPr lang="en-US" sz="1800" b="0" kern="0" dirty="0"/>
          </a:p>
          <a:p>
            <a:pPr marL="0" indent="0"/>
            <a:r>
              <a:rPr lang="en-US" sz="1800" b="0" kern="0" dirty="0"/>
              <a:t>(continued on next slide)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75E4D9F-38C0-4B8A-1DB9-6435CB4C56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890872"/>
              </p:ext>
            </p:extLst>
          </p:nvPr>
        </p:nvGraphicFramePr>
        <p:xfrm>
          <a:off x="4953000" y="762000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593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898F25-ADAE-EA4A-698D-B88C85AC9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3EB0-97A0-4F7D-392C-F0BAD8118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MUEDCATimer side-effect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AAA5C-6F60-1B52-1ADE-2E501731F9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5880-A7D2-47A5-1CCB-AC6B11C4E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E4EDF6A-B34C-DD32-1D7B-C75A949F0BCD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5230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w/ MUEDCATimer = </a:t>
            </a:r>
            <a:r>
              <a:rPr lang="en-US" sz="1800" kern="0" dirty="0"/>
              <a:t>35ms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MUEDCATimer needs to be </a:t>
            </a:r>
            <a:r>
              <a:rPr lang="en-US" sz="1800" b="0" u="sng" kern="0" dirty="0"/>
              <a:t>lowered</a:t>
            </a:r>
            <a:r>
              <a:rPr lang="en-US" sz="1800" b="0" kern="0" dirty="0"/>
              <a:t> to smooth bi-modal PDF @ 35ms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MUEDCATimer = </a:t>
            </a:r>
            <a:r>
              <a:rPr lang="en-US" sz="1800" kern="0" dirty="0"/>
              <a:t>10</a:t>
            </a:r>
            <a:r>
              <a:rPr lang="en-US" sz="1800" b="0" kern="0" dirty="0"/>
              <a:t>ms would shift the MU-EDCA escape point into the TUA-O long tail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FDB74F-258B-6A82-F7B7-D19CB8A81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156620"/>
            <a:ext cx="7086600" cy="5318793"/>
          </a:xfrm>
          <a:prstGeom prst="rect">
            <a:avLst/>
          </a:prstGeom>
        </p:spPr>
      </p:pic>
      <p:sp>
        <p:nvSpPr>
          <p:cNvPr id="6" name="Freeform 5">
            <a:extLst>
              <a:ext uri="{FF2B5EF4-FFF2-40B4-BE49-F238E27FC236}">
                <a16:creationId xmlns:a16="http://schemas.microsoft.com/office/drawing/2014/main" id="{CEF253DE-C1BA-8779-1629-B689B5CF0D24}"/>
              </a:ext>
            </a:extLst>
          </p:cNvPr>
          <p:cNvSpPr/>
          <p:nvPr/>
        </p:nvSpPr>
        <p:spPr bwMode="auto">
          <a:xfrm>
            <a:off x="7772400" y="4967220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3A9B6A3-2762-18B8-2FA2-E6A35BF6F9D3}"/>
              </a:ext>
            </a:extLst>
          </p:cNvPr>
          <p:cNvSpPr/>
          <p:nvPr/>
        </p:nvSpPr>
        <p:spPr bwMode="auto">
          <a:xfrm>
            <a:off x="6504709" y="4691861"/>
            <a:ext cx="581890" cy="550718"/>
          </a:xfrm>
          <a:custGeom>
            <a:avLst/>
            <a:gdLst>
              <a:gd name="connsiteX0" fmla="*/ 62345 w 581890"/>
              <a:gd name="connsiteY0" fmla="*/ 176646 h 550718"/>
              <a:gd name="connsiteX1" fmla="*/ 83127 w 581890"/>
              <a:gd name="connsiteY1" fmla="*/ 103909 h 550718"/>
              <a:gd name="connsiteX2" fmla="*/ 93518 w 581890"/>
              <a:gd name="connsiteY2" fmla="*/ 72737 h 550718"/>
              <a:gd name="connsiteX3" fmla="*/ 124690 w 581890"/>
              <a:gd name="connsiteY3" fmla="*/ 41564 h 550718"/>
              <a:gd name="connsiteX4" fmla="*/ 187036 w 581890"/>
              <a:gd name="connsiteY4" fmla="*/ 20782 h 550718"/>
              <a:gd name="connsiteX5" fmla="*/ 301336 w 581890"/>
              <a:gd name="connsiteY5" fmla="*/ 0 h 550718"/>
              <a:gd name="connsiteX6" fmla="*/ 426027 w 581890"/>
              <a:gd name="connsiteY6" fmla="*/ 10391 h 550718"/>
              <a:gd name="connsiteX7" fmla="*/ 457200 w 581890"/>
              <a:gd name="connsiteY7" fmla="*/ 20782 h 550718"/>
              <a:gd name="connsiteX8" fmla="*/ 488372 w 581890"/>
              <a:gd name="connsiteY8" fmla="*/ 51955 h 550718"/>
              <a:gd name="connsiteX9" fmla="*/ 529936 w 581890"/>
              <a:gd name="connsiteY9" fmla="*/ 114300 h 550718"/>
              <a:gd name="connsiteX10" fmla="*/ 540327 w 581890"/>
              <a:gd name="connsiteY10" fmla="*/ 187037 h 550718"/>
              <a:gd name="connsiteX11" fmla="*/ 561109 w 581890"/>
              <a:gd name="connsiteY11" fmla="*/ 259773 h 550718"/>
              <a:gd name="connsiteX12" fmla="*/ 571500 w 581890"/>
              <a:gd name="connsiteY12" fmla="*/ 322118 h 550718"/>
              <a:gd name="connsiteX13" fmla="*/ 581890 w 581890"/>
              <a:gd name="connsiteY13" fmla="*/ 374073 h 550718"/>
              <a:gd name="connsiteX14" fmla="*/ 550718 w 581890"/>
              <a:gd name="connsiteY14" fmla="*/ 509155 h 550718"/>
              <a:gd name="connsiteX15" fmla="*/ 457200 w 581890"/>
              <a:gd name="connsiteY15" fmla="*/ 540328 h 550718"/>
              <a:gd name="connsiteX16" fmla="*/ 426027 w 581890"/>
              <a:gd name="connsiteY16" fmla="*/ 550718 h 550718"/>
              <a:gd name="connsiteX17" fmla="*/ 342900 w 581890"/>
              <a:gd name="connsiteY17" fmla="*/ 540328 h 550718"/>
              <a:gd name="connsiteX18" fmla="*/ 270163 w 581890"/>
              <a:gd name="connsiteY18" fmla="*/ 529937 h 550718"/>
              <a:gd name="connsiteX19" fmla="*/ 197427 w 581890"/>
              <a:gd name="connsiteY19" fmla="*/ 498764 h 550718"/>
              <a:gd name="connsiteX20" fmla="*/ 124690 w 581890"/>
              <a:gd name="connsiteY20" fmla="*/ 405246 h 550718"/>
              <a:gd name="connsiteX21" fmla="*/ 62345 w 581890"/>
              <a:gd name="connsiteY21" fmla="*/ 311728 h 550718"/>
              <a:gd name="connsiteX22" fmla="*/ 41563 w 581890"/>
              <a:gd name="connsiteY22" fmla="*/ 280555 h 550718"/>
              <a:gd name="connsiteX23" fmla="*/ 20781 w 581890"/>
              <a:gd name="connsiteY23" fmla="*/ 218209 h 550718"/>
              <a:gd name="connsiteX24" fmla="*/ 10390 w 581890"/>
              <a:gd name="connsiteY24" fmla="*/ 187037 h 550718"/>
              <a:gd name="connsiteX25" fmla="*/ 0 w 581890"/>
              <a:gd name="connsiteY25" fmla="*/ 145473 h 550718"/>
              <a:gd name="connsiteX26" fmla="*/ 31172 w 581890"/>
              <a:gd name="connsiteY26" fmla="*/ 72737 h 550718"/>
              <a:gd name="connsiteX27" fmla="*/ 93518 w 581890"/>
              <a:gd name="connsiteY27" fmla="*/ 51955 h 550718"/>
              <a:gd name="connsiteX28" fmla="*/ 166254 w 581890"/>
              <a:gd name="connsiteY28" fmla="*/ 62346 h 55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1890" h="550718">
                <a:moveTo>
                  <a:pt x="62345" y="176646"/>
                </a:moveTo>
                <a:cubicBezTo>
                  <a:pt x="69272" y="152400"/>
                  <a:pt x="75881" y="128061"/>
                  <a:pt x="83127" y="103909"/>
                </a:cubicBezTo>
                <a:cubicBezTo>
                  <a:pt x="86274" y="93418"/>
                  <a:pt x="87443" y="81850"/>
                  <a:pt x="93518" y="72737"/>
                </a:cubicBezTo>
                <a:cubicBezTo>
                  <a:pt x="101669" y="60510"/>
                  <a:pt x="111844" y="48701"/>
                  <a:pt x="124690" y="41564"/>
                </a:cubicBezTo>
                <a:cubicBezTo>
                  <a:pt x="143839" y="30925"/>
                  <a:pt x="165784" y="26095"/>
                  <a:pt x="187036" y="20782"/>
                </a:cubicBezTo>
                <a:cubicBezTo>
                  <a:pt x="252360" y="4451"/>
                  <a:pt x="214462" y="12411"/>
                  <a:pt x="301336" y="0"/>
                </a:cubicBezTo>
                <a:cubicBezTo>
                  <a:pt x="342900" y="3464"/>
                  <a:pt x="384685" y="4879"/>
                  <a:pt x="426027" y="10391"/>
                </a:cubicBezTo>
                <a:cubicBezTo>
                  <a:pt x="436884" y="11839"/>
                  <a:pt x="448087" y="14706"/>
                  <a:pt x="457200" y="20782"/>
                </a:cubicBezTo>
                <a:cubicBezTo>
                  <a:pt x="469427" y="28933"/>
                  <a:pt x="479350" y="40356"/>
                  <a:pt x="488372" y="51955"/>
                </a:cubicBezTo>
                <a:cubicBezTo>
                  <a:pt x="503706" y="71670"/>
                  <a:pt x="529936" y="114300"/>
                  <a:pt x="529936" y="114300"/>
                </a:cubicBezTo>
                <a:cubicBezTo>
                  <a:pt x="533400" y="138546"/>
                  <a:pt x="535946" y="162940"/>
                  <a:pt x="540327" y="187037"/>
                </a:cubicBezTo>
                <a:cubicBezTo>
                  <a:pt x="562955" y="311492"/>
                  <a:pt x="538854" y="159625"/>
                  <a:pt x="561109" y="259773"/>
                </a:cubicBezTo>
                <a:cubicBezTo>
                  <a:pt x="565679" y="280340"/>
                  <a:pt x="567731" y="301389"/>
                  <a:pt x="571500" y="322118"/>
                </a:cubicBezTo>
                <a:cubicBezTo>
                  <a:pt x="574659" y="339494"/>
                  <a:pt x="578427" y="356755"/>
                  <a:pt x="581890" y="374073"/>
                </a:cubicBezTo>
                <a:cubicBezTo>
                  <a:pt x="581159" y="379194"/>
                  <a:pt x="567835" y="503449"/>
                  <a:pt x="550718" y="509155"/>
                </a:cubicBezTo>
                <a:lnTo>
                  <a:pt x="457200" y="540328"/>
                </a:lnTo>
                <a:lnTo>
                  <a:pt x="426027" y="550718"/>
                </a:lnTo>
                <a:lnTo>
                  <a:pt x="342900" y="540328"/>
                </a:lnTo>
                <a:cubicBezTo>
                  <a:pt x="318623" y="537091"/>
                  <a:pt x="294179" y="534740"/>
                  <a:pt x="270163" y="529937"/>
                </a:cubicBezTo>
                <a:cubicBezTo>
                  <a:pt x="251318" y="526168"/>
                  <a:pt x="210571" y="508153"/>
                  <a:pt x="197427" y="498764"/>
                </a:cubicBezTo>
                <a:cubicBezTo>
                  <a:pt x="166351" y="476567"/>
                  <a:pt x="144222" y="434544"/>
                  <a:pt x="124690" y="405246"/>
                </a:cubicBezTo>
                <a:lnTo>
                  <a:pt x="62345" y="311728"/>
                </a:lnTo>
                <a:cubicBezTo>
                  <a:pt x="55418" y="301337"/>
                  <a:pt x="45512" y="292403"/>
                  <a:pt x="41563" y="280555"/>
                </a:cubicBezTo>
                <a:lnTo>
                  <a:pt x="20781" y="218209"/>
                </a:lnTo>
                <a:cubicBezTo>
                  <a:pt x="17317" y="207818"/>
                  <a:pt x="13046" y="197663"/>
                  <a:pt x="10390" y="187037"/>
                </a:cubicBezTo>
                <a:lnTo>
                  <a:pt x="0" y="145473"/>
                </a:lnTo>
                <a:cubicBezTo>
                  <a:pt x="4910" y="125832"/>
                  <a:pt x="9909" y="86026"/>
                  <a:pt x="31172" y="72737"/>
                </a:cubicBezTo>
                <a:cubicBezTo>
                  <a:pt x="49748" y="61127"/>
                  <a:pt x="93518" y="51955"/>
                  <a:pt x="93518" y="51955"/>
                </a:cubicBezTo>
                <a:lnTo>
                  <a:pt x="166254" y="62346"/>
                </a:lnTo>
              </a:path>
            </a:pathLst>
          </a:custGeom>
          <a:noFill/>
          <a:ln w="4445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⁄</a:t>
            </a:r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DAC7BB96-2EF4-3737-3D5C-07A8FBB10218}"/>
              </a:ext>
            </a:extLst>
          </p:cNvPr>
          <p:cNvCxnSpPr>
            <a:stCxn id="6" idx="5"/>
            <a:endCxn id="8" idx="7"/>
          </p:cNvCxnSpPr>
          <p:nvPr/>
        </p:nvCxnSpPr>
        <p:spPr bwMode="auto">
          <a:xfrm flipH="1" flipV="1">
            <a:off x="6961909" y="4712643"/>
            <a:ext cx="1111827" cy="254577"/>
          </a:xfrm>
          <a:prstGeom prst="curvedConnector3">
            <a:avLst>
              <a:gd name="adj1" fmla="val -2803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42773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FE7D3-AF07-4D6F-0941-FBBA757E9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02DDBA4-A08A-0E4F-EFFD-8E7AD006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846" y="1115534"/>
            <a:ext cx="6737350" cy="5056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2943B8-3806-5C7A-613E-52866F47A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MAPC: TUA-O MUEDCATimer optimized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559CD-980B-B980-7A20-AA0C8DC21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C88AB-1653-25E9-DB6E-C739E6D12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BAB32494-7D1A-1B44-F938-B4709336F0CC}"/>
              </a:ext>
            </a:extLst>
          </p:cNvPr>
          <p:cNvSpPr txBox="1">
            <a:spLocks/>
          </p:cNvSpPr>
          <p:nvPr/>
        </p:nvSpPr>
        <p:spPr>
          <a:xfrm>
            <a:off x="193050" y="1927894"/>
            <a:ext cx="4878979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w/ MUEDCATimer = </a:t>
            </a:r>
            <a:r>
              <a:rPr lang="en-US" sz="1800" kern="0" dirty="0"/>
              <a:t>10ms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u="sng" kern="0" dirty="0"/>
              <a:t>Huge</a:t>
            </a:r>
            <a:r>
              <a:rPr lang="en-US" sz="1800" b="0" kern="0" dirty="0"/>
              <a:t> gain (76 vs. 38ms 99.9%)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Wider BW </a:t>
            </a:r>
            <a:r>
              <a:rPr lang="en-US" sz="1800" b="0" u="sng" kern="0" dirty="0"/>
              <a:t>still</a:t>
            </a:r>
            <a:r>
              <a:rPr lang="en-US" sz="1800" b="0" kern="0" dirty="0"/>
              <a:t> fails to address QOS needs!</a:t>
            </a:r>
          </a:p>
          <a:p>
            <a:pPr marL="0" indent="0"/>
            <a:endParaRPr lang="en-US" sz="1800" b="0" kern="0" dirty="0"/>
          </a:p>
          <a:p>
            <a:pPr marL="0" indent="0"/>
            <a:r>
              <a:rPr lang="en-US" sz="1800" b="0" u="sng" kern="0" dirty="0"/>
              <a:t>Now can MAPC do better 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E13B97A-973B-F97B-0C58-4EAA641DDBDD}"/>
              </a:ext>
            </a:extLst>
          </p:cNvPr>
          <p:cNvGrpSpPr/>
          <p:nvPr/>
        </p:nvGrpSpPr>
        <p:grpSpPr>
          <a:xfrm>
            <a:off x="7220610" y="3282359"/>
            <a:ext cx="1697177" cy="1957592"/>
            <a:chOff x="6657113" y="3560346"/>
            <a:chExt cx="1697177" cy="195759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0E5092A-2387-2CCA-4903-0A4B719777FC}"/>
                </a:ext>
              </a:extLst>
            </p:cNvPr>
            <p:cNvSpPr/>
            <p:nvPr/>
          </p:nvSpPr>
          <p:spPr bwMode="auto">
            <a:xfrm>
              <a:off x="7772400" y="4967220"/>
              <a:ext cx="581890" cy="550718"/>
            </a:xfrm>
            <a:custGeom>
              <a:avLst/>
              <a:gdLst>
                <a:gd name="connsiteX0" fmla="*/ 62345 w 581890"/>
                <a:gd name="connsiteY0" fmla="*/ 176646 h 550718"/>
                <a:gd name="connsiteX1" fmla="*/ 83127 w 581890"/>
                <a:gd name="connsiteY1" fmla="*/ 103909 h 550718"/>
                <a:gd name="connsiteX2" fmla="*/ 93518 w 581890"/>
                <a:gd name="connsiteY2" fmla="*/ 72737 h 550718"/>
                <a:gd name="connsiteX3" fmla="*/ 124690 w 581890"/>
                <a:gd name="connsiteY3" fmla="*/ 41564 h 550718"/>
                <a:gd name="connsiteX4" fmla="*/ 187036 w 581890"/>
                <a:gd name="connsiteY4" fmla="*/ 20782 h 550718"/>
                <a:gd name="connsiteX5" fmla="*/ 301336 w 581890"/>
                <a:gd name="connsiteY5" fmla="*/ 0 h 550718"/>
                <a:gd name="connsiteX6" fmla="*/ 426027 w 581890"/>
                <a:gd name="connsiteY6" fmla="*/ 10391 h 550718"/>
                <a:gd name="connsiteX7" fmla="*/ 457200 w 581890"/>
                <a:gd name="connsiteY7" fmla="*/ 20782 h 550718"/>
                <a:gd name="connsiteX8" fmla="*/ 488372 w 581890"/>
                <a:gd name="connsiteY8" fmla="*/ 51955 h 550718"/>
                <a:gd name="connsiteX9" fmla="*/ 529936 w 581890"/>
                <a:gd name="connsiteY9" fmla="*/ 114300 h 550718"/>
                <a:gd name="connsiteX10" fmla="*/ 540327 w 581890"/>
                <a:gd name="connsiteY10" fmla="*/ 187037 h 550718"/>
                <a:gd name="connsiteX11" fmla="*/ 561109 w 581890"/>
                <a:gd name="connsiteY11" fmla="*/ 259773 h 550718"/>
                <a:gd name="connsiteX12" fmla="*/ 571500 w 581890"/>
                <a:gd name="connsiteY12" fmla="*/ 322118 h 550718"/>
                <a:gd name="connsiteX13" fmla="*/ 581890 w 581890"/>
                <a:gd name="connsiteY13" fmla="*/ 374073 h 550718"/>
                <a:gd name="connsiteX14" fmla="*/ 550718 w 581890"/>
                <a:gd name="connsiteY14" fmla="*/ 509155 h 550718"/>
                <a:gd name="connsiteX15" fmla="*/ 457200 w 581890"/>
                <a:gd name="connsiteY15" fmla="*/ 540328 h 550718"/>
                <a:gd name="connsiteX16" fmla="*/ 426027 w 581890"/>
                <a:gd name="connsiteY16" fmla="*/ 550718 h 550718"/>
                <a:gd name="connsiteX17" fmla="*/ 342900 w 581890"/>
                <a:gd name="connsiteY17" fmla="*/ 540328 h 550718"/>
                <a:gd name="connsiteX18" fmla="*/ 270163 w 581890"/>
                <a:gd name="connsiteY18" fmla="*/ 529937 h 550718"/>
                <a:gd name="connsiteX19" fmla="*/ 197427 w 581890"/>
                <a:gd name="connsiteY19" fmla="*/ 498764 h 550718"/>
                <a:gd name="connsiteX20" fmla="*/ 124690 w 581890"/>
                <a:gd name="connsiteY20" fmla="*/ 405246 h 550718"/>
                <a:gd name="connsiteX21" fmla="*/ 62345 w 581890"/>
                <a:gd name="connsiteY21" fmla="*/ 311728 h 550718"/>
                <a:gd name="connsiteX22" fmla="*/ 41563 w 581890"/>
                <a:gd name="connsiteY22" fmla="*/ 280555 h 550718"/>
                <a:gd name="connsiteX23" fmla="*/ 20781 w 581890"/>
                <a:gd name="connsiteY23" fmla="*/ 218209 h 550718"/>
                <a:gd name="connsiteX24" fmla="*/ 10390 w 581890"/>
                <a:gd name="connsiteY24" fmla="*/ 187037 h 550718"/>
                <a:gd name="connsiteX25" fmla="*/ 0 w 581890"/>
                <a:gd name="connsiteY25" fmla="*/ 145473 h 550718"/>
                <a:gd name="connsiteX26" fmla="*/ 31172 w 581890"/>
                <a:gd name="connsiteY26" fmla="*/ 72737 h 550718"/>
                <a:gd name="connsiteX27" fmla="*/ 93518 w 581890"/>
                <a:gd name="connsiteY27" fmla="*/ 51955 h 550718"/>
                <a:gd name="connsiteX28" fmla="*/ 166254 w 581890"/>
                <a:gd name="connsiteY28" fmla="*/ 62346 h 55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1890" h="550718">
                  <a:moveTo>
                    <a:pt x="62345" y="176646"/>
                  </a:moveTo>
                  <a:cubicBezTo>
                    <a:pt x="69272" y="152400"/>
                    <a:pt x="75881" y="128061"/>
                    <a:pt x="83127" y="103909"/>
                  </a:cubicBezTo>
                  <a:cubicBezTo>
                    <a:pt x="86274" y="93418"/>
                    <a:pt x="87443" y="81850"/>
                    <a:pt x="93518" y="72737"/>
                  </a:cubicBezTo>
                  <a:cubicBezTo>
                    <a:pt x="101669" y="60510"/>
                    <a:pt x="111844" y="48701"/>
                    <a:pt x="124690" y="41564"/>
                  </a:cubicBezTo>
                  <a:cubicBezTo>
                    <a:pt x="143839" y="30925"/>
                    <a:pt x="165784" y="26095"/>
                    <a:pt x="187036" y="20782"/>
                  </a:cubicBezTo>
                  <a:cubicBezTo>
                    <a:pt x="252360" y="4451"/>
                    <a:pt x="214462" y="12411"/>
                    <a:pt x="301336" y="0"/>
                  </a:cubicBezTo>
                  <a:cubicBezTo>
                    <a:pt x="342900" y="3464"/>
                    <a:pt x="384685" y="4879"/>
                    <a:pt x="426027" y="10391"/>
                  </a:cubicBezTo>
                  <a:cubicBezTo>
                    <a:pt x="436884" y="11839"/>
                    <a:pt x="448087" y="14706"/>
                    <a:pt x="457200" y="20782"/>
                  </a:cubicBezTo>
                  <a:cubicBezTo>
                    <a:pt x="469427" y="28933"/>
                    <a:pt x="479350" y="40356"/>
                    <a:pt x="488372" y="51955"/>
                  </a:cubicBezTo>
                  <a:cubicBezTo>
                    <a:pt x="503706" y="71670"/>
                    <a:pt x="529936" y="114300"/>
                    <a:pt x="529936" y="114300"/>
                  </a:cubicBezTo>
                  <a:cubicBezTo>
                    <a:pt x="533400" y="138546"/>
                    <a:pt x="535946" y="162940"/>
                    <a:pt x="540327" y="187037"/>
                  </a:cubicBezTo>
                  <a:cubicBezTo>
                    <a:pt x="562955" y="311492"/>
                    <a:pt x="538854" y="159625"/>
                    <a:pt x="561109" y="259773"/>
                  </a:cubicBezTo>
                  <a:cubicBezTo>
                    <a:pt x="565679" y="280340"/>
                    <a:pt x="567731" y="301389"/>
                    <a:pt x="571500" y="322118"/>
                  </a:cubicBezTo>
                  <a:cubicBezTo>
                    <a:pt x="574659" y="339494"/>
                    <a:pt x="578427" y="356755"/>
                    <a:pt x="581890" y="374073"/>
                  </a:cubicBezTo>
                  <a:cubicBezTo>
                    <a:pt x="581159" y="379194"/>
                    <a:pt x="567835" y="503449"/>
                    <a:pt x="550718" y="509155"/>
                  </a:cubicBezTo>
                  <a:lnTo>
                    <a:pt x="457200" y="540328"/>
                  </a:lnTo>
                  <a:lnTo>
                    <a:pt x="426027" y="550718"/>
                  </a:lnTo>
                  <a:lnTo>
                    <a:pt x="342900" y="540328"/>
                  </a:lnTo>
                  <a:cubicBezTo>
                    <a:pt x="318623" y="537091"/>
                    <a:pt x="294179" y="534740"/>
                    <a:pt x="270163" y="529937"/>
                  </a:cubicBezTo>
                  <a:cubicBezTo>
                    <a:pt x="251318" y="526168"/>
                    <a:pt x="210571" y="508153"/>
                    <a:pt x="197427" y="498764"/>
                  </a:cubicBezTo>
                  <a:cubicBezTo>
                    <a:pt x="166351" y="476567"/>
                    <a:pt x="144222" y="434544"/>
                    <a:pt x="124690" y="405246"/>
                  </a:cubicBezTo>
                  <a:lnTo>
                    <a:pt x="62345" y="311728"/>
                  </a:lnTo>
                  <a:cubicBezTo>
                    <a:pt x="55418" y="301337"/>
                    <a:pt x="45512" y="292403"/>
                    <a:pt x="41563" y="280555"/>
                  </a:cubicBezTo>
                  <a:lnTo>
                    <a:pt x="20781" y="218209"/>
                  </a:lnTo>
                  <a:cubicBezTo>
                    <a:pt x="17317" y="207818"/>
                    <a:pt x="13046" y="197663"/>
                    <a:pt x="10390" y="187037"/>
                  </a:cubicBezTo>
                  <a:lnTo>
                    <a:pt x="0" y="145473"/>
                  </a:lnTo>
                  <a:cubicBezTo>
                    <a:pt x="4910" y="125832"/>
                    <a:pt x="9909" y="86026"/>
                    <a:pt x="31172" y="72737"/>
                  </a:cubicBezTo>
                  <a:cubicBezTo>
                    <a:pt x="49748" y="61127"/>
                    <a:pt x="93518" y="51955"/>
                    <a:pt x="93518" y="51955"/>
                  </a:cubicBezTo>
                  <a:lnTo>
                    <a:pt x="166254" y="62346"/>
                  </a:lnTo>
                </a:path>
              </a:pathLst>
            </a:custGeom>
            <a:noFill/>
            <a:ln w="444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5A51D8E-53E0-6B62-21AE-0C53C6C0B0D3}"/>
                </a:ext>
              </a:extLst>
            </p:cNvPr>
            <p:cNvSpPr/>
            <p:nvPr/>
          </p:nvSpPr>
          <p:spPr bwMode="auto">
            <a:xfrm>
              <a:off x="6657113" y="3560346"/>
              <a:ext cx="581890" cy="550718"/>
            </a:xfrm>
            <a:custGeom>
              <a:avLst/>
              <a:gdLst>
                <a:gd name="connsiteX0" fmla="*/ 62345 w 581890"/>
                <a:gd name="connsiteY0" fmla="*/ 176646 h 550718"/>
                <a:gd name="connsiteX1" fmla="*/ 83127 w 581890"/>
                <a:gd name="connsiteY1" fmla="*/ 103909 h 550718"/>
                <a:gd name="connsiteX2" fmla="*/ 93518 w 581890"/>
                <a:gd name="connsiteY2" fmla="*/ 72737 h 550718"/>
                <a:gd name="connsiteX3" fmla="*/ 124690 w 581890"/>
                <a:gd name="connsiteY3" fmla="*/ 41564 h 550718"/>
                <a:gd name="connsiteX4" fmla="*/ 187036 w 581890"/>
                <a:gd name="connsiteY4" fmla="*/ 20782 h 550718"/>
                <a:gd name="connsiteX5" fmla="*/ 301336 w 581890"/>
                <a:gd name="connsiteY5" fmla="*/ 0 h 550718"/>
                <a:gd name="connsiteX6" fmla="*/ 426027 w 581890"/>
                <a:gd name="connsiteY6" fmla="*/ 10391 h 550718"/>
                <a:gd name="connsiteX7" fmla="*/ 457200 w 581890"/>
                <a:gd name="connsiteY7" fmla="*/ 20782 h 550718"/>
                <a:gd name="connsiteX8" fmla="*/ 488372 w 581890"/>
                <a:gd name="connsiteY8" fmla="*/ 51955 h 550718"/>
                <a:gd name="connsiteX9" fmla="*/ 529936 w 581890"/>
                <a:gd name="connsiteY9" fmla="*/ 114300 h 550718"/>
                <a:gd name="connsiteX10" fmla="*/ 540327 w 581890"/>
                <a:gd name="connsiteY10" fmla="*/ 187037 h 550718"/>
                <a:gd name="connsiteX11" fmla="*/ 561109 w 581890"/>
                <a:gd name="connsiteY11" fmla="*/ 259773 h 550718"/>
                <a:gd name="connsiteX12" fmla="*/ 571500 w 581890"/>
                <a:gd name="connsiteY12" fmla="*/ 322118 h 550718"/>
                <a:gd name="connsiteX13" fmla="*/ 581890 w 581890"/>
                <a:gd name="connsiteY13" fmla="*/ 374073 h 550718"/>
                <a:gd name="connsiteX14" fmla="*/ 550718 w 581890"/>
                <a:gd name="connsiteY14" fmla="*/ 509155 h 550718"/>
                <a:gd name="connsiteX15" fmla="*/ 457200 w 581890"/>
                <a:gd name="connsiteY15" fmla="*/ 540328 h 550718"/>
                <a:gd name="connsiteX16" fmla="*/ 426027 w 581890"/>
                <a:gd name="connsiteY16" fmla="*/ 550718 h 550718"/>
                <a:gd name="connsiteX17" fmla="*/ 342900 w 581890"/>
                <a:gd name="connsiteY17" fmla="*/ 540328 h 550718"/>
                <a:gd name="connsiteX18" fmla="*/ 270163 w 581890"/>
                <a:gd name="connsiteY18" fmla="*/ 529937 h 550718"/>
                <a:gd name="connsiteX19" fmla="*/ 197427 w 581890"/>
                <a:gd name="connsiteY19" fmla="*/ 498764 h 550718"/>
                <a:gd name="connsiteX20" fmla="*/ 124690 w 581890"/>
                <a:gd name="connsiteY20" fmla="*/ 405246 h 550718"/>
                <a:gd name="connsiteX21" fmla="*/ 62345 w 581890"/>
                <a:gd name="connsiteY21" fmla="*/ 311728 h 550718"/>
                <a:gd name="connsiteX22" fmla="*/ 41563 w 581890"/>
                <a:gd name="connsiteY22" fmla="*/ 280555 h 550718"/>
                <a:gd name="connsiteX23" fmla="*/ 20781 w 581890"/>
                <a:gd name="connsiteY23" fmla="*/ 218209 h 550718"/>
                <a:gd name="connsiteX24" fmla="*/ 10390 w 581890"/>
                <a:gd name="connsiteY24" fmla="*/ 187037 h 550718"/>
                <a:gd name="connsiteX25" fmla="*/ 0 w 581890"/>
                <a:gd name="connsiteY25" fmla="*/ 145473 h 550718"/>
                <a:gd name="connsiteX26" fmla="*/ 31172 w 581890"/>
                <a:gd name="connsiteY26" fmla="*/ 72737 h 550718"/>
                <a:gd name="connsiteX27" fmla="*/ 93518 w 581890"/>
                <a:gd name="connsiteY27" fmla="*/ 51955 h 550718"/>
                <a:gd name="connsiteX28" fmla="*/ 166254 w 581890"/>
                <a:gd name="connsiteY28" fmla="*/ 62346 h 55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1890" h="550718">
                  <a:moveTo>
                    <a:pt x="62345" y="176646"/>
                  </a:moveTo>
                  <a:cubicBezTo>
                    <a:pt x="69272" y="152400"/>
                    <a:pt x="75881" y="128061"/>
                    <a:pt x="83127" y="103909"/>
                  </a:cubicBezTo>
                  <a:cubicBezTo>
                    <a:pt x="86274" y="93418"/>
                    <a:pt x="87443" y="81850"/>
                    <a:pt x="93518" y="72737"/>
                  </a:cubicBezTo>
                  <a:cubicBezTo>
                    <a:pt x="101669" y="60510"/>
                    <a:pt x="111844" y="48701"/>
                    <a:pt x="124690" y="41564"/>
                  </a:cubicBezTo>
                  <a:cubicBezTo>
                    <a:pt x="143839" y="30925"/>
                    <a:pt x="165784" y="26095"/>
                    <a:pt x="187036" y="20782"/>
                  </a:cubicBezTo>
                  <a:cubicBezTo>
                    <a:pt x="252360" y="4451"/>
                    <a:pt x="214462" y="12411"/>
                    <a:pt x="301336" y="0"/>
                  </a:cubicBezTo>
                  <a:cubicBezTo>
                    <a:pt x="342900" y="3464"/>
                    <a:pt x="384685" y="4879"/>
                    <a:pt x="426027" y="10391"/>
                  </a:cubicBezTo>
                  <a:cubicBezTo>
                    <a:pt x="436884" y="11839"/>
                    <a:pt x="448087" y="14706"/>
                    <a:pt x="457200" y="20782"/>
                  </a:cubicBezTo>
                  <a:cubicBezTo>
                    <a:pt x="469427" y="28933"/>
                    <a:pt x="479350" y="40356"/>
                    <a:pt x="488372" y="51955"/>
                  </a:cubicBezTo>
                  <a:cubicBezTo>
                    <a:pt x="503706" y="71670"/>
                    <a:pt x="529936" y="114300"/>
                    <a:pt x="529936" y="114300"/>
                  </a:cubicBezTo>
                  <a:cubicBezTo>
                    <a:pt x="533400" y="138546"/>
                    <a:pt x="535946" y="162940"/>
                    <a:pt x="540327" y="187037"/>
                  </a:cubicBezTo>
                  <a:cubicBezTo>
                    <a:pt x="562955" y="311492"/>
                    <a:pt x="538854" y="159625"/>
                    <a:pt x="561109" y="259773"/>
                  </a:cubicBezTo>
                  <a:cubicBezTo>
                    <a:pt x="565679" y="280340"/>
                    <a:pt x="567731" y="301389"/>
                    <a:pt x="571500" y="322118"/>
                  </a:cubicBezTo>
                  <a:cubicBezTo>
                    <a:pt x="574659" y="339494"/>
                    <a:pt x="578427" y="356755"/>
                    <a:pt x="581890" y="374073"/>
                  </a:cubicBezTo>
                  <a:cubicBezTo>
                    <a:pt x="581159" y="379194"/>
                    <a:pt x="567835" y="503449"/>
                    <a:pt x="550718" y="509155"/>
                  </a:cubicBezTo>
                  <a:lnTo>
                    <a:pt x="457200" y="540328"/>
                  </a:lnTo>
                  <a:lnTo>
                    <a:pt x="426027" y="550718"/>
                  </a:lnTo>
                  <a:lnTo>
                    <a:pt x="342900" y="540328"/>
                  </a:lnTo>
                  <a:cubicBezTo>
                    <a:pt x="318623" y="537091"/>
                    <a:pt x="294179" y="534740"/>
                    <a:pt x="270163" y="529937"/>
                  </a:cubicBezTo>
                  <a:cubicBezTo>
                    <a:pt x="251318" y="526168"/>
                    <a:pt x="210571" y="508153"/>
                    <a:pt x="197427" y="498764"/>
                  </a:cubicBezTo>
                  <a:cubicBezTo>
                    <a:pt x="166351" y="476567"/>
                    <a:pt x="144222" y="434544"/>
                    <a:pt x="124690" y="405246"/>
                  </a:cubicBezTo>
                  <a:lnTo>
                    <a:pt x="62345" y="311728"/>
                  </a:lnTo>
                  <a:cubicBezTo>
                    <a:pt x="55418" y="301337"/>
                    <a:pt x="45512" y="292403"/>
                    <a:pt x="41563" y="280555"/>
                  </a:cubicBezTo>
                  <a:lnTo>
                    <a:pt x="20781" y="218209"/>
                  </a:lnTo>
                  <a:cubicBezTo>
                    <a:pt x="17317" y="207818"/>
                    <a:pt x="13046" y="197663"/>
                    <a:pt x="10390" y="187037"/>
                  </a:cubicBezTo>
                  <a:lnTo>
                    <a:pt x="0" y="145473"/>
                  </a:lnTo>
                  <a:cubicBezTo>
                    <a:pt x="4910" y="125832"/>
                    <a:pt x="9909" y="86026"/>
                    <a:pt x="31172" y="72737"/>
                  </a:cubicBezTo>
                  <a:cubicBezTo>
                    <a:pt x="49748" y="61127"/>
                    <a:pt x="93518" y="51955"/>
                    <a:pt x="93518" y="51955"/>
                  </a:cubicBezTo>
                  <a:lnTo>
                    <a:pt x="166254" y="62346"/>
                  </a:lnTo>
                </a:path>
              </a:pathLst>
            </a:custGeom>
            <a:noFill/>
            <a:ln w="4445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⁄</a:t>
              </a:r>
            </a:p>
          </p:txBody>
        </p:sp>
        <p:cxnSp>
          <p:nvCxnSpPr>
            <p:cNvPr id="10" name="Curved Connector 9">
              <a:extLst>
                <a:ext uri="{FF2B5EF4-FFF2-40B4-BE49-F238E27FC236}">
                  <a16:creationId xmlns:a16="http://schemas.microsoft.com/office/drawing/2014/main" id="{9412C6E9-A701-C53D-3BB3-EDADC47F04B3}"/>
                </a:ext>
              </a:extLst>
            </p:cNvPr>
            <p:cNvCxnSpPr>
              <a:cxnSpLocks/>
              <a:stCxn id="6" idx="5"/>
              <a:endCxn id="8" idx="7"/>
            </p:cNvCxnSpPr>
            <p:nvPr/>
          </p:nvCxnSpPr>
          <p:spPr bwMode="auto">
            <a:xfrm flipH="1" flipV="1">
              <a:off x="7114313" y="3581128"/>
              <a:ext cx="959423" cy="1386092"/>
            </a:xfrm>
            <a:prstGeom prst="curvedConnector3">
              <a:avLst>
                <a:gd name="adj1" fmla="val -53069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51843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6A8A9-BFEB-2990-972D-4FC188B37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5D4F-4990-407D-1B3F-26215D9C9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MAPC Modeling (CoTUA)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DB48-779C-C355-61CA-FA77FBFE3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3838576"/>
          </a:xfrm>
        </p:spPr>
        <p:txBody>
          <a:bodyPr/>
          <a:lstStyle/>
          <a:p>
            <a:r>
              <a:rPr lang="en-US" sz="2400" b="0" dirty="0"/>
              <a:t>As before, TUA-O aligns traffic to trigger at each BSS i.e. 5 VI/VO RT STA</a:t>
            </a:r>
          </a:p>
          <a:p>
            <a:r>
              <a:rPr lang="en-US" sz="2400" b="0" dirty="0"/>
              <a:t>SPs (TID, durations) and target service start time (TSST) exchanged by APs*</a:t>
            </a:r>
          </a:p>
          <a:p>
            <a:r>
              <a:rPr lang="en-US" sz="2400" b="0" dirty="0"/>
              <a:t>All APs contend at TSST, winner opens the TXOP via TUA to its own RT STA</a:t>
            </a:r>
          </a:p>
          <a:p>
            <a:r>
              <a:rPr lang="en-US" sz="2400" b="0" dirty="0"/>
              <a:t>Sharing AP (TXOP holder) then polls (3) shared APs for criticality of SP (</a:t>
            </a:r>
            <a:r>
              <a:rPr lang="en-US" sz="2400" b="0" u="sng" dirty="0"/>
              <a:t>imminence</a:t>
            </a:r>
            <a:r>
              <a:rPr lang="en-US" sz="2400" b="0" dirty="0"/>
              <a:t>**) then sequentially allocates a time-slot to each follower AP</a:t>
            </a:r>
          </a:p>
          <a:p>
            <a:r>
              <a:rPr lang="en-US" sz="2400" b="0" dirty="0"/>
              <a:t>Each follower AP uses TUA-O to its own RT STA then TXOP Returns</a:t>
            </a:r>
          </a:p>
          <a:p>
            <a:r>
              <a:rPr lang="en-US" sz="2400" b="0" dirty="0"/>
              <a:t>Similar to TUA, MUEDCATimer allows a follower AP to contend separately</a:t>
            </a:r>
          </a:p>
          <a:p>
            <a:r>
              <a:rPr lang="en-US" sz="2400" b="0" dirty="0"/>
              <a:t>Since neither BSS-wide not ESS-wide R-TWT is assumed, notionally this is “Coordinated TUA” or CoTUA (with SPs but without R-TWT per-se)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F7998-1F44-6754-70A9-F721E5FBD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9E61E-0E94-8F6A-BCF6-43F73119A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8BECF-05AA-1488-50A0-74A9520064D9}"/>
              </a:ext>
            </a:extLst>
          </p:cNvPr>
          <p:cNvSpPr txBox="1"/>
          <p:nvPr/>
        </p:nvSpPr>
        <p:spPr>
          <a:xfrm>
            <a:off x="343731" y="5591889"/>
            <a:ext cx="11429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A priori knowledge of the SP is used to help select the APs to poll in the CoTDMA process (e.g. similar AC/TID, similar SP TSST)</a:t>
            </a:r>
          </a:p>
          <a:p>
            <a:r>
              <a:rPr lang="en-US" sz="1400" dirty="0"/>
              <a:t>** Since SP starts times are flexible and/or RT flows within the group may have different expiry times – imminence is used to prioritize APs in the sequence</a:t>
            </a:r>
          </a:p>
        </p:txBody>
      </p:sp>
    </p:spTree>
    <p:extLst>
      <p:ext uri="{BB962C8B-B14F-4D97-AF65-F5344CB8AC3E}">
        <p14:creationId xmlns:p14="http://schemas.microsoft.com/office/powerpoint/2010/main" val="2028672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06E17-54F2-763B-0EB7-FA8F8C209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5D740EC-5A29-5CEC-8120-5EF324192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563" y="685800"/>
            <a:ext cx="7395437" cy="55505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750239-EC52-0698-4EC6-4FA46DB3D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CoTUA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AA05B-B3C3-CD24-AF78-A0E5DC859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12586-588D-1BB4-257C-2077AC93B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73C3BCD-BD4B-73EE-DC5F-F1CDC5E8A108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5230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 @ 80MHz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CoTUA w/ MUEDCATimer = </a:t>
            </a:r>
            <a:r>
              <a:rPr lang="en-US" sz="1800" kern="0" dirty="0"/>
              <a:t>10ms</a:t>
            </a:r>
            <a:r>
              <a:rPr lang="en-US" sz="1800" b="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u="sng" kern="0" dirty="0"/>
              <a:t>Huge</a:t>
            </a:r>
            <a:r>
              <a:rPr lang="en-US" sz="1800" b="0" kern="0" dirty="0"/>
              <a:t> Improvement over TUA-O (38 vs. 23ms 99.9%)</a:t>
            </a:r>
          </a:p>
        </p:txBody>
      </p:sp>
    </p:spTree>
    <p:extLst>
      <p:ext uri="{BB962C8B-B14F-4D97-AF65-F5344CB8AC3E}">
        <p14:creationId xmlns:p14="http://schemas.microsoft.com/office/powerpoint/2010/main" val="2948203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A8BA-EA57-9412-239E-1DA534A44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86356-1F81-7B59-D23A-B060A2722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Interim CoTUA results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C86AF-FDD4-B117-39EE-9284B8BB3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CoTUA evaluation with AC-VI (Video) indicated improvement but not necessarily preservation of an Interactive Real Time/IRT (10ms) or WTSN (1ms) SLA</a:t>
            </a:r>
          </a:p>
          <a:p>
            <a:r>
              <a:rPr lang="en-US" sz="2400" b="0" dirty="0"/>
              <a:t>Gains diminish when fewer APs served per TXOP (not shown for brevity)</a:t>
            </a:r>
          </a:p>
          <a:p>
            <a:r>
              <a:rPr lang="en-US" sz="2400" b="0" dirty="0"/>
              <a:t>For completeness, we evaluate with AC-VO (XR Pose – i.e., 10ms period, 100B/frame, 80Kb/s) and determine if a similar conclusion is warranted.</a:t>
            </a:r>
          </a:p>
          <a:p>
            <a:r>
              <a:rPr lang="en-US" sz="2400" b="0" dirty="0"/>
              <a:t>Applying lessons learned, we optimize the MUEDCATimer TO to 5ms (1/2 the period) based on initial (unoptimized) PDF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EC85C-D283-3486-ECF2-B65D6776A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F1D79-DDAD-C1C3-318D-E2ECCE87C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056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E9E2C-5894-F469-DFE9-9AAFBC639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4FFC-56D5-690F-12BC-E2928C937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CoTUA: XR Pose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366B0-3CE3-E36E-35E3-3602475863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DF2BA-8637-5813-DE68-326CFC920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66AEDE42-03E0-2113-7BC9-EF4B6822ECAC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XR 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AC-VO/TUA-O/CoTUA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XR/IRT requirements (10ms) met but not WTSN (1ms) without further optimization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480FD20-7E6B-E4C7-F1A3-96AD8CE0A3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2420523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668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3FAC6-2867-C0B6-C92B-BB3BFA410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7BE8-3993-987D-1D28-CC72E501B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CoTUA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D489-92F4-257B-04F6-5C1119FC3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143376"/>
          </a:xfrm>
        </p:spPr>
        <p:txBody>
          <a:bodyPr/>
          <a:lstStyle/>
          <a:p>
            <a:r>
              <a:rPr lang="en-US" sz="2400" b="0" dirty="0"/>
              <a:t>Choosing AC-VO (for XR Pose) reduces the baseline latency (over AC-VI) while both TUA-O and </a:t>
            </a:r>
            <a:r>
              <a:rPr lang="en-US" sz="2400" dirty="0"/>
              <a:t>CoTUA </a:t>
            </a:r>
            <a:r>
              <a:rPr lang="en-US" sz="2400" b="0" dirty="0"/>
              <a:t>change the outcome significantly </a:t>
            </a:r>
            <a:endParaRPr lang="en-US" sz="2400" dirty="0"/>
          </a:p>
          <a:p>
            <a:r>
              <a:rPr lang="en-US" sz="2400" b="0" dirty="0"/>
              <a:t>Analysis reveals that the baseline case (4 APs x 30 STA per AP) is subject to: </a:t>
            </a:r>
          </a:p>
          <a:p>
            <a:pPr lvl="1"/>
            <a:r>
              <a:rPr lang="en-US" sz="2400" b="0" dirty="0"/>
              <a:t>a high collision probability (~90%) generally irrespective of offered load (i.e. 50% and 90% achieved similar results) due to high # of CSMA contenders. </a:t>
            </a:r>
          </a:p>
          <a:p>
            <a:pPr lvl="1"/>
            <a:r>
              <a:rPr lang="en-US" sz="2400" b="0" dirty="0"/>
              <a:t>initial traffic synchronization (i.e., all STA and/or AP collide by WTSN schedule) also creates additional collisions.</a:t>
            </a:r>
          </a:p>
          <a:p>
            <a:r>
              <a:rPr lang="en-US" sz="2400" b="0" dirty="0"/>
              <a:t>CoTUA form of coordination can be a </a:t>
            </a:r>
            <a:r>
              <a:rPr lang="en-US" sz="2400" dirty="0"/>
              <a:t>universal*</a:t>
            </a:r>
            <a:r>
              <a:rPr lang="en-US" sz="2400" b="0" dirty="0"/>
              <a:t> method to achieve lower latency in a latency-sensitive (IRT or WTSN) high-density (HD) multi-AP environment with managed and unmanaged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8971F-5691-E2D4-9891-246B5EDC65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E7B8F-3A78-B3F5-4E62-0066ADE2F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42E83D-222F-2BFC-8A03-76EEB270ED7C}"/>
              </a:ext>
            </a:extLst>
          </p:cNvPr>
          <p:cNvSpPr txBox="1"/>
          <p:nvPr/>
        </p:nvSpPr>
        <p:spPr>
          <a:xfrm>
            <a:off x="457200" y="6018311"/>
            <a:ext cx="351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No reliance on legacy STA to honor R-TWT</a:t>
            </a:r>
          </a:p>
        </p:txBody>
      </p:sp>
    </p:spTree>
    <p:extLst>
      <p:ext uri="{BB962C8B-B14F-4D97-AF65-F5344CB8AC3E}">
        <p14:creationId xmlns:p14="http://schemas.microsoft.com/office/powerpoint/2010/main" val="332454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96" y="1450397"/>
            <a:ext cx="11285104" cy="3807403"/>
          </a:xfrm>
        </p:spPr>
        <p:txBody>
          <a:bodyPr/>
          <a:lstStyle/>
          <a:p>
            <a:r>
              <a:rPr lang="en-US" dirty="0"/>
              <a:t>Multi-service network that simultaneously supports: </a:t>
            </a:r>
          </a:p>
          <a:p>
            <a:pPr lvl="1"/>
            <a:r>
              <a:rPr lang="en-US" dirty="0"/>
              <a:t>Low-latency channel access for multi-media, IIOT/XR,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b="1" dirty="0"/>
              <a:t>(~10ms)</a:t>
            </a:r>
          </a:p>
          <a:p>
            <a:pPr lvl="1"/>
            <a:r>
              <a:rPr lang="en-US" dirty="0"/>
              <a:t>Ultra-reliable/ultra-low latency channel access for XR/IIOT* in Wireless Time-Sensitive Networking (WTSN) </a:t>
            </a:r>
            <a:r>
              <a:rPr lang="en-US" b="1" dirty="0"/>
              <a:t>(~1ms)**</a:t>
            </a:r>
          </a:p>
          <a:p>
            <a:pPr lvl="1"/>
            <a:r>
              <a:rPr lang="en-US" dirty="0"/>
              <a:t>Devices subject to irregular in-device coexistence (IDC) challenges</a:t>
            </a:r>
          </a:p>
          <a:p>
            <a:pPr lvl="1"/>
            <a:r>
              <a:rPr lang="en-US" dirty="0"/>
              <a:t>Devices with P2P traffic</a:t>
            </a:r>
          </a:p>
          <a:p>
            <a:r>
              <a:rPr lang="en-US" dirty="0"/>
              <a:t>Managed contention/congestion from OBSS</a:t>
            </a:r>
          </a:p>
          <a:p>
            <a:pPr lvl="1"/>
            <a:r>
              <a:rPr lang="en-US" dirty="0"/>
              <a:t>With optimizations within the same MANAGED administrative domain (e.g. TUA-O, R-TWT, MLO***)</a:t>
            </a:r>
          </a:p>
          <a:p>
            <a:pPr lvl="1"/>
            <a:r>
              <a:rPr lang="en-US" dirty="0"/>
              <a:t>With limited control over other UNAMNAGED administrative domains (e.g. QoS)</a:t>
            </a:r>
          </a:p>
          <a:p>
            <a:r>
              <a:rPr lang="en-US" dirty="0"/>
              <a:t>With:</a:t>
            </a:r>
          </a:p>
          <a:p>
            <a:pPr lvl="1"/>
            <a:r>
              <a:rPr lang="en-US" dirty="0"/>
              <a:t>High system efficiency</a:t>
            </a:r>
          </a:p>
          <a:p>
            <a:pPr lvl="1"/>
            <a:r>
              <a:rPr lang="en-US" dirty="0"/>
              <a:t>Implementation simplicity</a:t>
            </a:r>
          </a:p>
          <a:p>
            <a:pPr lvl="1"/>
            <a:r>
              <a:rPr lang="en-US" dirty="0"/>
              <a:t>Acceptable fairness with legacy generations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10837-FC3E-649E-F04F-FC26EC1612E4}"/>
              </a:ext>
            </a:extLst>
          </p:cNvPr>
          <p:cNvSpPr txBox="1"/>
          <p:nvPr/>
        </p:nvSpPr>
        <p:spPr>
          <a:xfrm>
            <a:off x="527431" y="5587424"/>
            <a:ext cx="449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*Industrial IOT (IIOT), AR/VR/MR/</a:t>
            </a:r>
            <a:r>
              <a:rPr lang="en-US" sz="1400" dirty="0" err="1"/>
              <a:t>eXtended</a:t>
            </a:r>
            <a:r>
              <a:rPr lang="en-US" sz="1400" dirty="0"/>
              <a:t> Reality (XR)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3B0187-0CD9-0331-D31B-DA9409A29868}"/>
              </a:ext>
            </a:extLst>
          </p:cNvPr>
          <p:cNvSpPr txBox="1"/>
          <p:nvPr/>
        </p:nvSpPr>
        <p:spPr>
          <a:xfrm>
            <a:off x="373496" y="5895201"/>
            <a:ext cx="9041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** Triggered Uplink Access Optimization (TUA-O), Restricted Target Wake Time (R-TWT), Multi-Link-Operation (MLO)</a:t>
            </a:r>
          </a:p>
        </p:txBody>
      </p:sp>
    </p:spTree>
    <p:extLst>
      <p:ext uri="{BB962C8B-B14F-4D97-AF65-F5344CB8AC3E}">
        <p14:creationId xmlns:p14="http://schemas.microsoft.com/office/powerpoint/2010/main" val="3933745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1D908-07B0-FCB4-BE6A-56209D1E4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44151-124A-6833-7422-A3B56964A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CoSP formulation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C6CD3-710B-CFCE-381E-E591544C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To improve upon TUA-O/CoTUA for WTSN (Rigid SCS QC w/ SST) we examine the effect of strict service-periods (SP) with a start-time-protection-rule (STPR) between the APs but not within the BSS (i.e. no R-TWT)</a:t>
            </a:r>
          </a:p>
          <a:p>
            <a:r>
              <a:rPr lang="en-US" sz="2400" b="0" dirty="0"/>
              <a:t>In CoSP, each AP is assigned a sequence and target SP duration within the shared TXOP which is contended/opened </a:t>
            </a:r>
            <a:r>
              <a:rPr lang="en-US" sz="2400" b="0"/>
              <a:t>by only the </a:t>
            </a:r>
            <a:r>
              <a:rPr lang="en-US" sz="2400" b="0" dirty="0"/>
              <a:t>first AP (TXOP leader)</a:t>
            </a:r>
          </a:p>
          <a:p>
            <a:r>
              <a:rPr lang="en-US" sz="2400" b="0" dirty="0"/>
              <a:t>Unlike CoTUA, the APs are expected to WAIT for their assigned time-slot (i.e. until the AP ahead finishes its SP) and NOT contend outside it. Thus, there is a probability the SP start-time will be delayed IF the TXOP cannot be obtained at the target time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8EF1E-962E-DED8-13EC-98A8D26A0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13BEC-A8B9-E866-7153-57556F587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1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A9820-BA90-A5E3-FD90-17B299E6D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3438-DF70-E58B-7E29-A7462676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MAPC CoSP: XR Pose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251179-9D75-0946-2C42-E7A8E77B7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3CD1B-BA3B-C419-4152-1221E41B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0EDFE4F-5259-1F05-73EB-D5135157A230}"/>
              </a:ext>
            </a:extLst>
          </p:cNvPr>
          <p:cNvSpPr txBox="1">
            <a:spLocks/>
          </p:cNvSpPr>
          <p:nvPr/>
        </p:nvSpPr>
        <p:spPr>
          <a:xfrm>
            <a:off x="429988" y="1982932"/>
            <a:ext cx="4218211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 BSS XR 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AC-VO/TUA-O/CoSP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CoSP has a marked reduction in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Waiting may beat contending!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75B4C6B-D05E-5D7B-ECB6-E65578B63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692627"/>
              </p:ext>
            </p:extLst>
          </p:nvPr>
        </p:nvGraphicFramePr>
        <p:xfrm>
          <a:off x="4953000" y="990601"/>
          <a:ext cx="7037611" cy="516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01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6D348-D8E0-3A9B-0CB5-811735720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FC57-48CE-9AE0-957D-A66390C6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0482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2CE95-A72E-170A-1C3B-BAB2CA7A9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95424"/>
            <a:ext cx="11430000" cy="4676776"/>
          </a:xfrm>
        </p:spPr>
        <p:txBody>
          <a:bodyPr/>
          <a:lstStyle/>
          <a:p>
            <a:r>
              <a:rPr lang="en-US" sz="2400" b="0" dirty="0"/>
              <a:t>High-Density (HD) Enterprise WLANs suffer from high client density contributing to high co-channel collision rates from both managed BSS and unmanaged BSS</a:t>
            </a:r>
          </a:p>
          <a:p>
            <a:r>
              <a:rPr lang="en-US" sz="2400" b="0" dirty="0"/>
              <a:t>Simple MAPC scheduling forms (CoTUA, CoSP) may be used to bound latency in multi-AP environments with unmanaged BSSs and/or with BSSs w/o R-TWT</a:t>
            </a:r>
          </a:p>
          <a:p>
            <a:r>
              <a:rPr lang="en-US" sz="2400" b="0" dirty="0"/>
              <a:t>CoTDMA (w/ multiple shared APs per TXOP) might offer acceptable latency bounds for interactive-real-time/XR traffic types (1-10ms)</a:t>
            </a:r>
          </a:p>
          <a:p>
            <a:r>
              <a:rPr lang="en-US" sz="2400" b="0" dirty="0"/>
              <a:t>ESS-wide R-TWT support may still be needed to reach WTSN (1ms) targets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B05E5-8C5C-9D87-19CC-6B0671767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5EE3B-883D-F8B6-135F-E95E9D65A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00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Traffic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295400"/>
            <a:ext cx="10363200" cy="4419600"/>
          </a:xfrm>
        </p:spPr>
        <p:txBody>
          <a:bodyPr/>
          <a:lstStyle/>
          <a:p>
            <a:r>
              <a:rPr lang="en-US" sz="2000" b="0" dirty="0"/>
              <a:t>Wireless TSN (WTSN) e.g. IIOT, XR</a:t>
            </a:r>
          </a:p>
          <a:p>
            <a:pPr lvl="1"/>
            <a:r>
              <a:rPr lang="en-US" sz="2000" b="0" dirty="0"/>
              <a:t>STA traffic synchronized to WLAN via 802.11 or 802.1 means e.g. 802.1Qbv/AS**</a:t>
            </a:r>
          </a:p>
          <a:p>
            <a:pPr lvl="1"/>
            <a:r>
              <a:rPr lang="en-US" sz="2000" dirty="0"/>
              <a:t>Rigid SCS QC parameters (SST, SI, </a:t>
            </a:r>
            <a:r>
              <a:rPr lang="en-US" sz="2000" dirty="0" err="1"/>
              <a:t>etc</a:t>
            </a:r>
            <a:r>
              <a:rPr lang="en-US" sz="2000" dirty="0"/>
              <a:t>)*</a:t>
            </a:r>
          </a:p>
          <a:p>
            <a:pPr lvl="1"/>
            <a:r>
              <a:rPr lang="en-US" sz="2000" dirty="0"/>
              <a:t>Target: 1ms 99.9% (at least)</a:t>
            </a:r>
          </a:p>
          <a:p>
            <a:r>
              <a:rPr lang="en-US" sz="2000" b="0" dirty="0"/>
              <a:t>Interactive real-time e.g. XR, 4K video conferencing </a:t>
            </a:r>
          </a:p>
          <a:p>
            <a:pPr lvl="1"/>
            <a:r>
              <a:rPr lang="en-US" sz="2000" b="0" dirty="0"/>
              <a:t>STA traffic </a:t>
            </a:r>
            <a:r>
              <a:rPr lang="en-US" sz="2000" b="0" u="sng" dirty="0"/>
              <a:t>can</a:t>
            </a:r>
            <a:r>
              <a:rPr lang="en-US" sz="2000" b="0" dirty="0"/>
              <a:t> be synchronized to WLAN via 802.11 means e.g. SCS QC, R-TWT</a:t>
            </a:r>
          </a:p>
          <a:p>
            <a:pPr lvl="1"/>
            <a:r>
              <a:rPr lang="en-US" sz="2000" dirty="0"/>
              <a:t>Flexible SCS QC parameters (SST, SI, </a:t>
            </a:r>
            <a:r>
              <a:rPr lang="en-US" sz="2000" dirty="0" err="1"/>
              <a:t>etc</a:t>
            </a:r>
            <a:r>
              <a:rPr lang="en-US" sz="2000" dirty="0"/>
              <a:t>)*</a:t>
            </a:r>
            <a:endParaRPr lang="en-US" sz="2000" b="0" dirty="0"/>
          </a:p>
          <a:p>
            <a:pPr lvl="1"/>
            <a:r>
              <a:rPr lang="en-US" sz="2000" dirty="0"/>
              <a:t>Target: 1-10ms 99.9% (at least)</a:t>
            </a:r>
          </a:p>
          <a:p>
            <a:r>
              <a:rPr lang="en-US" sz="2000" b="0" dirty="0"/>
              <a:t>Collaboration/video-streaming</a:t>
            </a:r>
          </a:p>
          <a:p>
            <a:pPr lvl="1"/>
            <a:r>
              <a:rPr lang="en-US" sz="2000" b="0" dirty="0"/>
              <a:t>STA traffic periodic but unsynchronized to WLAN</a:t>
            </a:r>
          </a:p>
          <a:p>
            <a:pPr lvl="1"/>
            <a:r>
              <a:rPr lang="en-US" sz="2000" dirty="0"/>
              <a:t>Target 10-50ms 99.9% (at least)</a:t>
            </a:r>
          </a:p>
          <a:p>
            <a:r>
              <a:rPr lang="en-US" sz="2000" b="0" dirty="0"/>
              <a:t>Non-real-time (background) – aperiodic and unsynchronized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B89418-D7F6-2FF9-F4B8-4BBA93B714E8}"/>
              </a:ext>
            </a:extLst>
          </p:cNvPr>
          <p:cNvSpPr txBox="1"/>
          <p:nvPr/>
        </p:nvSpPr>
        <p:spPr>
          <a:xfrm>
            <a:off x="381000" y="5936063"/>
            <a:ext cx="8174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*SCS QoS Characteristics (SCS-QC), Service Start Time (SST), Service/Scheduling Interval (SI)</a:t>
            </a:r>
          </a:p>
          <a:p>
            <a:r>
              <a:rPr lang="en-US" sz="1400" dirty="0"/>
              <a:t>** 802.1AS and 802.1Qbv applied to Wireless TSN (WTSN) see: </a:t>
            </a:r>
            <a:r>
              <a:rPr lang="en-US" sz="1400" dirty="0">
                <a:hlinkClick r:id="rId2"/>
              </a:rPr>
              <a:t>https://avnu.org/wireless/</a:t>
            </a:r>
            <a:r>
              <a:rPr lang="en-US" sz="1400" dirty="0"/>
              <a:t> for example usage </a:t>
            </a:r>
          </a:p>
        </p:txBody>
      </p:sp>
    </p:spTree>
    <p:extLst>
      <p:ext uri="{BB962C8B-B14F-4D97-AF65-F5344CB8AC3E}">
        <p14:creationId xmlns:p14="http://schemas.microsoft.com/office/powerpoint/2010/main" val="311222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43791"/>
          </a:xfrm>
        </p:spPr>
        <p:txBody>
          <a:bodyPr/>
          <a:lstStyle/>
          <a:p>
            <a:r>
              <a:rPr lang="en-US" dirty="0"/>
              <a:t>QoS methods to manage delay congestion (My and OBSS)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43000"/>
            <a:ext cx="10363200" cy="4953000"/>
          </a:xfrm>
        </p:spPr>
        <p:txBody>
          <a:bodyPr/>
          <a:lstStyle/>
          <a:p>
            <a:r>
              <a:rPr lang="en-US" dirty="0"/>
              <a:t>QoS</a:t>
            </a:r>
          </a:p>
          <a:p>
            <a:pPr lvl="1"/>
            <a:r>
              <a:rPr lang="en-US" dirty="0"/>
              <a:t>Apply VI/VO WMM/EDCA parameters to specific flows</a:t>
            </a:r>
          </a:p>
          <a:p>
            <a:pPr lvl="1"/>
            <a:r>
              <a:rPr lang="en-US" dirty="0"/>
              <a:t>Available in Managed, SP and Enterprise WLANs</a:t>
            </a:r>
          </a:p>
          <a:p>
            <a:r>
              <a:rPr lang="en-US" dirty="0"/>
              <a:t>Triggered Uplink Access Optimization (TUA-O)</a:t>
            </a:r>
          </a:p>
          <a:p>
            <a:pPr lvl="1"/>
            <a:r>
              <a:rPr lang="en-US" dirty="0"/>
              <a:t>Combined with SCS QoS Characteristics (QC) – SI, delay bound, etc.</a:t>
            </a:r>
          </a:p>
          <a:p>
            <a:pPr lvl="1"/>
            <a:r>
              <a:rPr lang="en-US" dirty="0"/>
              <a:t>Expected availability in managed, SP and Enterprise WLANs</a:t>
            </a:r>
          </a:p>
          <a:p>
            <a:pPr lvl="1"/>
            <a:r>
              <a:rPr lang="en-US" sz="1600" b="0" dirty="0"/>
              <a:t>STA requests via SCS QC and AP aligns traffic </a:t>
            </a:r>
            <a:r>
              <a:rPr lang="en-US" dirty="0"/>
              <a:t>with MU trigger with </a:t>
            </a:r>
            <a:r>
              <a:rPr lang="en-US" sz="1600" b="0" dirty="0"/>
              <a:t>e.g. R-TWT/SCS QC SST*</a:t>
            </a:r>
            <a:endParaRPr lang="en-US" dirty="0"/>
          </a:p>
          <a:p>
            <a:r>
              <a:rPr lang="en-US" dirty="0"/>
              <a:t>MLO</a:t>
            </a:r>
          </a:p>
          <a:p>
            <a:pPr lvl="1"/>
            <a:r>
              <a:rPr lang="en-US" dirty="0"/>
              <a:t>enhanced Multi-Link-Single-Radio (eMLSR) expected to be commonly available in most WLANs</a:t>
            </a:r>
          </a:p>
          <a:p>
            <a:pPr lvl="1"/>
            <a:r>
              <a:rPr lang="en-US" dirty="0"/>
              <a:t>Delay optimized mode assumed  (i.e. first non-Busy link wins)</a:t>
            </a:r>
          </a:p>
          <a:p>
            <a:r>
              <a:rPr lang="en-US" dirty="0"/>
              <a:t>Restricted TWT (R-TWT)</a:t>
            </a:r>
          </a:p>
          <a:p>
            <a:pPr lvl="1"/>
            <a:r>
              <a:rPr lang="en-US" dirty="0"/>
              <a:t>Mapped to 802.1Qbv gates (i.e. time-slot reservation) for Wireless TSN (WTSN) applications</a:t>
            </a:r>
          </a:p>
          <a:p>
            <a:pPr lvl="1"/>
            <a:r>
              <a:rPr lang="en-US" dirty="0"/>
              <a:t>Expected to be supported by a limited device set but not universally honored (e.g. legacy)</a:t>
            </a:r>
          </a:p>
          <a:p>
            <a:r>
              <a:rPr lang="en-US" dirty="0"/>
              <a:t>Multi AP Coordination (MAPC) e.g. CoRTWT/CoTDMA/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Under consideration by 802.11bn </a:t>
            </a:r>
          </a:p>
          <a:p>
            <a:pPr lvl="1"/>
            <a:r>
              <a:rPr lang="en-US" dirty="0"/>
              <a:t>Details provided as needed here-in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AC629-A6C0-1CAA-677F-82EE33BB9C21}"/>
              </a:ext>
            </a:extLst>
          </p:cNvPr>
          <p:cNvSpPr txBox="1"/>
          <p:nvPr/>
        </p:nvSpPr>
        <p:spPr>
          <a:xfrm>
            <a:off x="410148" y="6167636"/>
            <a:ext cx="113717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*Service Start Time (SST) can be explicitly requested via SCS QC to align with an existing TWT/R-TWT session or via the latter during SP establishment  </a:t>
            </a:r>
          </a:p>
        </p:txBody>
      </p:sp>
    </p:spTree>
    <p:extLst>
      <p:ext uri="{BB962C8B-B14F-4D97-AF65-F5344CB8AC3E}">
        <p14:creationId xmlns:p14="http://schemas.microsoft.com/office/powerpoint/2010/main" val="376422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Coordination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Managed WLAN</a:t>
            </a:r>
          </a:p>
          <a:p>
            <a:pPr lvl="1"/>
            <a:r>
              <a:rPr lang="en-US" dirty="0"/>
              <a:t>QOS (WMM) [assumed default]</a:t>
            </a:r>
          </a:p>
          <a:p>
            <a:pPr lvl="1"/>
            <a:r>
              <a:rPr lang="en-US" dirty="0"/>
              <a:t>Wi-Fi 7 (TUA-O/SCS-QC, R-TWT) with MUEDCATimer control</a:t>
            </a:r>
          </a:p>
          <a:p>
            <a:pPr lvl="1"/>
            <a:r>
              <a:rPr lang="en-US" dirty="0"/>
              <a:t>Rigid SCS-QC or R-TWT derived MAPC service periods (SP) </a:t>
            </a:r>
            <a:r>
              <a:rPr lang="en-US" dirty="0">
                <a:sym typeface="Wingdings" pitchFamily="2" charset="2"/>
              </a:rPr>
              <a:t> e.g. CoRTWT</a:t>
            </a:r>
            <a:endParaRPr lang="en-US" dirty="0"/>
          </a:p>
          <a:p>
            <a:pPr lvl="1"/>
            <a:r>
              <a:rPr lang="en-US" dirty="0"/>
              <a:t>Flexible SCS-QC on-demand (i.e., requested/allocated in–TXOP) MAPC coordination </a:t>
            </a:r>
            <a:r>
              <a:rPr lang="en-US" dirty="0">
                <a:sym typeface="Wingdings" pitchFamily="2" charset="2"/>
              </a:rPr>
              <a:t> e.g. CoTDMA </a:t>
            </a:r>
          </a:p>
          <a:p>
            <a:pPr marL="182880" lvl="1" indent="0">
              <a:buNone/>
            </a:pPr>
            <a:endParaRPr lang="en-US" dirty="0"/>
          </a:p>
          <a:p>
            <a:r>
              <a:rPr lang="en-US" dirty="0"/>
              <a:t>Managed to Peer2Peer (P2P) and/or Unmanaged WLAN</a:t>
            </a:r>
          </a:p>
          <a:p>
            <a:pPr lvl="1"/>
            <a:r>
              <a:rPr lang="en-US" dirty="0"/>
              <a:t>Uncoordinated (e.g. WMM QOS) [assumed default]</a:t>
            </a:r>
          </a:p>
          <a:p>
            <a:pPr lvl="1"/>
            <a:r>
              <a:rPr lang="en-US" dirty="0"/>
              <a:t>Sharing of priority and SP needs (e.g., rigid SCS-QC or R-TWT based) </a:t>
            </a:r>
          </a:p>
          <a:p>
            <a:pPr lvl="1"/>
            <a:r>
              <a:rPr lang="en-US" dirty="0"/>
              <a:t>Negotiation of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940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QoS analysis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21426"/>
            <a:ext cx="11811000" cy="3231573"/>
          </a:xfrm>
        </p:spPr>
        <p:txBody>
          <a:bodyPr/>
          <a:lstStyle/>
          <a:p>
            <a:r>
              <a:rPr lang="en-US" sz="2400" dirty="0"/>
              <a:t>Baseline performance with pre-11bn methods on existing 5GHz/40MHz WLAN</a:t>
            </a:r>
          </a:p>
          <a:p>
            <a:pPr lvl="1"/>
            <a:r>
              <a:rPr lang="en-US" sz="2400" dirty="0"/>
              <a:t>Most interference expected to be non-QoS or otherwise uncoordinated </a:t>
            </a:r>
          </a:p>
          <a:p>
            <a:r>
              <a:rPr lang="en-US" sz="2400" dirty="0"/>
              <a:t>Predict incremental gains with emerging 6GHz WLAN</a:t>
            </a:r>
          </a:p>
          <a:p>
            <a:pPr lvl="1"/>
            <a:r>
              <a:rPr lang="en-US" sz="2400" dirty="0"/>
              <a:t>80MHz BW expected min. in dense environments (Enterprise, MDU*, etc.)</a:t>
            </a:r>
          </a:p>
          <a:p>
            <a:r>
              <a:rPr lang="en-US" sz="2400" dirty="0"/>
              <a:t>Determine scenarios where MAPC provides key QoS benefits</a:t>
            </a:r>
          </a:p>
          <a:p>
            <a:pPr marL="18288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E734A4-949B-6E21-FC1D-B27DDFF3CE81}"/>
              </a:ext>
            </a:extLst>
          </p:cNvPr>
          <p:cNvSpPr txBox="1"/>
          <p:nvPr/>
        </p:nvSpPr>
        <p:spPr>
          <a:xfrm>
            <a:off x="381000" y="5743157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Multi Dwelling Unit (MDU)</a:t>
            </a:r>
          </a:p>
        </p:txBody>
      </p:sp>
    </p:spTree>
    <p:extLst>
      <p:ext uri="{BB962C8B-B14F-4D97-AF65-F5344CB8AC3E}">
        <p14:creationId xmlns:p14="http://schemas.microsoft.com/office/powerpoint/2010/main" val="30732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Analysis approach/parameters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11734800" cy="4495800"/>
          </a:xfrm>
        </p:spPr>
        <p:txBody>
          <a:bodyPr/>
          <a:lstStyle/>
          <a:p>
            <a:r>
              <a:rPr lang="en-US" sz="2000" b="0" dirty="0"/>
              <a:t>Simulation-based with empirical validation (</a:t>
            </a:r>
            <a:r>
              <a:rPr lang="en-US" sz="2000" b="0" dirty="0" err="1"/>
              <a:t>e,g</a:t>
            </a:r>
            <a:r>
              <a:rPr lang="en-US" sz="2000" b="0" dirty="0"/>
              <a:t>. Wi-Fi 7 TUA-O, Wireless TSN/R-TWT, </a:t>
            </a:r>
            <a:r>
              <a:rPr lang="en-US" sz="2000" b="0" dirty="0" err="1"/>
              <a:t>etc</a:t>
            </a:r>
            <a:r>
              <a:rPr lang="en-US" sz="2000" b="0" dirty="0"/>
              <a:t>)</a:t>
            </a:r>
          </a:p>
          <a:p>
            <a:r>
              <a:rPr lang="en-US" sz="2000" b="0" dirty="0"/>
              <a:t>My BSS and OBSS co-channel interference (CCI) modeled as best-effort (AC-BE) offered-load (Poisson) to achieve a target Channel Utilization </a:t>
            </a:r>
            <a:r>
              <a:rPr lang="en-US" sz="2000" dirty="0"/>
              <a:t>(CU) </a:t>
            </a:r>
            <a:r>
              <a:rPr lang="en-US" sz="2000" b="0" dirty="0"/>
              <a:t>with ‘heavy’ (60KB) payload</a:t>
            </a:r>
          </a:p>
          <a:p>
            <a:r>
              <a:rPr lang="en-US" sz="2000" b="0" dirty="0"/>
              <a:t>Real-time (RT) offered-load from uplink</a:t>
            </a:r>
          </a:p>
          <a:p>
            <a:pPr lvl="1"/>
            <a:r>
              <a:rPr lang="en-US" sz="2000" b="0" dirty="0"/>
              <a:t>Video (VI) [35ms SI, 10KB/frame, 2.2Mb/s] with 35ms (default) MUEDCATimer</a:t>
            </a:r>
          </a:p>
          <a:p>
            <a:pPr lvl="1"/>
            <a:r>
              <a:rPr lang="en-US" sz="2000" b="0" dirty="0"/>
              <a:t>XR pose (VI/VO) [10ms SI, 100B/frame, 80Kb/s] with 10ms (default) MUEDCATimer*</a:t>
            </a:r>
          </a:p>
          <a:p>
            <a:r>
              <a:rPr lang="en-US" sz="2000" b="0" dirty="0"/>
              <a:t>Enterprise density assumed</a:t>
            </a:r>
          </a:p>
          <a:p>
            <a:pPr lvl="1"/>
            <a:r>
              <a:rPr lang="en-US" sz="2000" b="0" dirty="0"/>
              <a:t>25 BE and 5 real-time STA per AP</a:t>
            </a:r>
          </a:p>
          <a:p>
            <a:pPr lvl="1"/>
            <a:r>
              <a:rPr lang="en-US" sz="2000" b="0" dirty="0"/>
              <a:t>Either one AP (non-MAPC) or (for MAPC) 4 identical co-channel APs (i.e. 25x4+5x4=120 STA) </a:t>
            </a:r>
          </a:p>
          <a:p>
            <a:pPr lvl="1"/>
            <a:r>
              <a:rPr lang="en-US" sz="2000" b="0" dirty="0"/>
              <a:t>Average MCS 7 (81Mb/s @ 20MHz w/ 1 SS)</a:t>
            </a:r>
          </a:p>
          <a:p>
            <a:pPr lvl="1"/>
            <a:endParaRPr lang="en-US" sz="2000" b="0" dirty="0"/>
          </a:p>
          <a:p>
            <a:r>
              <a:rPr lang="en-US" sz="2000" dirty="0"/>
              <a:t>Only uplink channel ACCESS delay estimated (queueing delay ignored for now)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EAB8BE-5F18-BBC1-EA0C-FF67A40CDA53}"/>
              </a:ext>
            </a:extLst>
          </p:cNvPr>
          <p:cNvSpPr txBox="1"/>
          <p:nvPr/>
        </p:nvSpPr>
        <p:spPr>
          <a:xfrm>
            <a:off x="304800" y="6027005"/>
            <a:ext cx="9734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XR can have either rigid SCS QC parameters for WTSN or flexible SCS QC parameters for interactive-real-time (IRT) applications</a:t>
            </a:r>
          </a:p>
        </p:txBody>
      </p:sp>
    </p:spTree>
    <p:extLst>
      <p:ext uri="{BB962C8B-B14F-4D97-AF65-F5344CB8AC3E}">
        <p14:creationId xmlns:p14="http://schemas.microsoft.com/office/powerpoint/2010/main" val="310960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634C9-BBD5-06B7-62F0-50FE94CAE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5874-C474-2A0F-434B-9A9B84E8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(Typical average peak load)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4373D-D2D7-44B4-8EFA-5DAD64ACDC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B0F95-01F6-DEE5-A5A5-9CE5EE5C8F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F4F2E59-5FF6-9983-FE57-0D33CF95ED25}"/>
              </a:ext>
            </a:extLst>
          </p:cNvPr>
          <p:cNvSpPr txBox="1">
            <a:spLocks/>
          </p:cNvSpPr>
          <p:nvPr/>
        </p:nvSpPr>
        <p:spPr>
          <a:xfrm>
            <a:off x="381000" y="1600200"/>
            <a:ext cx="4343400" cy="3657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50%</a:t>
            </a:r>
            <a:r>
              <a:rPr lang="en-US" sz="1800" b="0" kern="0" dirty="0"/>
              <a:t> target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Only WTSN (1ms) needs a specific QoS method (R-TWT)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0080AC-6D05-350E-27EE-7208FEBB8F39}"/>
              </a:ext>
            </a:extLst>
          </p:cNvPr>
          <p:cNvSpPr txBox="1"/>
          <p:nvPr/>
        </p:nvSpPr>
        <p:spPr>
          <a:xfrm>
            <a:off x="228600" y="5925979"/>
            <a:ext cx="9525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*WTSN Qbv 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D6428AA-923C-7E86-440D-E236285AB8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460784"/>
              </p:ext>
            </p:extLst>
          </p:nvPr>
        </p:nvGraphicFramePr>
        <p:xfrm>
          <a:off x="4495800" y="1066800"/>
          <a:ext cx="7315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81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C0475-379C-9754-694A-D51154A04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0C90-A8E4-A1E3-601A-BB11B70E8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Baseline: Wi-Fi 7 (High load)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44020-E229-498F-4550-529CC914E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11D2-D1EC-5C0F-5518-542B4A6E0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5DC2640-31D4-FBE4-B4A3-5B79A43FBB6A}"/>
              </a:ext>
            </a:extLst>
          </p:cNvPr>
          <p:cNvSpPr txBox="1">
            <a:spLocks/>
          </p:cNvSpPr>
          <p:nvPr/>
        </p:nvSpPr>
        <p:spPr>
          <a:xfrm>
            <a:off x="429989" y="1982932"/>
            <a:ext cx="3505200" cy="32596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 BSS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40MHz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Avg. </a:t>
            </a:r>
            <a:r>
              <a:rPr lang="en-US" sz="1800" kern="0" dirty="0"/>
              <a:t>90%</a:t>
            </a:r>
            <a:r>
              <a:rPr lang="en-US" sz="1800" b="0" kern="0" dirty="0"/>
              <a:t> CU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TUA-O needed to meet interactive-real-time/XR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R-TWT needed for WTSN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F1BDC7B-CB6F-C48C-FA4F-CEFD2D3D2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6024140"/>
              </p:ext>
            </p:extLst>
          </p:nvPr>
        </p:nvGraphicFramePr>
        <p:xfrm>
          <a:off x="4343401" y="892721"/>
          <a:ext cx="7418610" cy="5072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4C538B-FCA6-819C-72FC-5F9046F6015F}"/>
              </a:ext>
            </a:extLst>
          </p:cNvPr>
          <p:cNvSpPr txBox="1"/>
          <p:nvPr/>
        </p:nvSpPr>
        <p:spPr>
          <a:xfrm>
            <a:off x="455780" y="5910758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* WTSN Qbv</a:t>
            </a:r>
          </a:p>
        </p:txBody>
      </p:sp>
    </p:spTree>
    <p:extLst>
      <p:ext uri="{BB962C8B-B14F-4D97-AF65-F5344CB8AC3E}">
        <p14:creationId xmlns:p14="http://schemas.microsoft.com/office/powerpoint/2010/main" val="17357809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7" ma:contentTypeDescription="Create a new document." ma:contentTypeScope="" ma:versionID="8ca4b39ab8614bc52ce917ce462c08f3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e5d418791cecbaac7dd3dae1912305ff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705EE7-CE73-444D-9BFE-414C1B7837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56DABB-602E-401E-AA85-B72835C7B511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5ed839e1-8824-4397-8ad9-2738f482ddf8"/>
    <ds:schemaRef ds:uri="14b2ed78-cb32-475d-87a1-0a811991d57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FE4F00A-6B3B-4461-992D-5889BE7F1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2322</Words>
  <Application>Microsoft Macintosh PowerPoint</Application>
  <PresentationFormat>Widescreen</PresentationFormat>
  <Paragraphs>247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802-11-Submission</vt:lpstr>
      <vt:lpstr>Practical Multi-AP Coordination (MAPC) Scenarios </vt:lpstr>
      <vt:lpstr>Problem Statement</vt:lpstr>
      <vt:lpstr>Key Traffic profiles</vt:lpstr>
      <vt:lpstr>QoS methods to manage delay congestion (My and OBSS)</vt:lpstr>
      <vt:lpstr>BSS Coordination model</vt:lpstr>
      <vt:lpstr>Practical QoS analysis objectives</vt:lpstr>
      <vt:lpstr>Analysis approach/parameters</vt:lpstr>
      <vt:lpstr>Baseline: Wi-Fi 7 (Typical average peak load)  </vt:lpstr>
      <vt:lpstr>Baseline: Wi-Fi 7 (High load)  </vt:lpstr>
      <vt:lpstr>Baseline: Wi-Fi 7 in 6GHz  </vt:lpstr>
      <vt:lpstr>Interim summary and MAPC formulation</vt:lpstr>
      <vt:lpstr>MAPC: TUA-O vs. QOS (WMM)  </vt:lpstr>
      <vt:lpstr>MAPC: TUA-O MUEDCATimer side-effect  </vt:lpstr>
      <vt:lpstr>MAPC: TUA-O MUEDCATimer optimized  </vt:lpstr>
      <vt:lpstr>MAPC Modeling (CoTUA)</vt:lpstr>
      <vt:lpstr>MAPC CoTUA </vt:lpstr>
      <vt:lpstr>Interim CoTUA results and next steps</vt:lpstr>
      <vt:lpstr>MAPC CoTUA: XR Pose   </vt:lpstr>
      <vt:lpstr>CoTUA Summary</vt:lpstr>
      <vt:lpstr>CoSP formulation</vt:lpstr>
      <vt:lpstr>MAPC CoSP: XR Pose   </vt:lpstr>
      <vt:lpstr>Summary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</dc:title>
  <dc:creator/>
  <cp:keywords>24/xxxx</cp:keywords>
  <cp:lastModifiedBy/>
  <cp:revision>6</cp:revision>
  <dcterms:created xsi:type="dcterms:W3CDTF">2011-09-19T06:02:14Z</dcterms:created>
  <dcterms:modified xsi:type="dcterms:W3CDTF">2025-04-23T21:29:02Z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  <property fmtid="{D5CDD505-2E9C-101B-9397-08002B2CF9AE}" pid="3" name="MSIP_Label_c8f49a32-fde3-48a5-9266-b5b0972a22dc_Enabled">
    <vt:lpwstr>true</vt:lpwstr>
  </property>
  <property fmtid="{D5CDD505-2E9C-101B-9397-08002B2CF9AE}" pid="4" name="MSIP_Label_c8f49a32-fde3-48a5-9266-b5b0972a22dc_SetDate">
    <vt:lpwstr>2024-07-01T21:44:28Z</vt:lpwstr>
  </property>
  <property fmtid="{D5CDD505-2E9C-101B-9397-08002B2CF9AE}" pid="5" name="MSIP_Label_c8f49a32-fde3-48a5-9266-b5b0972a22dc_Method">
    <vt:lpwstr>Standard</vt:lpwstr>
  </property>
  <property fmtid="{D5CDD505-2E9C-101B-9397-08002B2CF9AE}" pid="6" name="MSIP_Label_c8f49a32-fde3-48a5-9266-b5b0972a22dc_Name">
    <vt:lpwstr>Cisco Confidential</vt:lpwstr>
  </property>
  <property fmtid="{D5CDD505-2E9C-101B-9397-08002B2CF9AE}" pid="7" name="MSIP_Label_c8f49a32-fde3-48a5-9266-b5b0972a22dc_SiteId">
    <vt:lpwstr>5ae1af62-9505-4097-a69a-c1553ef7840e</vt:lpwstr>
  </property>
  <property fmtid="{D5CDD505-2E9C-101B-9397-08002B2CF9AE}" pid="8" name="MSIP_Label_c8f49a32-fde3-48a5-9266-b5b0972a22dc_ActionId">
    <vt:lpwstr>23ab575a-1f6b-4176-9c53-5bbc6388bd1f</vt:lpwstr>
  </property>
  <property fmtid="{D5CDD505-2E9C-101B-9397-08002B2CF9AE}" pid="9" name="MSIP_Label_c8f49a32-fde3-48a5-9266-b5b0972a22dc_ContentBits">
    <vt:lpwstr>2</vt:lpwstr>
  </property>
  <property fmtid="{D5CDD505-2E9C-101B-9397-08002B2CF9AE}" pid="10" name="ClassificationContentMarkingFooterLocations">
    <vt:lpwstr>802-11-Submission:5</vt:lpwstr>
  </property>
  <property fmtid="{D5CDD505-2E9C-101B-9397-08002B2CF9AE}" pid="11" name="ClassificationContentMarkingFooterText">
    <vt:lpwstr>Cisco Confidential</vt:lpwstr>
  </property>
</Properties>
</file>