
<file path=[Content_Types].xml><?xml version="1.0" encoding="utf-8"?>
<Types xmlns="http://schemas.openxmlformats.org/package/2006/content-types">
  <Default Extension="bin" ContentType="application/vnd.openxmlformats-officedocument.oleObject"/>
  <Default Extension="emf" ContentType="image/x-emf"/>
  <Default Extension="rels" ContentType="application/vnd.openxmlformats-package.relationships+xml"/>
  <Default Extension="xml" ContentType="application/xml"/>
  <Override PartName="/ppt/presentation.xml" ContentType="application/vnd.openxmlformats-officedocument.presentationml.presentation.main+xml"/>
  <Override PartName="/customXml/itemProps1.xml" ContentType="application/vnd.openxmlformats-officedocument.customXmlProperties+xml"/>
  <Override PartName="/customXml/itemProps2.xml" ContentType="application/vnd.openxmlformats-officedocument.customXmlProperties+xml"/>
  <Override PartName="/customXml/itemProps3.xml" ContentType="application/vnd.openxmlformats-officedocument.customXmlProperties+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slides/slide22.xml" ContentType="application/vnd.openxmlformats-officedocument.presentationml.slide+xml"/>
  <Override PartName="/ppt/slides/slide23.xml" ContentType="application/vnd.openxmlformats-officedocument.presentationml.slide+xml"/>
  <Override PartName="/ppt/slides/slide24.xml" ContentType="application/vnd.openxmlformats-officedocument.presentationml.slide+xml"/>
  <Override PartName="/ppt/slides/slide25.xml" ContentType="application/vnd.openxmlformats-officedocument.presentationml.slide+xml"/>
  <Override PartName="/ppt/slides/slide26.xml" ContentType="application/vnd.openxmlformats-officedocument.presentationml.slide+xml"/>
  <Override PartName="/ppt/slides/slide27.xml" ContentType="application/vnd.openxmlformats-officedocument.presentationml.slide+xml"/>
  <Override PartName="/ppt/slides/slide28.xml" ContentType="application/vnd.openxmlformats-officedocument.presentationml.slide+xml"/>
  <Override PartName="/ppt/slides/slide29.xml" ContentType="application/vnd.openxmlformats-officedocument.presentationml.slide+xml"/>
  <Override PartName="/ppt/slides/slide30.xml" ContentType="application/vnd.openxmlformats-officedocument.presentationml.slide+xml"/>
  <Override PartName="/ppt/slides/slide31.xml" ContentType="application/vnd.openxmlformats-officedocument.presentationml.slide+xml"/>
  <Override PartName="/ppt/slides/slide32.xml" ContentType="application/vnd.openxmlformats-officedocument.presentationml.slide+xml"/>
  <Override PartName="/ppt/slides/slide33.xml" ContentType="application/vnd.openxmlformats-officedocument.presentationml.slide+xml"/>
  <Override PartName="/ppt/slides/slide34.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ppt/notesSlides/notesSlide4.xml" ContentType="application/vnd.openxmlformats-officedocument.presentationml.notesSlide+xml"/>
  <Override PartName="/ppt/notesSlides/notesSlide5.xml" ContentType="application/vnd.openxmlformats-officedocument.presentationml.notesSlide+xml"/>
  <Override PartName="/ppt/notesSlides/notesSlide6.xml" ContentType="application/vnd.openxmlformats-officedocument.presentationml.notesSlide+xml"/>
  <Override PartName="/ppt/notesSlides/notesSlide7.xml" ContentType="application/vnd.openxmlformats-officedocument.presentationml.notesSlide+xml"/>
  <Override PartName="/ppt/notesSlides/notesSlide8.xml" ContentType="application/vnd.openxmlformats-officedocument.presentationml.notesSlide+xml"/>
  <Override PartName="/ppt/notesSlides/notesSlide9.xml" ContentType="application/vnd.openxmlformats-officedocument.presentationml.notesSlide+xml"/>
  <Override PartName="/ppt/changesInfos/changesInfo1.xml" ContentType="application/vnd.ms-powerpoint.changesinfo+xml"/>
  <Override PartName="/ppt/revisionInfo.xml" ContentType="application/vnd.ms-powerpoint.revisioninfo+xml"/>
  <Override PartName="/docProps/core.xml" ContentType="application/vnd.openxmlformats-package.core-properties+xml"/>
  <Override PartName="/docProps/app.xml" ContentType="application/vnd.openxmlformats-officedocument.extended-properties+xml"/>
  <Override PartName="/docProps/custom.xml" ContentType="application/vnd.openxmlformats-officedocument.custom-properties+xml"/>
  <Override PartName="/docMetadata/LabelInfo.xml" ContentType="application/vnd.ms-office.classificationlabel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 Id="rId5" Type="http://schemas.microsoft.com/office/2020/02/relationships/classificationlabels" Target="docMetadata/LabelInfo.xml"/><Relationship Id="rId4" Type="http://schemas.openxmlformats.org/officeDocument/2006/relationships/custom-properties" Target="docProps/custom.xml"/></Relationships>
</file>

<file path=ppt/presentation.xml><?xml version="1.0" encoding="utf-8"?>
<p:presentation xmlns:a="http://schemas.openxmlformats.org/drawingml/2006/main" xmlns:r="http://schemas.openxmlformats.org/officeDocument/2006/relationships" xmlns:p="http://schemas.openxmlformats.org/presentationml/2006/main" strictFirstAndLastChars="0" saveSubsetFonts="1" bookmarkIdSeed="2">
  <p:sldMasterIdLst>
    <p:sldMasterId id="2147483738" r:id="rId4"/>
  </p:sldMasterIdLst>
  <p:notesMasterIdLst>
    <p:notesMasterId r:id="rId39"/>
  </p:notesMasterIdLst>
  <p:handoutMasterIdLst>
    <p:handoutMasterId r:id="rId40"/>
  </p:handoutMasterIdLst>
  <p:sldIdLst>
    <p:sldId id="256" r:id="rId5"/>
    <p:sldId id="287" r:id="rId6"/>
    <p:sldId id="257" r:id="rId7"/>
    <p:sldId id="2366" r:id="rId8"/>
    <p:sldId id="2367" r:id="rId9"/>
    <p:sldId id="288" r:id="rId10"/>
    <p:sldId id="289" r:id="rId11"/>
    <p:sldId id="266" r:id="rId12"/>
    <p:sldId id="267" r:id="rId13"/>
    <p:sldId id="281" r:id="rId14"/>
    <p:sldId id="268" r:id="rId15"/>
    <p:sldId id="271" r:id="rId16"/>
    <p:sldId id="285" r:id="rId17"/>
    <p:sldId id="274" r:id="rId18"/>
    <p:sldId id="325" r:id="rId19"/>
    <p:sldId id="2375" r:id="rId20"/>
    <p:sldId id="275" r:id="rId21"/>
    <p:sldId id="2376" r:id="rId22"/>
    <p:sldId id="2377" r:id="rId23"/>
    <p:sldId id="2378" r:id="rId24"/>
    <p:sldId id="2379" r:id="rId25"/>
    <p:sldId id="2380" r:id="rId26"/>
    <p:sldId id="2381" r:id="rId27"/>
    <p:sldId id="2382" r:id="rId28"/>
    <p:sldId id="2383" r:id="rId29"/>
    <p:sldId id="2384" r:id="rId30"/>
    <p:sldId id="2385" r:id="rId31"/>
    <p:sldId id="328" r:id="rId32"/>
    <p:sldId id="329" r:id="rId33"/>
    <p:sldId id="297" r:id="rId34"/>
    <p:sldId id="284" r:id="rId35"/>
    <p:sldId id="331" r:id="rId36"/>
    <p:sldId id="332" r:id="rId37"/>
    <p:sldId id="264" r:id="rId38"/>
  </p:sldIdLst>
  <p:sldSz cx="12192000" cy="6858000"/>
  <p:notesSz cx="6934200" cy="9280525"/>
  <p:defaultTextStyle>
    <a:defPPr>
      <a:defRPr lang="en-GB"/>
    </a:defPPr>
    <a:lvl1pPr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1pPr>
    <a:lvl2pPr marL="742950" indent="-28575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2pPr>
    <a:lvl3pPr marL="11430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3pPr>
    <a:lvl4pPr marL="16002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4pPr>
    <a:lvl5pPr marL="20574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5pPr>
    <a:lvl6pPr marL="2286000" algn="l" defTabSz="914400" rtl="0" eaLnBrk="1" latinLnBrk="0" hangingPunct="1">
      <a:defRPr sz="2400" kern="1200">
        <a:solidFill>
          <a:schemeClr val="bg1"/>
        </a:solidFill>
        <a:latin typeface="Times New Roman" pitchFamily="16" charset="0"/>
        <a:ea typeface="MS Gothic" charset="-128"/>
        <a:cs typeface="+mn-cs"/>
      </a:defRPr>
    </a:lvl6pPr>
    <a:lvl7pPr marL="2743200" algn="l" defTabSz="914400" rtl="0" eaLnBrk="1" latinLnBrk="0" hangingPunct="1">
      <a:defRPr sz="2400" kern="1200">
        <a:solidFill>
          <a:schemeClr val="bg1"/>
        </a:solidFill>
        <a:latin typeface="Times New Roman" pitchFamily="16" charset="0"/>
        <a:ea typeface="MS Gothic" charset="-128"/>
        <a:cs typeface="+mn-cs"/>
      </a:defRPr>
    </a:lvl7pPr>
    <a:lvl8pPr marL="3200400" algn="l" defTabSz="914400" rtl="0" eaLnBrk="1" latinLnBrk="0" hangingPunct="1">
      <a:defRPr sz="2400" kern="1200">
        <a:solidFill>
          <a:schemeClr val="bg1"/>
        </a:solidFill>
        <a:latin typeface="Times New Roman" pitchFamily="16" charset="0"/>
        <a:ea typeface="MS Gothic" charset="-128"/>
        <a:cs typeface="+mn-cs"/>
      </a:defRPr>
    </a:lvl8pPr>
    <a:lvl9pPr marL="3657600" algn="l" defTabSz="914400" rtl="0" eaLnBrk="1" latinLnBrk="0" hangingPunct="1">
      <a:defRPr sz="2400" kern="1200">
        <a:solidFill>
          <a:schemeClr val="bg1"/>
        </a:solidFill>
        <a:latin typeface="Times New Roman" pitchFamily="16" charset="0"/>
        <a:ea typeface="MS Gothic" charset="-128"/>
        <a:cs typeface="+mn-cs"/>
      </a:defRPr>
    </a:lvl9pPr>
  </p:defaultTextStyle>
  <p:extLst>
    <p:ext uri="{EFAFB233-063F-42B5-8137-9DF3F51BA10A}">
      <p15:sldGuideLst xmlns:p15="http://schemas.microsoft.com/office/powerpoint/2012/main">
        <p15:guide id="1" orient="horz" pos="2160" userDrawn="1">
          <p15:clr>
            <a:srgbClr val="A4A3A4"/>
          </p15:clr>
        </p15:guide>
        <p15:guide id="2" pos="3840" userDrawn="1">
          <p15:clr>
            <a:srgbClr val="A4A3A4"/>
          </p15:clr>
        </p15:guide>
      </p15:sldGuideLst>
    </p:ext>
    <p:ext uri="{2D200454-40CA-4A62-9FC3-DE9A4176ACB9}">
      <p15:notesGuideLst xmlns:p15="http://schemas.microsoft.com/office/powerpoint/2012/main">
        <p15:guide id="1" orient="horz" pos="2880">
          <p15:clr>
            <a:srgbClr val="A4A3A4"/>
          </p15:clr>
        </p15:guide>
        <p15:guide id="2" pos="2160">
          <p15:clr>
            <a:srgbClr val="A4A3A4"/>
          </p15:clr>
        </p15:guide>
      </p15:notes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revisionInfo.xml><?xml version="1.0" encoding="utf-8"?>
<p1510:revInfo xmlns:a="http://schemas.openxmlformats.org/drawingml/2006/main" xmlns:r="http://schemas.openxmlformats.org/officeDocument/2006/relationships" xmlns:p1510="http://schemas.microsoft.com/office/powerpoint/2015/10/main">
  <p1510:revLst>
    <p1510:client id="{0C1F9C4E-3D0C-491F-9B1D-F5E68E3A80B1}" v="996" dt="2024-07-15T19:04:53.206"/>
  </p1510:revLst>
</p1510:revInfo>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outlineView">
  <p:normalViewPr showOutlineIcons="0">
    <p:restoredLeft sz="34564" autoAdjust="0"/>
    <p:restoredTop sz="86426" autoAdjust="0"/>
  </p:normalViewPr>
  <p:slideViewPr>
    <p:cSldViewPr>
      <p:cViewPr varScale="1">
        <p:scale>
          <a:sx n="70" d="100"/>
          <a:sy n="70" d="100"/>
        </p:scale>
        <p:origin x="90" y="576"/>
      </p:cViewPr>
      <p:guideLst>
        <p:guide orient="horz" pos="2160"/>
        <p:guide pos="3840"/>
      </p:guideLst>
    </p:cSldViewPr>
  </p:slideViewPr>
  <p:outlineViewPr>
    <p:cViewPr varScale="1">
      <p:scale>
        <a:sx n="33" d="100"/>
        <a:sy n="33" d="100"/>
      </p:scale>
      <p:origin x="0" y="-34794"/>
    </p:cViewPr>
  </p:outlineViewPr>
  <p:notesTextViewPr>
    <p:cViewPr>
      <p:scale>
        <a:sx n="100" d="100"/>
        <a:sy n="100" d="100"/>
      </p:scale>
      <p:origin x="0" y="0"/>
    </p:cViewPr>
  </p:notesTextViewPr>
  <p:sorterViewPr>
    <p:cViewPr>
      <p:scale>
        <a:sx n="100" d="100"/>
        <a:sy n="100" d="100"/>
      </p:scale>
      <p:origin x="0" y="0"/>
    </p:cViewPr>
  </p:sorterViewPr>
  <p:notesViewPr>
    <p:cSldViewPr>
      <p:cViewPr varScale="1">
        <p:scale>
          <a:sx n="59" d="100"/>
          <a:sy n="59" d="100"/>
        </p:scale>
        <p:origin x="-1752" y="-72"/>
      </p:cViewPr>
      <p:guideLst>
        <p:guide orient="horz" pos="2880"/>
        <p:guide pos="2160"/>
      </p:guideLst>
    </p:cSldViewPr>
  </p:notesViewPr>
  <p:gridSpacing cx="72008" cy="72008"/>
</p:viewPr>
</file>

<file path=ppt/_rels/presentation.xml.rels><?xml version="1.0" encoding="UTF-8" standalone="yes"?>
<Relationships xmlns="http://schemas.openxmlformats.org/package/2006/relationships"><Relationship Id="rId13" Type="http://schemas.openxmlformats.org/officeDocument/2006/relationships/slide" Target="slides/slide9.xml"/><Relationship Id="rId18" Type="http://schemas.openxmlformats.org/officeDocument/2006/relationships/slide" Target="slides/slide14.xml"/><Relationship Id="rId26" Type="http://schemas.openxmlformats.org/officeDocument/2006/relationships/slide" Target="slides/slide22.xml"/><Relationship Id="rId39" Type="http://schemas.openxmlformats.org/officeDocument/2006/relationships/notesMaster" Target="notesMasters/notesMaster1.xml"/><Relationship Id="rId21" Type="http://schemas.openxmlformats.org/officeDocument/2006/relationships/slide" Target="slides/slide17.xml"/><Relationship Id="rId34" Type="http://schemas.openxmlformats.org/officeDocument/2006/relationships/slide" Target="slides/slide30.xml"/><Relationship Id="rId42" Type="http://schemas.openxmlformats.org/officeDocument/2006/relationships/viewProps" Target="viewProps.xml"/><Relationship Id="rId7" Type="http://schemas.openxmlformats.org/officeDocument/2006/relationships/slide" Target="slides/slide3.xml"/><Relationship Id="rId2" Type="http://schemas.openxmlformats.org/officeDocument/2006/relationships/customXml" Target="../customXml/item2.xml"/><Relationship Id="rId16" Type="http://schemas.openxmlformats.org/officeDocument/2006/relationships/slide" Target="slides/slide12.xml"/><Relationship Id="rId29" Type="http://schemas.openxmlformats.org/officeDocument/2006/relationships/slide" Target="slides/slide25.xml"/><Relationship Id="rId1" Type="http://schemas.openxmlformats.org/officeDocument/2006/relationships/customXml" Target="../customXml/item1.xml"/><Relationship Id="rId6" Type="http://schemas.openxmlformats.org/officeDocument/2006/relationships/slide" Target="slides/slide2.xml"/><Relationship Id="rId11" Type="http://schemas.openxmlformats.org/officeDocument/2006/relationships/slide" Target="slides/slide7.xml"/><Relationship Id="rId24" Type="http://schemas.openxmlformats.org/officeDocument/2006/relationships/slide" Target="slides/slide20.xml"/><Relationship Id="rId32" Type="http://schemas.openxmlformats.org/officeDocument/2006/relationships/slide" Target="slides/slide28.xml"/><Relationship Id="rId37" Type="http://schemas.openxmlformats.org/officeDocument/2006/relationships/slide" Target="slides/slide33.xml"/><Relationship Id="rId40" Type="http://schemas.openxmlformats.org/officeDocument/2006/relationships/handoutMaster" Target="handoutMasters/handoutMaster1.xml"/><Relationship Id="rId45" Type="http://schemas.microsoft.com/office/2016/11/relationships/changesInfo" Target="changesInfos/changesInfo1.xml"/><Relationship Id="rId5" Type="http://schemas.openxmlformats.org/officeDocument/2006/relationships/slide" Target="slides/slide1.xml"/><Relationship Id="rId15" Type="http://schemas.openxmlformats.org/officeDocument/2006/relationships/slide" Target="slides/slide11.xml"/><Relationship Id="rId23" Type="http://schemas.openxmlformats.org/officeDocument/2006/relationships/slide" Target="slides/slide19.xml"/><Relationship Id="rId28" Type="http://schemas.openxmlformats.org/officeDocument/2006/relationships/slide" Target="slides/slide24.xml"/><Relationship Id="rId36" Type="http://schemas.openxmlformats.org/officeDocument/2006/relationships/slide" Target="slides/slide32.xml"/><Relationship Id="rId10" Type="http://schemas.openxmlformats.org/officeDocument/2006/relationships/slide" Target="slides/slide6.xml"/><Relationship Id="rId19" Type="http://schemas.openxmlformats.org/officeDocument/2006/relationships/slide" Target="slides/slide15.xml"/><Relationship Id="rId31" Type="http://schemas.openxmlformats.org/officeDocument/2006/relationships/slide" Target="slides/slide27.xml"/><Relationship Id="rId44" Type="http://schemas.openxmlformats.org/officeDocument/2006/relationships/tableStyles" Target="tableStyles.xml"/><Relationship Id="rId4" Type="http://schemas.openxmlformats.org/officeDocument/2006/relationships/slideMaster" Target="slideMasters/slideMaster1.xml"/><Relationship Id="rId9" Type="http://schemas.openxmlformats.org/officeDocument/2006/relationships/slide" Target="slides/slide5.xml"/><Relationship Id="rId14" Type="http://schemas.openxmlformats.org/officeDocument/2006/relationships/slide" Target="slides/slide10.xml"/><Relationship Id="rId22" Type="http://schemas.openxmlformats.org/officeDocument/2006/relationships/slide" Target="slides/slide18.xml"/><Relationship Id="rId27" Type="http://schemas.openxmlformats.org/officeDocument/2006/relationships/slide" Target="slides/slide23.xml"/><Relationship Id="rId30" Type="http://schemas.openxmlformats.org/officeDocument/2006/relationships/slide" Target="slides/slide26.xml"/><Relationship Id="rId35" Type="http://schemas.openxmlformats.org/officeDocument/2006/relationships/slide" Target="slides/slide31.xml"/><Relationship Id="rId43" Type="http://schemas.openxmlformats.org/officeDocument/2006/relationships/theme" Target="theme/theme1.xml"/><Relationship Id="rId8" Type="http://schemas.openxmlformats.org/officeDocument/2006/relationships/slide" Target="slides/slide4.xml"/><Relationship Id="rId3" Type="http://schemas.openxmlformats.org/officeDocument/2006/relationships/customXml" Target="../customXml/item3.xml"/><Relationship Id="rId12" Type="http://schemas.openxmlformats.org/officeDocument/2006/relationships/slide" Target="slides/slide8.xml"/><Relationship Id="rId17" Type="http://schemas.openxmlformats.org/officeDocument/2006/relationships/slide" Target="slides/slide13.xml"/><Relationship Id="rId25" Type="http://schemas.openxmlformats.org/officeDocument/2006/relationships/slide" Target="slides/slide21.xml"/><Relationship Id="rId33" Type="http://schemas.openxmlformats.org/officeDocument/2006/relationships/slide" Target="slides/slide29.xml"/><Relationship Id="rId38" Type="http://schemas.openxmlformats.org/officeDocument/2006/relationships/slide" Target="slides/slide34.xml"/><Relationship Id="rId46" Type="http://schemas.microsoft.com/office/2015/10/relationships/revisionInfo" Target="revisionInfo.xml"/><Relationship Id="rId20" Type="http://schemas.openxmlformats.org/officeDocument/2006/relationships/slide" Target="slides/slide16.xml"/><Relationship Id="rId41" Type="http://schemas.openxmlformats.org/officeDocument/2006/relationships/presProps" Target="presProps.xml"/></Relationships>
</file>

<file path=ppt/changesInfos/changesInfo1.xml><?xml version="1.0" encoding="utf-8"?>
<pc:chgInfo xmlns:a="http://schemas.openxmlformats.org/drawingml/2006/main" xmlns:r="http://schemas.openxmlformats.org/officeDocument/2006/relationships" xmlns:ac="http://schemas.microsoft.com/office/drawing/2013/main/command" xmlns:pc="http://schemas.microsoft.com/office/powerpoint/2013/main/command">
  <pc:docChgLst>
    <pc:chgData name="Jon Rosdahl" userId="2820f357-2dd4-4127-8713-e0bfde0fd756" providerId="ADAL" clId="{0C1F9C4E-3D0C-491F-9B1D-F5E68E3A80B1}"/>
    <pc:docChg chg="undo custSel addSld delSld modSld">
      <pc:chgData name="Jon Rosdahl" userId="2820f357-2dd4-4127-8713-e0bfde0fd756" providerId="ADAL" clId="{0C1F9C4E-3D0C-491F-9B1D-F5E68E3A80B1}" dt="2024-07-15T19:04:53.206" v="2133" actId="20577"/>
      <pc:docMkLst>
        <pc:docMk/>
      </pc:docMkLst>
      <pc:sldChg chg="modSp mod">
        <pc:chgData name="Jon Rosdahl" userId="2820f357-2dd4-4127-8713-e0bfde0fd756" providerId="ADAL" clId="{0C1F9C4E-3D0C-491F-9B1D-F5E68E3A80B1}" dt="2024-07-15T18:02:24.626" v="372"/>
        <pc:sldMkLst>
          <pc:docMk/>
          <pc:sldMk cId="3559692747" sldId="2375"/>
        </pc:sldMkLst>
        <pc:spChg chg="mod">
          <ac:chgData name="Jon Rosdahl" userId="2820f357-2dd4-4127-8713-e0bfde0fd756" providerId="ADAL" clId="{0C1F9C4E-3D0C-491F-9B1D-F5E68E3A80B1}" dt="2024-07-15T18:02:24.626" v="372"/>
          <ac:spMkLst>
            <pc:docMk/>
            <pc:sldMk cId="3559692747" sldId="2375"/>
            <ac:spMk id="8" creationId="{B2EE2183-289E-0BB1-688B-4D6393839DD6}"/>
          </ac:spMkLst>
        </pc:spChg>
      </pc:sldChg>
      <pc:sldChg chg="addSp delSp modSp new mod modClrScheme chgLayout">
        <pc:chgData name="Jon Rosdahl" userId="2820f357-2dd4-4127-8713-e0bfde0fd756" providerId="ADAL" clId="{0C1F9C4E-3D0C-491F-9B1D-F5E68E3A80B1}" dt="2024-07-15T17:52:21.486" v="176" actId="6549"/>
        <pc:sldMkLst>
          <pc:docMk/>
          <pc:sldMk cId="4207544575" sldId="2376"/>
        </pc:sldMkLst>
        <pc:spChg chg="mod ord">
          <ac:chgData name="Jon Rosdahl" userId="2820f357-2dd4-4127-8713-e0bfde0fd756" providerId="ADAL" clId="{0C1F9C4E-3D0C-491F-9B1D-F5E68E3A80B1}" dt="2024-07-15T17:48:21.351" v="12" actId="404"/>
          <ac:spMkLst>
            <pc:docMk/>
            <pc:sldMk cId="4207544575" sldId="2376"/>
            <ac:spMk id="2" creationId="{9516A1DA-E951-5F1F-0FD3-CC9DA13D8B56}"/>
          </ac:spMkLst>
        </pc:spChg>
        <pc:spChg chg="del mod ord">
          <ac:chgData name="Jon Rosdahl" userId="2820f357-2dd4-4127-8713-e0bfde0fd756" providerId="ADAL" clId="{0C1F9C4E-3D0C-491F-9B1D-F5E68E3A80B1}" dt="2024-07-15T17:44:00.537" v="8" actId="700"/>
          <ac:spMkLst>
            <pc:docMk/>
            <pc:sldMk cId="4207544575" sldId="2376"/>
            <ac:spMk id="3" creationId="{D5421A99-38DB-D432-A1D1-193066A2D731}"/>
          </ac:spMkLst>
        </pc:spChg>
        <pc:spChg chg="mod ord">
          <ac:chgData name="Jon Rosdahl" userId="2820f357-2dd4-4127-8713-e0bfde0fd756" providerId="ADAL" clId="{0C1F9C4E-3D0C-491F-9B1D-F5E68E3A80B1}" dt="2024-07-15T17:44:00.537" v="8" actId="700"/>
          <ac:spMkLst>
            <pc:docMk/>
            <pc:sldMk cId="4207544575" sldId="2376"/>
            <ac:spMk id="4" creationId="{FDE8FB7E-6C26-5413-8B70-4AF425D6F3F1}"/>
          </ac:spMkLst>
        </pc:spChg>
        <pc:spChg chg="mod ord">
          <ac:chgData name="Jon Rosdahl" userId="2820f357-2dd4-4127-8713-e0bfde0fd756" providerId="ADAL" clId="{0C1F9C4E-3D0C-491F-9B1D-F5E68E3A80B1}" dt="2024-07-15T17:44:00.537" v="8" actId="700"/>
          <ac:spMkLst>
            <pc:docMk/>
            <pc:sldMk cId="4207544575" sldId="2376"/>
            <ac:spMk id="5" creationId="{6D2C5342-1938-AE6A-D9C5-547381FD6D66}"/>
          </ac:spMkLst>
        </pc:spChg>
        <pc:spChg chg="mod ord">
          <ac:chgData name="Jon Rosdahl" userId="2820f357-2dd4-4127-8713-e0bfde0fd756" providerId="ADAL" clId="{0C1F9C4E-3D0C-491F-9B1D-F5E68E3A80B1}" dt="2024-07-15T17:44:00.537" v="8" actId="700"/>
          <ac:spMkLst>
            <pc:docMk/>
            <pc:sldMk cId="4207544575" sldId="2376"/>
            <ac:spMk id="6" creationId="{9992AB16-7BEB-7676-E11C-D586DA69505B}"/>
          </ac:spMkLst>
        </pc:spChg>
        <pc:spChg chg="add mod ord">
          <ac:chgData name="Jon Rosdahl" userId="2820f357-2dd4-4127-8713-e0bfde0fd756" providerId="ADAL" clId="{0C1F9C4E-3D0C-491F-9B1D-F5E68E3A80B1}" dt="2024-07-15T17:52:21.486" v="176" actId="6549"/>
          <ac:spMkLst>
            <pc:docMk/>
            <pc:sldMk cId="4207544575" sldId="2376"/>
            <ac:spMk id="7" creationId="{0D1FF4F4-D75F-289B-15BF-0173E78D9AAE}"/>
          </ac:spMkLst>
        </pc:spChg>
      </pc:sldChg>
      <pc:sldChg chg="addSp delSp modSp add del mod modClrScheme chgLayout">
        <pc:chgData name="Jon Rosdahl" userId="2820f357-2dd4-4127-8713-e0bfde0fd756" providerId="ADAL" clId="{0C1F9C4E-3D0C-491F-9B1D-F5E68E3A80B1}" dt="2024-07-15T17:52:26.403" v="177" actId="47"/>
        <pc:sldMkLst>
          <pc:docMk/>
          <pc:sldMk cId="1844362076" sldId="2377"/>
        </pc:sldMkLst>
        <pc:spChg chg="mod ord">
          <ac:chgData name="Jon Rosdahl" userId="2820f357-2dd4-4127-8713-e0bfde0fd756" providerId="ADAL" clId="{0C1F9C4E-3D0C-491F-9B1D-F5E68E3A80B1}" dt="2024-07-15T17:43:50.772" v="7" actId="700"/>
          <ac:spMkLst>
            <pc:docMk/>
            <pc:sldMk cId="1844362076" sldId="2377"/>
            <ac:spMk id="2" creationId="{75086821-40CC-2E54-6AF4-A0518BBACCD9}"/>
          </ac:spMkLst>
        </pc:spChg>
        <pc:spChg chg="del mod ord">
          <ac:chgData name="Jon Rosdahl" userId="2820f357-2dd4-4127-8713-e0bfde0fd756" providerId="ADAL" clId="{0C1F9C4E-3D0C-491F-9B1D-F5E68E3A80B1}" dt="2024-07-15T17:43:50.772" v="7" actId="700"/>
          <ac:spMkLst>
            <pc:docMk/>
            <pc:sldMk cId="1844362076" sldId="2377"/>
            <ac:spMk id="3" creationId="{5E8D7C58-57F0-58C2-7E58-F19AF1B71A63}"/>
          </ac:spMkLst>
        </pc:spChg>
        <pc:spChg chg="mod ord">
          <ac:chgData name="Jon Rosdahl" userId="2820f357-2dd4-4127-8713-e0bfde0fd756" providerId="ADAL" clId="{0C1F9C4E-3D0C-491F-9B1D-F5E68E3A80B1}" dt="2024-07-15T17:43:50.772" v="7" actId="700"/>
          <ac:spMkLst>
            <pc:docMk/>
            <pc:sldMk cId="1844362076" sldId="2377"/>
            <ac:spMk id="4" creationId="{95B7015A-976B-8FF4-794A-FDAC828195F1}"/>
          </ac:spMkLst>
        </pc:spChg>
        <pc:spChg chg="mod ord">
          <ac:chgData name="Jon Rosdahl" userId="2820f357-2dd4-4127-8713-e0bfde0fd756" providerId="ADAL" clId="{0C1F9C4E-3D0C-491F-9B1D-F5E68E3A80B1}" dt="2024-07-15T17:43:50.772" v="7" actId="700"/>
          <ac:spMkLst>
            <pc:docMk/>
            <pc:sldMk cId="1844362076" sldId="2377"/>
            <ac:spMk id="5" creationId="{016EF07C-B74C-38F1-3F1A-1D75FB7A35E6}"/>
          </ac:spMkLst>
        </pc:spChg>
        <pc:spChg chg="mod ord">
          <ac:chgData name="Jon Rosdahl" userId="2820f357-2dd4-4127-8713-e0bfde0fd756" providerId="ADAL" clId="{0C1F9C4E-3D0C-491F-9B1D-F5E68E3A80B1}" dt="2024-07-15T17:43:50.772" v="7" actId="700"/>
          <ac:spMkLst>
            <pc:docMk/>
            <pc:sldMk cId="1844362076" sldId="2377"/>
            <ac:spMk id="6" creationId="{C4B8BF73-E8F8-0EF2-D373-69CEDE272397}"/>
          </ac:spMkLst>
        </pc:spChg>
        <pc:spChg chg="add mod ord">
          <ac:chgData name="Jon Rosdahl" userId="2820f357-2dd4-4127-8713-e0bfde0fd756" providerId="ADAL" clId="{0C1F9C4E-3D0C-491F-9B1D-F5E68E3A80B1}" dt="2024-07-15T17:43:50.772" v="7" actId="700"/>
          <ac:spMkLst>
            <pc:docMk/>
            <pc:sldMk cId="1844362076" sldId="2377"/>
            <ac:spMk id="7" creationId="{C13F4549-DEBA-82C1-43A3-11C3CFBFF7B3}"/>
          </ac:spMkLst>
        </pc:spChg>
      </pc:sldChg>
      <pc:sldChg chg="modSp new mod">
        <pc:chgData name="Jon Rosdahl" userId="2820f357-2dd4-4127-8713-e0bfde0fd756" providerId="ADAL" clId="{0C1F9C4E-3D0C-491F-9B1D-F5E68E3A80B1}" dt="2024-07-15T18:57:25.401" v="1991" actId="6549"/>
        <pc:sldMkLst>
          <pc:docMk/>
          <pc:sldMk cId="2293861560" sldId="2377"/>
        </pc:sldMkLst>
        <pc:spChg chg="mod">
          <ac:chgData name="Jon Rosdahl" userId="2820f357-2dd4-4127-8713-e0bfde0fd756" providerId="ADAL" clId="{0C1F9C4E-3D0C-491F-9B1D-F5E68E3A80B1}" dt="2024-07-15T18:57:25.401" v="1991" actId="6549"/>
          <ac:spMkLst>
            <pc:docMk/>
            <pc:sldMk cId="2293861560" sldId="2377"/>
            <ac:spMk id="2" creationId="{64C801A0-CC5E-B96D-0D45-4A0037E3A86B}"/>
          </ac:spMkLst>
        </pc:spChg>
        <pc:spChg chg="mod">
          <ac:chgData name="Jon Rosdahl" userId="2820f357-2dd4-4127-8713-e0bfde0fd756" providerId="ADAL" clId="{0C1F9C4E-3D0C-491F-9B1D-F5E68E3A80B1}" dt="2024-07-15T17:57:11.208" v="195" actId="20577"/>
          <ac:spMkLst>
            <pc:docMk/>
            <pc:sldMk cId="2293861560" sldId="2377"/>
            <ac:spMk id="3" creationId="{3298C845-496F-C8AB-14DC-9121188E2D1C}"/>
          </ac:spMkLst>
        </pc:spChg>
      </pc:sldChg>
      <pc:sldChg chg="modSp add del">
        <pc:chgData name="Jon Rosdahl" userId="2820f357-2dd4-4127-8713-e0bfde0fd756" providerId="ADAL" clId="{0C1F9C4E-3D0C-491F-9B1D-F5E68E3A80B1}" dt="2024-07-15T17:43:33.237" v="6"/>
        <pc:sldMkLst>
          <pc:docMk/>
          <pc:sldMk cId="1473578527" sldId="2378"/>
        </pc:sldMkLst>
        <pc:spChg chg="mod">
          <ac:chgData name="Jon Rosdahl" userId="2820f357-2dd4-4127-8713-e0bfde0fd756" providerId="ADAL" clId="{0C1F9C4E-3D0C-491F-9B1D-F5E68E3A80B1}" dt="2024-07-15T17:43:07.398" v="5"/>
          <ac:spMkLst>
            <pc:docMk/>
            <pc:sldMk cId="1473578527" sldId="2378"/>
            <ac:spMk id="2" creationId="{BC4CBB55-3CB2-A0C6-7EFF-2C516E560FB5}"/>
          </ac:spMkLst>
        </pc:spChg>
      </pc:sldChg>
      <pc:sldChg chg="modSp new mod">
        <pc:chgData name="Jon Rosdahl" userId="2820f357-2dd4-4127-8713-e0bfde0fd756" providerId="ADAL" clId="{0C1F9C4E-3D0C-491F-9B1D-F5E68E3A80B1}" dt="2024-07-15T18:57:18.453" v="1990" actId="6549"/>
        <pc:sldMkLst>
          <pc:docMk/>
          <pc:sldMk cId="1600362984" sldId="2378"/>
        </pc:sldMkLst>
        <pc:spChg chg="mod">
          <ac:chgData name="Jon Rosdahl" userId="2820f357-2dd4-4127-8713-e0bfde0fd756" providerId="ADAL" clId="{0C1F9C4E-3D0C-491F-9B1D-F5E68E3A80B1}" dt="2024-07-15T18:57:18.453" v="1990" actId="6549"/>
          <ac:spMkLst>
            <pc:docMk/>
            <pc:sldMk cId="1600362984" sldId="2378"/>
            <ac:spMk id="2" creationId="{8BF192E9-A610-BF64-0E2B-B073F7BD93A9}"/>
          </ac:spMkLst>
        </pc:spChg>
        <pc:spChg chg="mod">
          <ac:chgData name="Jon Rosdahl" userId="2820f357-2dd4-4127-8713-e0bfde0fd756" providerId="ADAL" clId="{0C1F9C4E-3D0C-491F-9B1D-F5E68E3A80B1}" dt="2024-07-15T18:02:08.942" v="370" actId="313"/>
          <ac:spMkLst>
            <pc:docMk/>
            <pc:sldMk cId="1600362984" sldId="2378"/>
            <ac:spMk id="3" creationId="{E36D51CE-4163-A5D6-4FDA-EF8631FDF392}"/>
          </ac:spMkLst>
        </pc:spChg>
      </pc:sldChg>
      <pc:sldChg chg="modSp new mod">
        <pc:chgData name="Jon Rosdahl" userId="2820f357-2dd4-4127-8713-e0bfde0fd756" providerId="ADAL" clId="{0C1F9C4E-3D0C-491F-9B1D-F5E68E3A80B1}" dt="2024-07-15T18:57:01.495" v="1986" actId="6549"/>
        <pc:sldMkLst>
          <pc:docMk/>
          <pc:sldMk cId="492573632" sldId="2379"/>
        </pc:sldMkLst>
        <pc:spChg chg="mod">
          <ac:chgData name="Jon Rosdahl" userId="2820f357-2dd4-4127-8713-e0bfde0fd756" providerId="ADAL" clId="{0C1F9C4E-3D0C-491F-9B1D-F5E68E3A80B1}" dt="2024-07-15T18:57:01.495" v="1986" actId="6549"/>
          <ac:spMkLst>
            <pc:docMk/>
            <pc:sldMk cId="492573632" sldId="2379"/>
            <ac:spMk id="2" creationId="{76AC44FC-41EC-4E40-184B-1A5630C49933}"/>
          </ac:spMkLst>
        </pc:spChg>
        <pc:spChg chg="mod">
          <ac:chgData name="Jon Rosdahl" userId="2820f357-2dd4-4127-8713-e0bfde0fd756" providerId="ADAL" clId="{0C1F9C4E-3D0C-491F-9B1D-F5E68E3A80B1}" dt="2024-07-15T18:04:16.315" v="398" actId="20577"/>
          <ac:spMkLst>
            <pc:docMk/>
            <pc:sldMk cId="492573632" sldId="2379"/>
            <ac:spMk id="3" creationId="{689E62A9-FACB-56A5-3203-3DFAC7822C6C}"/>
          </ac:spMkLst>
        </pc:spChg>
      </pc:sldChg>
      <pc:sldChg chg="modSp new mod">
        <pc:chgData name="Jon Rosdahl" userId="2820f357-2dd4-4127-8713-e0bfde0fd756" providerId="ADAL" clId="{0C1F9C4E-3D0C-491F-9B1D-F5E68E3A80B1}" dt="2024-07-15T18:57:12.450" v="1989" actId="6549"/>
        <pc:sldMkLst>
          <pc:docMk/>
          <pc:sldMk cId="1661802972" sldId="2380"/>
        </pc:sldMkLst>
        <pc:spChg chg="mod">
          <ac:chgData name="Jon Rosdahl" userId="2820f357-2dd4-4127-8713-e0bfde0fd756" providerId="ADAL" clId="{0C1F9C4E-3D0C-491F-9B1D-F5E68E3A80B1}" dt="2024-07-15T18:57:12.450" v="1989" actId="6549"/>
          <ac:spMkLst>
            <pc:docMk/>
            <pc:sldMk cId="1661802972" sldId="2380"/>
            <ac:spMk id="2" creationId="{531A89D3-75C6-148B-48B5-B9F83DF4E798}"/>
          </ac:spMkLst>
        </pc:spChg>
        <pc:spChg chg="mod">
          <ac:chgData name="Jon Rosdahl" userId="2820f357-2dd4-4127-8713-e0bfde0fd756" providerId="ADAL" clId="{0C1F9C4E-3D0C-491F-9B1D-F5E68E3A80B1}" dt="2024-07-15T18:05:24.177" v="411" actId="20577"/>
          <ac:spMkLst>
            <pc:docMk/>
            <pc:sldMk cId="1661802972" sldId="2380"/>
            <ac:spMk id="3" creationId="{109EC1EA-D0C9-43CD-B3A0-5898CADC28BA}"/>
          </ac:spMkLst>
        </pc:spChg>
      </pc:sldChg>
      <pc:sldChg chg="modSp new mod">
        <pc:chgData name="Jon Rosdahl" userId="2820f357-2dd4-4127-8713-e0bfde0fd756" providerId="ADAL" clId="{0C1F9C4E-3D0C-491F-9B1D-F5E68E3A80B1}" dt="2024-07-15T18:09:27.615" v="692" actId="20577"/>
        <pc:sldMkLst>
          <pc:docMk/>
          <pc:sldMk cId="2583280370" sldId="2381"/>
        </pc:sldMkLst>
        <pc:spChg chg="mod">
          <ac:chgData name="Jon Rosdahl" userId="2820f357-2dd4-4127-8713-e0bfde0fd756" providerId="ADAL" clId="{0C1F9C4E-3D0C-491F-9B1D-F5E68E3A80B1}" dt="2024-07-15T18:05:50.588" v="415" actId="404"/>
          <ac:spMkLst>
            <pc:docMk/>
            <pc:sldMk cId="2583280370" sldId="2381"/>
            <ac:spMk id="2" creationId="{11B930BE-DC54-B748-7BDF-80EB11C9CCFF}"/>
          </ac:spMkLst>
        </pc:spChg>
        <pc:spChg chg="mod">
          <ac:chgData name="Jon Rosdahl" userId="2820f357-2dd4-4127-8713-e0bfde0fd756" providerId="ADAL" clId="{0C1F9C4E-3D0C-491F-9B1D-F5E68E3A80B1}" dt="2024-07-15T18:09:27.615" v="692" actId="20577"/>
          <ac:spMkLst>
            <pc:docMk/>
            <pc:sldMk cId="2583280370" sldId="2381"/>
            <ac:spMk id="3" creationId="{E617423B-C0E0-2ECA-CA57-664A32B6C86F}"/>
          </ac:spMkLst>
        </pc:spChg>
      </pc:sldChg>
      <pc:sldChg chg="modSp new mod">
        <pc:chgData name="Jon Rosdahl" userId="2820f357-2dd4-4127-8713-e0bfde0fd756" providerId="ADAL" clId="{0C1F9C4E-3D0C-491F-9B1D-F5E68E3A80B1}" dt="2024-07-15T18:32:40.031" v="1286" actId="20577"/>
        <pc:sldMkLst>
          <pc:docMk/>
          <pc:sldMk cId="2750403813" sldId="2382"/>
        </pc:sldMkLst>
        <pc:spChg chg="mod">
          <ac:chgData name="Jon Rosdahl" userId="2820f357-2dd4-4127-8713-e0bfde0fd756" providerId="ADAL" clId="{0C1F9C4E-3D0C-491F-9B1D-F5E68E3A80B1}" dt="2024-07-15T18:30:29.484" v="1177" actId="14100"/>
          <ac:spMkLst>
            <pc:docMk/>
            <pc:sldMk cId="2750403813" sldId="2382"/>
            <ac:spMk id="2" creationId="{CD223361-E03C-D8FB-F327-DE6B35F1BBFA}"/>
          </ac:spMkLst>
        </pc:spChg>
        <pc:spChg chg="mod">
          <ac:chgData name="Jon Rosdahl" userId="2820f357-2dd4-4127-8713-e0bfde0fd756" providerId="ADAL" clId="{0C1F9C4E-3D0C-491F-9B1D-F5E68E3A80B1}" dt="2024-07-15T18:32:40.031" v="1286" actId="20577"/>
          <ac:spMkLst>
            <pc:docMk/>
            <pc:sldMk cId="2750403813" sldId="2382"/>
            <ac:spMk id="3" creationId="{E4538924-CC03-971E-6EF7-4526ACF35B0A}"/>
          </ac:spMkLst>
        </pc:spChg>
      </pc:sldChg>
      <pc:sldChg chg="modSp add del">
        <pc:chgData name="Jon Rosdahl" userId="2820f357-2dd4-4127-8713-e0bfde0fd756" providerId="ADAL" clId="{0C1F9C4E-3D0C-491F-9B1D-F5E68E3A80B1}" dt="2024-07-15T18:43:43.716" v="1711" actId="14100"/>
        <pc:sldMkLst>
          <pc:docMk/>
          <pc:sldMk cId="1397149697" sldId="2383"/>
        </pc:sldMkLst>
        <pc:spChg chg="mod">
          <ac:chgData name="Jon Rosdahl" userId="2820f357-2dd4-4127-8713-e0bfde0fd756" providerId="ADAL" clId="{0C1F9C4E-3D0C-491F-9B1D-F5E68E3A80B1}" dt="2024-07-15T18:43:43.716" v="1711" actId="14100"/>
          <ac:spMkLst>
            <pc:docMk/>
            <pc:sldMk cId="1397149697" sldId="2383"/>
            <ac:spMk id="2" creationId="{A6CEE494-7D1D-4231-C4C3-45E773E221E5}"/>
          </ac:spMkLst>
        </pc:spChg>
        <pc:spChg chg="mod">
          <ac:chgData name="Jon Rosdahl" userId="2820f357-2dd4-4127-8713-e0bfde0fd756" providerId="ADAL" clId="{0C1F9C4E-3D0C-491F-9B1D-F5E68E3A80B1}" dt="2024-07-15T18:43:11.281" v="1703" actId="20577"/>
          <ac:spMkLst>
            <pc:docMk/>
            <pc:sldMk cId="1397149697" sldId="2383"/>
            <ac:spMk id="3" creationId="{6A1C96CD-3AE6-93D2-4120-8D9C58FBCF71}"/>
          </ac:spMkLst>
        </pc:spChg>
      </pc:sldChg>
      <pc:sldChg chg="add del">
        <pc:chgData name="Jon Rosdahl" userId="2820f357-2dd4-4127-8713-e0bfde0fd756" providerId="ADAL" clId="{0C1F9C4E-3D0C-491F-9B1D-F5E68E3A80B1}" dt="2024-07-15T18:27:22.415" v="1146"/>
        <pc:sldMkLst>
          <pc:docMk/>
          <pc:sldMk cId="3215025921" sldId="2383"/>
        </pc:sldMkLst>
      </pc:sldChg>
      <pc:sldChg chg="modSp add del">
        <pc:chgData name="Jon Rosdahl" userId="2820f357-2dd4-4127-8713-e0bfde0fd756" providerId="ADAL" clId="{0C1F9C4E-3D0C-491F-9B1D-F5E68E3A80B1}" dt="2024-07-15T18:28:07.639" v="1162" actId="2696"/>
        <pc:sldMkLst>
          <pc:docMk/>
          <pc:sldMk cId="1375321335" sldId="2384"/>
        </pc:sldMkLst>
        <pc:spChg chg="mod">
          <ac:chgData name="Jon Rosdahl" userId="2820f357-2dd4-4127-8713-e0bfde0fd756" providerId="ADAL" clId="{0C1F9C4E-3D0C-491F-9B1D-F5E68E3A80B1}" dt="2024-07-15T18:28:00.528" v="1161"/>
          <ac:spMkLst>
            <pc:docMk/>
            <pc:sldMk cId="1375321335" sldId="2384"/>
            <ac:spMk id="2" creationId="{79EDF5FC-D6B1-1E85-4250-1920AA15F91E}"/>
          </ac:spMkLst>
        </pc:spChg>
      </pc:sldChg>
      <pc:sldChg chg="add del">
        <pc:chgData name="Jon Rosdahl" userId="2820f357-2dd4-4127-8713-e0bfde0fd756" providerId="ADAL" clId="{0C1F9C4E-3D0C-491F-9B1D-F5E68E3A80B1}" dt="2024-07-15T18:27:37.286" v="1149"/>
        <pc:sldMkLst>
          <pc:docMk/>
          <pc:sldMk cId="1451910707" sldId="2384"/>
        </pc:sldMkLst>
      </pc:sldChg>
      <pc:sldChg chg="modSp new">
        <pc:chgData name="Jon Rosdahl" userId="2820f357-2dd4-4127-8713-e0bfde0fd756" providerId="ADAL" clId="{0C1F9C4E-3D0C-491F-9B1D-F5E68E3A80B1}" dt="2024-07-15T19:04:53.206" v="2133" actId="20577"/>
        <pc:sldMkLst>
          <pc:docMk/>
          <pc:sldMk cId="3405650289" sldId="2384"/>
        </pc:sldMkLst>
        <pc:spChg chg="mod">
          <ac:chgData name="Jon Rosdahl" userId="2820f357-2dd4-4127-8713-e0bfde0fd756" providerId="ADAL" clId="{0C1F9C4E-3D0C-491F-9B1D-F5E68E3A80B1}" dt="2024-07-15T18:44:49.050" v="1717" actId="255"/>
          <ac:spMkLst>
            <pc:docMk/>
            <pc:sldMk cId="3405650289" sldId="2384"/>
            <ac:spMk id="2" creationId="{21F84705-41D9-7299-D284-72077E517B64}"/>
          </ac:spMkLst>
        </pc:spChg>
        <pc:spChg chg="mod">
          <ac:chgData name="Jon Rosdahl" userId="2820f357-2dd4-4127-8713-e0bfde0fd756" providerId="ADAL" clId="{0C1F9C4E-3D0C-491F-9B1D-F5E68E3A80B1}" dt="2024-07-15T19:04:53.206" v="2133" actId="20577"/>
          <ac:spMkLst>
            <pc:docMk/>
            <pc:sldMk cId="3405650289" sldId="2384"/>
            <ac:spMk id="3" creationId="{E84601F6-DF65-D2A2-6019-4EF0AF03EC20}"/>
          </ac:spMkLst>
        </pc:spChg>
      </pc:sldChg>
      <pc:sldChg chg="modSp new">
        <pc:chgData name="Jon Rosdahl" userId="2820f357-2dd4-4127-8713-e0bfde0fd756" providerId="ADAL" clId="{0C1F9C4E-3D0C-491F-9B1D-F5E68E3A80B1}" dt="2024-07-15T19:04:33.968" v="2128" actId="255"/>
        <pc:sldMkLst>
          <pc:docMk/>
          <pc:sldMk cId="1734870745" sldId="2385"/>
        </pc:sldMkLst>
        <pc:spChg chg="mod">
          <ac:chgData name="Jon Rosdahl" userId="2820f357-2dd4-4127-8713-e0bfde0fd756" providerId="ADAL" clId="{0C1F9C4E-3D0C-491F-9B1D-F5E68E3A80B1}" dt="2024-07-15T19:04:33.968" v="2128" actId="255"/>
          <ac:spMkLst>
            <pc:docMk/>
            <pc:sldMk cId="1734870745" sldId="2385"/>
            <ac:spMk id="2" creationId="{A61B3973-2532-13C3-789F-572D18336684}"/>
          </ac:spMkLst>
        </pc:spChg>
        <pc:spChg chg="mod">
          <ac:chgData name="Jon Rosdahl" userId="2820f357-2dd4-4127-8713-e0bfde0fd756" providerId="ADAL" clId="{0C1F9C4E-3D0C-491F-9B1D-F5E68E3A80B1}" dt="2024-07-15T19:02:52.029" v="2126" actId="313"/>
          <ac:spMkLst>
            <pc:docMk/>
            <pc:sldMk cId="1734870745" sldId="2385"/>
            <ac:spMk id="3" creationId="{CA34BB95-6008-858A-3E97-4726DA4153B2}"/>
          </ac:spMkLst>
        </pc:spChg>
      </pc:sldChg>
    </pc:docChg>
  </pc:docChgLst>
</pc:chgInfo>
</file>

<file path=ppt/handoutMasters/_rels/handoutMaster1.xml.rels><?xml version="1.0" encoding="UTF-8" standalone="yes"?>
<Relationships xmlns="http://schemas.openxmlformats.org/package/2006/relationships"><Relationship Id="rId1" Type="http://schemas.openxmlformats.org/officeDocument/2006/relationships/theme" Target="../theme/theme3.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3005138" cy="463550"/>
          </a:xfrm>
          <a:prstGeom prst="rect">
            <a:avLst/>
          </a:prstGeom>
        </p:spPr>
        <p:txBody>
          <a:bodyPr vert="horz" lIns="91440" tIns="45720" rIns="91440" bIns="45720" rtlCol="0"/>
          <a:lstStyle>
            <a:lvl1pPr algn="l">
              <a:defRPr sz="1200"/>
            </a:lvl1pPr>
          </a:lstStyle>
          <a:p>
            <a:r>
              <a:rPr lang="en-US"/>
              <a:t>doc.: IEEE 802-11-24/01056r0</a:t>
            </a:r>
          </a:p>
        </p:txBody>
      </p:sp>
      <p:sp>
        <p:nvSpPr>
          <p:cNvPr id="3" name="Date Placeholder 2"/>
          <p:cNvSpPr>
            <a:spLocks noGrp="1"/>
          </p:cNvSpPr>
          <p:nvPr>
            <p:ph type="dt" sz="quarter" idx="1"/>
          </p:nvPr>
        </p:nvSpPr>
        <p:spPr>
          <a:xfrm>
            <a:off x="3927475" y="0"/>
            <a:ext cx="3005138" cy="463550"/>
          </a:xfrm>
          <a:prstGeom prst="rect">
            <a:avLst/>
          </a:prstGeom>
        </p:spPr>
        <p:txBody>
          <a:bodyPr vert="horz" lIns="91440" tIns="45720" rIns="91440" bIns="45720" rtlCol="0"/>
          <a:lstStyle>
            <a:lvl1pPr algn="r">
              <a:defRPr sz="1200"/>
            </a:lvl1pPr>
          </a:lstStyle>
          <a:p>
            <a:r>
              <a:rPr lang="en-US"/>
              <a:t>July 2024</a:t>
            </a:r>
          </a:p>
        </p:txBody>
      </p:sp>
      <p:sp>
        <p:nvSpPr>
          <p:cNvPr id="4" name="Footer Placeholder 3"/>
          <p:cNvSpPr>
            <a:spLocks noGrp="1"/>
          </p:cNvSpPr>
          <p:nvPr>
            <p:ph type="ftr" sz="quarter" idx="2"/>
          </p:nvPr>
        </p:nvSpPr>
        <p:spPr>
          <a:xfrm>
            <a:off x="0" y="8815388"/>
            <a:ext cx="3005138" cy="463550"/>
          </a:xfrm>
          <a:prstGeom prst="rect">
            <a:avLst/>
          </a:prstGeom>
        </p:spPr>
        <p:txBody>
          <a:bodyPr vert="horz" lIns="91440" tIns="45720" rIns="91440" bIns="45720" rtlCol="0" anchor="b"/>
          <a:lstStyle>
            <a:lvl1pPr algn="l">
              <a:defRPr sz="1200"/>
            </a:lvl1pPr>
          </a:lstStyle>
          <a:p>
            <a:r>
              <a:rPr lang="en-US"/>
              <a:t>Jon Rosdahl (Qualcomm)</a:t>
            </a:r>
          </a:p>
        </p:txBody>
      </p:sp>
      <p:sp>
        <p:nvSpPr>
          <p:cNvPr id="5" name="Slide Number Placeholder 4"/>
          <p:cNvSpPr>
            <a:spLocks noGrp="1"/>
          </p:cNvSpPr>
          <p:nvPr>
            <p:ph type="sldNum" sz="quarter" idx="3"/>
          </p:nvPr>
        </p:nvSpPr>
        <p:spPr>
          <a:xfrm>
            <a:off x="3927475" y="8815388"/>
            <a:ext cx="3005138" cy="463550"/>
          </a:xfrm>
          <a:prstGeom prst="rect">
            <a:avLst/>
          </a:prstGeom>
        </p:spPr>
        <p:txBody>
          <a:bodyPr vert="horz" lIns="91440" tIns="45720" rIns="91440" bIns="45720" rtlCol="0" anchor="b"/>
          <a:lstStyle>
            <a:lvl1pPr algn="r">
              <a:defRPr sz="1200"/>
            </a:lvl1pPr>
          </a:lstStyle>
          <a:p>
            <a:fld id="{29996500-462A-4966-9632-4197CBF31A04}" type="slidenum">
              <a:rPr lang="en-US" smtClean="0"/>
              <a:pPr/>
              <a:t>‹#›</a:t>
            </a:fld>
            <a:endParaRPr lang="en-US"/>
          </a:p>
        </p:txBody>
      </p:sp>
    </p:spTree>
    <p:extLst>
      <p:ext uri="{BB962C8B-B14F-4D97-AF65-F5344CB8AC3E}">
        <p14:creationId xmlns:p14="http://schemas.microsoft.com/office/powerpoint/2010/main" val="4043374428"/>
      </p:ext>
    </p:extLst>
  </p:cSld>
  <p:clrMap bg1="lt1" tx1="dk1" bg2="lt2" tx2="dk2" accent1="accent1" accent2="accent2" accent3="accent3" accent4="accent4" accent5="accent5" accent6="accent6" hlink="hlink" folHlink="folHlink"/>
  <p:hf hdr="0" ftr="0" dt="0"/>
</p:handoutMaster>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Pr>
        <a:solidFill>
          <a:srgbClr val="FFFFFF"/>
        </a:solidFill>
        <a:effectLst/>
      </p:bgPr>
    </p:bg>
    <p:spTree>
      <p:nvGrpSpPr>
        <p:cNvPr id="1" name=""/>
        <p:cNvGrpSpPr/>
        <p:nvPr/>
      </p:nvGrpSpPr>
      <p:grpSpPr>
        <a:xfrm>
          <a:off x="0" y="0"/>
          <a:ext cx="0" cy="0"/>
          <a:chOff x="0" y="0"/>
          <a:chExt cx="0" cy="0"/>
        </a:xfrm>
      </p:grpSpPr>
      <p:sp>
        <p:nvSpPr>
          <p:cNvPr id="2049" name="AutoShape 1"/>
          <p:cNvSpPr>
            <a:spLocks noChangeArrowheads="1"/>
          </p:cNvSpPr>
          <p:nvPr/>
        </p:nvSpPr>
        <p:spPr bwMode="auto">
          <a:xfrm>
            <a:off x="0" y="0"/>
            <a:ext cx="6934200" cy="9280525"/>
          </a:xfrm>
          <a:prstGeom prst="roundRect">
            <a:avLst>
              <a:gd name="adj" fmla="val 19"/>
            </a:avLst>
          </a:prstGeom>
          <a:solidFill>
            <a:srgbClr val="FFFFFF"/>
          </a:solidFill>
          <a:ln w="9525">
            <a:noFill/>
            <a:round/>
            <a:headEnd/>
            <a:tailEnd/>
          </a:ln>
          <a:effectLst/>
        </p:spPr>
        <p:txBody>
          <a:bodyPr wrap="none" anchor="ctr"/>
          <a:lstStyle/>
          <a:p>
            <a:endParaRPr lang="en-GB"/>
          </a:p>
        </p:txBody>
      </p:sp>
      <p:sp>
        <p:nvSpPr>
          <p:cNvPr id="2050" name="Rectangle 2"/>
          <p:cNvSpPr>
            <a:spLocks noGrp="1" noChangeArrowheads="1"/>
          </p:cNvSpPr>
          <p:nvPr>
            <p:ph type="hdr"/>
          </p:nvPr>
        </p:nvSpPr>
        <p:spPr bwMode="auto">
          <a:xfrm>
            <a:off x="5640388" y="96838"/>
            <a:ext cx="639762" cy="211137"/>
          </a:xfrm>
          <a:prstGeom prst="rect">
            <a:avLst/>
          </a:prstGeom>
          <a:noFill/>
          <a:ln w="9525">
            <a:noFill/>
            <a:round/>
            <a:headEnd/>
            <a:tailEnd/>
          </a:ln>
          <a:effectLst/>
        </p:spPr>
        <p:txBody>
          <a:bodyPr vert="horz" wrap="square" lIns="0" tIns="0" rIns="0" bIns="0" numCol="1" anchor="b" anchorCtr="0" compatLnSpc="1">
            <a:prstTxWarp prst="textNoShape">
              <a:avLst/>
            </a:prstTxWarp>
          </a:bodyPr>
          <a:lstStyle>
            <a:lvl1pPr algn="r">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400" b="1">
                <a:solidFill>
                  <a:srgbClr val="000000"/>
                </a:solidFill>
                <a:cs typeface="Arial Unicode MS" charset="0"/>
              </a:defRPr>
            </a:lvl1pPr>
          </a:lstStyle>
          <a:p>
            <a:r>
              <a:rPr lang="en-US"/>
              <a:t>doc.: IEEE 802-11-24/01056r0</a:t>
            </a:r>
          </a:p>
        </p:txBody>
      </p:sp>
      <p:sp>
        <p:nvSpPr>
          <p:cNvPr id="2051" name="Rectangle 3"/>
          <p:cNvSpPr>
            <a:spLocks noGrp="1" noChangeArrowheads="1"/>
          </p:cNvSpPr>
          <p:nvPr>
            <p:ph type="dt"/>
          </p:nvPr>
        </p:nvSpPr>
        <p:spPr bwMode="auto">
          <a:xfrm>
            <a:off x="654050" y="96838"/>
            <a:ext cx="825500" cy="211137"/>
          </a:xfrm>
          <a:prstGeom prst="rect">
            <a:avLst/>
          </a:prstGeom>
          <a:noFill/>
          <a:ln w="9525">
            <a:noFill/>
            <a:round/>
            <a:headEnd/>
            <a:tailEnd/>
          </a:ln>
          <a:effectLst/>
        </p:spPr>
        <p:txBody>
          <a:bodyPr vert="horz" wrap="square" lIns="0" tIns="0" rIns="0" bIns="0" numCol="1" anchor="b" anchorCtr="0" compatLnSpc="1">
            <a:prstTxWarp prst="textNoShape">
              <a:avLst/>
            </a:prstTxWarp>
          </a:bodyPr>
          <a:lstStyle>
            <a:lvl1pPr>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400" b="1">
                <a:solidFill>
                  <a:srgbClr val="000000"/>
                </a:solidFill>
                <a:cs typeface="Arial Unicode MS" charset="0"/>
              </a:defRPr>
            </a:lvl1pPr>
          </a:lstStyle>
          <a:p>
            <a:r>
              <a:rPr lang="en-US"/>
              <a:t>July 2024</a:t>
            </a:r>
          </a:p>
        </p:txBody>
      </p:sp>
      <p:sp>
        <p:nvSpPr>
          <p:cNvPr id="2052" name="Rectangle 4"/>
          <p:cNvSpPr>
            <a:spLocks noGrp="1" noRot="1" noChangeAspect="1" noChangeArrowheads="1"/>
          </p:cNvSpPr>
          <p:nvPr>
            <p:ph type="sldImg"/>
          </p:nvPr>
        </p:nvSpPr>
        <p:spPr bwMode="auto">
          <a:xfrm>
            <a:off x="385763" y="701675"/>
            <a:ext cx="6161087" cy="3467100"/>
          </a:xfrm>
          <a:prstGeom prst="rect">
            <a:avLst/>
          </a:prstGeom>
          <a:noFill/>
          <a:ln w="12600">
            <a:solidFill>
              <a:srgbClr val="000000"/>
            </a:solidFill>
            <a:miter lim="800000"/>
            <a:headEnd/>
            <a:tailEnd/>
          </a:ln>
          <a:effectLst/>
        </p:spPr>
      </p:sp>
      <p:sp>
        <p:nvSpPr>
          <p:cNvPr id="2053" name="Rectangle 5"/>
          <p:cNvSpPr>
            <a:spLocks noGrp="1" noChangeArrowheads="1"/>
          </p:cNvSpPr>
          <p:nvPr>
            <p:ph type="body"/>
          </p:nvPr>
        </p:nvSpPr>
        <p:spPr bwMode="auto">
          <a:xfrm>
            <a:off x="923925" y="4408488"/>
            <a:ext cx="5084763" cy="4175125"/>
          </a:xfrm>
          <a:prstGeom prst="rect">
            <a:avLst/>
          </a:prstGeom>
          <a:noFill/>
          <a:ln w="9525">
            <a:noFill/>
            <a:round/>
            <a:headEnd/>
            <a:tailEnd/>
          </a:ln>
          <a:effectLst/>
        </p:spPr>
        <p:txBody>
          <a:bodyPr vert="horz" wrap="square" lIns="93600" tIns="46080" rIns="93600" bIns="46080" numCol="1" anchor="t" anchorCtr="0" compatLnSpc="1">
            <a:prstTxWarp prst="textNoShape">
              <a:avLst/>
            </a:prstTxWarp>
          </a:bodyPr>
          <a:lstStyle/>
          <a:p>
            <a:pPr lvl="0"/>
            <a:endParaRPr lang="en-US"/>
          </a:p>
        </p:txBody>
      </p:sp>
      <p:sp>
        <p:nvSpPr>
          <p:cNvPr id="2054" name="Rectangle 6"/>
          <p:cNvSpPr>
            <a:spLocks noGrp="1" noChangeArrowheads="1"/>
          </p:cNvSpPr>
          <p:nvPr>
            <p:ph type="ftr"/>
          </p:nvPr>
        </p:nvSpPr>
        <p:spPr bwMode="auto">
          <a:xfrm>
            <a:off x="5357813" y="8985250"/>
            <a:ext cx="922337" cy="180975"/>
          </a:xfrm>
          <a:prstGeom prst="rect">
            <a:avLst/>
          </a:prstGeom>
          <a:noFill/>
          <a:ln w="9525">
            <a:noFill/>
            <a:round/>
            <a:headEnd/>
            <a:tailEnd/>
          </a:ln>
          <a:effectLst/>
        </p:spPr>
        <p:txBody>
          <a:bodyPr vert="horz" wrap="square" lIns="0" tIns="0" rIns="0" bIns="0" numCol="1" anchor="t" anchorCtr="0" compatLnSpc="1">
            <a:prstTxWarp prst="textNoShape">
              <a:avLst/>
            </a:prstTxWarp>
          </a:bodyPr>
          <a:lstStyle>
            <a:lvl1pPr algn="r">
              <a:tabLst>
                <a:tab pos="457200" algn="l"/>
                <a:tab pos="1371600" algn="l"/>
                <a:tab pos="2286000" algn="l"/>
                <a:tab pos="3200400" algn="l"/>
                <a:tab pos="4114800" algn="l"/>
                <a:tab pos="5029200" algn="l"/>
                <a:tab pos="5943600" algn="l"/>
                <a:tab pos="6858000" algn="l"/>
                <a:tab pos="7772400" algn="l"/>
                <a:tab pos="8686800" algn="l"/>
                <a:tab pos="9601200" algn="l"/>
                <a:tab pos="10515600" algn="l"/>
              </a:tabLst>
              <a:defRPr sz="1200">
                <a:solidFill>
                  <a:srgbClr val="000000"/>
                </a:solidFill>
                <a:cs typeface="Arial Unicode MS" charset="0"/>
              </a:defRPr>
            </a:lvl1pPr>
          </a:lstStyle>
          <a:p>
            <a:r>
              <a:rPr lang="en-US"/>
              <a:t>Jon Rosdahl (Qualcomm)</a:t>
            </a:r>
          </a:p>
        </p:txBody>
      </p:sp>
      <p:sp>
        <p:nvSpPr>
          <p:cNvPr id="2055" name="Rectangle 7"/>
          <p:cNvSpPr>
            <a:spLocks noGrp="1" noChangeArrowheads="1"/>
          </p:cNvSpPr>
          <p:nvPr>
            <p:ph type="sldNum"/>
          </p:nvPr>
        </p:nvSpPr>
        <p:spPr bwMode="auto">
          <a:xfrm>
            <a:off x="3222625" y="8985250"/>
            <a:ext cx="511175" cy="363538"/>
          </a:xfrm>
          <a:prstGeom prst="rect">
            <a:avLst/>
          </a:prstGeom>
          <a:noFill/>
          <a:ln w="9525">
            <a:noFill/>
            <a:round/>
            <a:headEnd/>
            <a:tailEnd/>
          </a:ln>
          <a:effectLst/>
        </p:spPr>
        <p:txBody>
          <a:bodyPr vert="horz" wrap="square" lIns="0" tIns="0" rIns="0" bIns="0" numCol="1" anchor="t" anchorCtr="0" compatLnSpc="1">
            <a:prstTxWarp prst="textNoShape">
              <a:avLst/>
            </a:prstTxWarp>
          </a:bodyPr>
          <a:lstStyle>
            <a:lvl1pPr algn="r">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200">
                <a:solidFill>
                  <a:srgbClr val="000000"/>
                </a:solidFill>
                <a:cs typeface="Arial Unicode MS" charset="0"/>
              </a:defRPr>
            </a:lvl1pPr>
          </a:lstStyle>
          <a:p>
            <a:r>
              <a:rPr lang="en-US"/>
              <a:t>Page </a:t>
            </a:r>
            <a:fld id="{47A7FEEB-9CD2-43FE-843C-C5350BEACB45}" type="slidenum">
              <a:rPr lang="en-US"/>
              <a:pPr/>
              <a:t>‹#›</a:t>
            </a:fld>
            <a:endParaRPr lang="en-US"/>
          </a:p>
        </p:txBody>
      </p:sp>
      <p:sp>
        <p:nvSpPr>
          <p:cNvPr id="2056" name="Rectangle 8"/>
          <p:cNvSpPr>
            <a:spLocks noChangeArrowheads="1"/>
          </p:cNvSpPr>
          <p:nvPr/>
        </p:nvSpPr>
        <p:spPr bwMode="auto">
          <a:xfrm>
            <a:off x="722313" y="8985250"/>
            <a:ext cx="714375" cy="182563"/>
          </a:xfrm>
          <a:prstGeom prst="rect">
            <a:avLst/>
          </a:prstGeom>
          <a:noFill/>
          <a:ln w="9525">
            <a:noFill/>
            <a:round/>
            <a:headEnd/>
            <a:tailEnd/>
          </a:ln>
          <a:effectLst/>
        </p:spPr>
        <p:txBody>
          <a:bodyPr wrap="none" lIns="0" tIns="0" rIns="0" bIns="0">
            <a:spAutoFit/>
          </a:bodyPr>
          <a:lstStyle/>
          <a:p>
            <a:pPr>
              <a:tabLst>
                <a:tab pos="0" algn="l"/>
                <a:tab pos="914400" algn="l"/>
                <a:tab pos="1828800" algn="l"/>
                <a:tab pos="2743200" algn="l"/>
                <a:tab pos="3657600" algn="l"/>
                <a:tab pos="4572000" algn="l"/>
                <a:tab pos="5486400" algn="l"/>
                <a:tab pos="6400800" algn="l"/>
                <a:tab pos="7315200" algn="l"/>
                <a:tab pos="8229600" algn="l"/>
                <a:tab pos="9144000" algn="l"/>
                <a:tab pos="10058400" algn="l"/>
              </a:tabLst>
            </a:pPr>
            <a:r>
              <a:rPr lang="en-US" sz="1200">
                <a:solidFill>
                  <a:srgbClr val="000000"/>
                </a:solidFill>
              </a:rPr>
              <a:t>Submission</a:t>
            </a:r>
          </a:p>
        </p:txBody>
      </p:sp>
      <p:sp>
        <p:nvSpPr>
          <p:cNvPr id="2057" name="Line 9"/>
          <p:cNvSpPr>
            <a:spLocks noChangeShapeType="1"/>
          </p:cNvSpPr>
          <p:nvPr/>
        </p:nvSpPr>
        <p:spPr bwMode="auto">
          <a:xfrm>
            <a:off x="723900" y="8983663"/>
            <a:ext cx="5486400" cy="1587"/>
          </a:xfrm>
          <a:prstGeom prst="line">
            <a:avLst/>
          </a:prstGeom>
          <a:noFill/>
          <a:ln w="12600">
            <a:solidFill>
              <a:srgbClr val="000000"/>
            </a:solidFill>
            <a:miter lim="800000"/>
            <a:headEnd/>
            <a:tailEnd/>
          </a:ln>
          <a:effectLst/>
        </p:spPr>
        <p:txBody>
          <a:bodyPr/>
          <a:lstStyle/>
          <a:p>
            <a:endParaRPr lang="en-GB"/>
          </a:p>
        </p:txBody>
      </p:sp>
      <p:sp>
        <p:nvSpPr>
          <p:cNvPr id="2058" name="Line 10"/>
          <p:cNvSpPr>
            <a:spLocks noChangeShapeType="1"/>
          </p:cNvSpPr>
          <p:nvPr/>
        </p:nvSpPr>
        <p:spPr bwMode="auto">
          <a:xfrm>
            <a:off x="647700" y="296863"/>
            <a:ext cx="5638800" cy="1587"/>
          </a:xfrm>
          <a:prstGeom prst="line">
            <a:avLst/>
          </a:prstGeom>
          <a:noFill/>
          <a:ln w="12600">
            <a:solidFill>
              <a:srgbClr val="000000"/>
            </a:solidFill>
            <a:miter lim="800000"/>
            <a:headEnd/>
            <a:tailEnd/>
          </a:ln>
          <a:effectLst/>
        </p:spPr>
        <p:txBody>
          <a:bodyPr/>
          <a:lstStyle/>
          <a:p>
            <a:endParaRPr lang="en-GB"/>
          </a:p>
        </p:txBody>
      </p:sp>
    </p:spTree>
    <p:extLst>
      <p:ext uri="{BB962C8B-B14F-4D97-AF65-F5344CB8AC3E}">
        <p14:creationId xmlns:p14="http://schemas.microsoft.com/office/powerpoint/2010/main" val="640659187"/>
      </p:ext>
    </p:extLst>
  </p:cSld>
  <p:clrMap bg1="lt1" tx1="dk1" bg2="lt2" tx2="dk2" accent1="accent1" accent2="accent2" accent3="accent3" accent4="accent4" accent5="accent5" accent6="accent6" hlink="hlink" folHlink="folHlink"/>
  <p:hf/>
  <p:notesStyle>
    <a:lvl1pPr algn="l" defTabSz="449263" rtl="0" eaLnBrk="0" fontAlgn="base" hangingPunct="0">
      <a:spcBef>
        <a:spcPct val="30000"/>
      </a:spcBef>
      <a:spcAft>
        <a:spcPct val="0"/>
      </a:spcAft>
      <a:buClr>
        <a:srgbClr val="000000"/>
      </a:buClr>
      <a:buSzPct val="100000"/>
      <a:buFont typeface="Times New Roman" pitchFamily="16" charset="0"/>
      <a:defRPr sz="1200" kern="1200">
        <a:solidFill>
          <a:srgbClr val="000000"/>
        </a:solidFill>
        <a:latin typeface="Times New Roman" pitchFamily="16" charset="0"/>
        <a:ea typeface="+mn-ea"/>
        <a:cs typeface="+mn-cs"/>
      </a:defRPr>
    </a:lvl1pPr>
    <a:lvl2pPr marL="742950" indent="-285750" algn="l" defTabSz="449263" rtl="0" eaLnBrk="0" fontAlgn="base" hangingPunct="0">
      <a:spcBef>
        <a:spcPct val="30000"/>
      </a:spcBef>
      <a:spcAft>
        <a:spcPct val="0"/>
      </a:spcAft>
      <a:buClr>
        <a:srgbClr val="000000"/>
      </a:buClr>
      <a:buSzPct val="100000"/>
      <a:buFont typeface="Times New Roman" pitchFamily="16" charset="0"/>
      <a:defRPr sz="1200" kern="1200">
        <a:solidFill>
          <a:srgbClr val="000000"/>
        </a:solidFill>
        <a:latin typeface="Times New Roman" pitchFamily="16" charset="0"/>
        <a:ea typeface="+mn-ea"/>
        <a:cs typeface="+mn-cs"/>
      </a:defRPr>
    </a:lvl2pPr>
    <a:lvl3pPr marL="1143000" indent="-228600" algn="l" defTabSz="449263" rtl="0" eaLnBrk="0" fontAlgn="base" hangingPunct="0">
      <a:spcBef>
        <a:spcPct val="30000"/>
      </a:spcBef>
      <a:spcAft>
        <a:spcPct val="0"/>
      </a:spcAft>
      <a:buClr>
        <a:srgbClr val="000000"/>
      </a:buClr>
      <a:buSzPct val="100000"/>
      <a:buFont typeface="Times New Roman" pitchFamily="16" charset="0"/>
      <a:defRPr sz="1200" kern="1200">
        <a:solidFill>
          <a:srgbClr val="000000"/>
        </a:solidFill>
        <a:latin typeface="Times New Roman" pitchFamily="16" charset="0"/>
        <a:ea typeface="+mn-ea"/>
        <a:cs typeface="+mn-cs"/>
      </a:defRPr>
    </a:lvl3pPr>
    <a:lvl4pPr marL="1600200" indent="-228600" algn="l" defTabSz="449263" rtl="0" eaLnBrk="0" fontAlgn="base" hangingPunct="0">
      <a:spcBef>
        <a:spcPct val="30000"/>
      </a:spcBef>
      <a:spcAft>
        <a:spcPct val="0"/>
      </a:spcAft>
      <a:buClr>
        <a:srgbClr val="000000"/>
      </a:buClr>
      <a:buSzPct val="100000"/>
      <a:buFont typeface="Times New Roman" pitchFamily="16" charset="0"/>
      <a:defRPr sz="1200" kern="1200">
        <a:solidFill>
          <a:srgbClr val="000000"/>
        </a:solidFill>
        <a:latin typeface="Times New Roman" pitchFamily="16" charset="0"/>
        <a:ea typeface="+mn-ea"/>
        <a:cs typeface="+mn-cs"/>
      </a:defRPr>
    </a:lvl4pPr>
    <a:lvl5pPr marL="2057400" indent="-228600" algn="l" defTabSz="449263" rtl="0" eaLnBrk="0" fontAlgn="base" hangingPunct="0">
      <a:spcBef>
        <a:spcPct val="30000"/>
      </a:spcBef>
      <a:spcAft>
        <a:spcPct val="0"/>
      </a:spcAft>
      <a:buClr>
        <a:srgbClr val="000000"/>
      </a:buClr>
      <a:buSzPct val="100000"/>
      <a:buFont typeface="Times New Roman" pitchFamily="16" charset="0"/>
      <a:defRPr sz="1200" kern="1200">
        <a:solidFill>
          <a:srgbClr val="000000"/>
        </a:solidFill>
        <a:latin typeface="Times New Roman" pitchFamily="16" charset="0"/>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3.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8.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9.xml"/><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2" Type="http://schemas.openxmlformats.org/officeDocument/2006/relationships/slide" Target="../slides/slide11.xml"/><Relationship Id="rId1" Type="http://schemas.openxmlformats.org/officeDocument/2006/relationships/notesMaster" Target="../notesMasters/notesMaster1.xml"/></Relationships>
</file>

<file path=ppt/notesSlides/_rels/notesSlide6.xml.rels><?xml version="1.0" encoding="UTF-8" standalone="yes"?>
<Relationships xmlns="http://schemas.openxmlformats.org/package/2006/relationships"><Relationship Id="rId2" Type="http://schemas.openxmlformats.org/officeDocument/2006/relationships/slide" Target="../slides/slide12.xml"/><Relationship Id="rId1" Type="http://schemas.openxmlformats.org/officeDocument/2006/relationships/notesMaster" Target="../notesMasters/notesMaster1.xml"/></Relationships>
</file>

<file path=ppt/notesSlides/_rels/notesSlide7.xml.rels><?xml version="1.0" encoding="UTF-8" standalone="yes"?>
<Relationships xmlns="http://schemas.openxmlformats.org/package/2006/relationships"><Relationship Id="rId2" Type="http://schemas.openxmlformats.org/officeDocument/2006/relationships/slide" Target="../slides/slide14.xml"/><Relationship Id="rId1" Type="http://schemas.openxmlformats.org/officeDocument/2006/relationships/notesMaster" Target="../notesMasters/notesMaster1.xml"/></Relationships>
</file>

<file path=ppt/notesSlides/_rels/notesSlide8.xml.rels><?xml version="1.0" encoding="UTF-8" standalone="yes"?>
<Relationships xmlns="http://schemas.openxmlformats.org/package/2006/relationships"><Relationship Id="rId2" Type="http://schemas.openxmlformats.org/officeDocument/2006/relationships/slide" Target="../slides/slide29.xml"/><Relationship Id="rId1" Type="http://schemas.openxmlformats.org/officeDocument/2006/relationships/notesMaster" Target="../notesMasters/notesMaster1.xml"/></Relationships>
</file>

<file path=ppt/notesSlides/_rels/notesSlide9.xml.rels><?xml version="1.0" encoding="UTF-8" standalone="yes"?>
<Relationships xmlns="http://schemas.openxmlformats.org/package/2006/relationships"><Relationship Id="rId2" Type="http://schemas.openxmlformats.org/officeDocument/2006/relationships/slide" Target="../slides/slide34.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bg>
      <p:bgPr>
        <a:solidFill>
          <a:srgbClr val="FFFFFF"/>
        </a:solidFill>
        <a:effectLst/>
      </p:bgPr>
    </p:bg>
    <p:spTree>
      <p:nvGrpSpPr>
        <p:cNvPr id="1" name=""/>
        <p:cNvGrpSpPr/>
        <p:nvPr/>
      </p:nvGrpSpPr>
      <p:grpSpPr>
        <a:xfrm>
          <a:off x="0" y="0"/>
          <a:ext cx="0" cy="0"/>
          <a:chOff x="0" y="0"/>
          <a:chExt cx="0" cy="0"/>
        </a:xfrm>
      </p:grpSpPr>
      <p:sp>
        <p:nvSpPr>
          <p:cNvPr id="4" name="Rectangle 2"/>
          <p:cNvSpPr>
            <a:spLocks noGrp="1" noChangeArrowheads="1"/>
          </p:cNvSpPr>
          <p:nvPr>
            <p:ph type="hdr"/>
          </p:nvPr>
        </p:nvSpPr>
        <p:spPr>
          <a:ln/>
        </p:spPr>
        <p:txBody>
          <a:bodyPr/>
          <a:lstStyle/>
          <a:p>
            <a:r>
              <a:rPr lang="en-US"/>
              <a:t>doc.: IEEE 802-11-24/01056r0</a:t>
            </a:r>
          </a:p>
        </p:txBody>
      </p:sp>
      <p:sp>
        <p:nvSpPr>
          <p:cNvPr id="5" name="Rectangle 3"/>
          <p:cNvSpPr>
            <a:spLocks noGrp="1" noChangeArrowheads="1"/>
          </p:cNvSpPr>
          <p:nvPr>
            <p:ph type="dt"/>
          </p:nvPr>
        </p:nvSpPr>
        <p:spPr>
          <a:ln/>
        </p:spPr>
        <p:txBody>
          <a:bodyPr/>
          <a:lstStyle/>
          <a:p>
            <a:r>
              <a:rPr lang="en-US"/>
              <a:t>July 2024</a:t>
            </a:r>
          </a:p>
        </p:txBody>
      </p:sp>
      <p:sp>
        <p:nvSpPr>
          <p:cNvPr id="6" name="Rectangle 6"/>
          <p:cNvSpPr>
            <a:spLocks noGrp="1" noChangeArrowheads="1"/>
          </p:cNvSpPr>
          <p:nvPr>
            <p:ph type="ftr"/>
          </p:nvPr>
        </p:nvSpPr>
        <p:spPr>
          <a:ln/>
        </p:spPr>
        <p:txBody>
          <a:bodyPr/>
          <a:lstStyle/>
          <a:p>
            <a:r>
              <a:rPr lang="en-US"/>
              <a:t>Jon Rosdahl (Qualcomm)</a:t>
            </a:r>
          </a:p>
        </p:txBody>
      </p:sp>
      <p:sp>
        <p:nvSpPr>
          <p:cNvPr id="7" name="Rectangle 7"/>
          <p:cNvSpPr>
            <a:spLocks noGrp="1" noChangeArrowheads="1"/>
          </p:cNvSpPr>
          <p:nvPr>
            <p:ph type="sldNum"/>
          </p:nvPr>
        </p:nvSpPr>
        <p:spPr>
          <a:ln/>
        </p:spPr>
        <p:txBody>
          <a:bodyPr/>
          <a:lstStyle/>
          <a:p>
            <a:r>
              <a:rPr lang="en-US"/>
              <a:t>Page </a:t>
            </a:r>
            <a:fld id="{465D53FD-DB5F-4815-BF01-6488A8FBD189}" type="slidenum">
              <a:rPr lang="en-US"/>
              <a:pPr/>
              <a:t>1</a:t>
            </a:fld>
            <a:endParaRPr lang="en-US"/>
          </a:p>
        </p:txBody>
      </p:sp>
      <p:sp>
        <p:nvSpPr>
          <p:cNvPr id="12289" name="Text Box 1"/>
          <p:cNvSpPr txBox="1">
            <a:spLocks noChangeArrowheads="1"/>
          </p:cNvSpPr>
          <p:nvPr/>
        </p:nvSpPr>
        <p:spPr bwMode="auto">
          <a:xfrm>
            <a:off x="1154113" y="701675"/>
            <a:ext cx="4625975" cy="3468688"/>
          </a:xfrm>
          <a:prstGeom prst="rect">
            <a:avLst/>
          </a:prstGeom>
          <a:solidFill>
            <a:srgbClr val="FFFFFF"/>
          </a:solidFill>
          <a:ln w="9525">
            <a:solidFill>
              <a:srgbClr val="000000"/>
            </a:solidFill>
            <a:miter lim="800000"/>
            <a:headEnd/>
            <a:tailEnd/>
          </a:ln>
          <a:effectLst/>
        </p:spPr>
        <p:txBody>
          <a:bodyPr wrap="none" anchor="ctr"/>
          <a:lstStyle/>
          <a:p>
            <a:endParaRPr lang="en-GB"/>
          </a:p>
        </p:txBody>
      </p:sp>
      <p:sp>
        <p:nvSpPr>
          <p:cNvPr id="12290" name="Rectangle 2"/>
          <p:cNvSpPr txBox="1">
            <a:spLocks noGrp="1" noChangeArrowheads="1"/>
          </p:cNvSpPr>
          <p:nvPr>
            <p:ph type="body"/>
          </p:nvPr>
        </p:nvSpPr>
        <p:spPr bwMode="auto">
          <a:xfrm>
            <a:off x="923925" y="4408488"/>
            <a:ext cx="5086350" cy="4270375"/>
          </a:xfrm>
          <a:prstGeom prst="rect">
            <a:avLst/>
          </a:prstGeom>
          <a:noFill/>
          <a:ln>
            <a:round/>
            <a:headEnd/>
            <a:tailEnd/>
          </a:ln>
        </p:spPr>
        <p:txBody>
          <a:bodyPr wrap="none" anchor="ctr"/>
          <a:lstStyle/>
          <a:p>
            <a:r>
              <a:rPr lang="en-US" dirty="0"/>
              <a:t>R0: posted originally</a:t>
            </a:r>
          </a:p>
          <a:p>
            <a:r>
              <a:rPr lang="en-US" dirty="0"/>
              <a:t>R1: Late posting of comments on PARS under consideration.</a:t>
            </a:r>
          </a:p>
        </p:txBody>
      </p:sp>
    </p:spTree>
    <p:extLst>
      <p:ext uri="{BB962C8B-B14F-4D97-AF65-F5344CB8AC3E}">
        <p14:creationId xmlns:p14="http://schemas.microsoft.com/office/powerpoint/2010/main" val="1277044116"/>
      </p:ext>
    </p:extLst>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bg>
      <p:bgPr>
        <a:solidFill>
          <a:srgbClr val="FFFFFF"/>
        </a:solidFill>
        <a:effectLst/>
      </p:bgPr>
    </p:bg>
    <p:spTree>
      <p:nvGrpSpPr>
        <p:cNvPr id="1" name=""/>
        <p:cNvGrpSpPr/>
        <p:nvPr/>
      </p:nvGrpSpPr>
      <p:grpSpPr>
        <a:xfrm>
          <a:off x="0" y="0"/>
          <a:ext cx="0" cy="0"/>
          <a:chOff x="0" y="0"/>
          <a:chExt cx="0" cy="0"/>
        </a:xfrm>
      </p:grpSpPr>
      <p:sp>
        <p:nvSpPr>
          <p:cNvPr id="4" name="Rectangle 2"/>
          <p:cNvSpPr>
            <a:spLocks noGrp="1" noChangeArrowheads="1"/>
          </p:cNvSpPr>
          <p:nvPr>
            <p:ph type="hdr"/>
          </p:nvPr>
        </p:nvSpPr>
        <p:spPr>
          <a:ln/>
        </p:spPr>
        <p:txBody>
          <a:bodyPr/>
          <a:lstStyle/>
          <a:p>
            <a:r>
              <a:rPr lang="en-US"/>
              <a:t>doc.: IEEE 802-11-24/01056r0</a:t>
            </a:r>
          </a:p>
        </p:txBody>
      </p:sp>
      <p:sp>
        <p:nvSpPr>
          <p:cNvPr id="5" name="Rectangle 3"/>
          <p:cNvSpPr>
            <a:spLocks noGrp="1" noChangeArrowheads="1"/>
          </p:cNvSpPr>
          <p:nvPr>
            <p:ph type="dt"/>
          </p:nvPr>
        </p:nvSpPr>
        <p:spPr>
          <a:ln/>
        </p:spPr>
        <p:txBody>
          <a:bodyPr/>
          <a:lstStyle/>
          <a:p>
            <a:r>
              <a:rPr lang="en-US"/>
              <a:t>July 2024</a:t>
            </a:r>
          </a:p>
        </p:txBody>
      </p:sp>
      <p:sp>
        <p:nvSpPr>
          <p:cNvPr id="6" name="Rectangle 6"/>
          <p:cNvSpPr>
            <a:spLocks noGrp="1" noChangeArrowheads="1"/>
          </p:cNvSpPr>
          <p:nvPr>
            <p:ph type="ftr"/>
          </p:nvPr>
        </p:nvSpPr>
        <p:spPr>
          <a:ln/>
        </p:spPr>
        <p:txBody>
          <a:bodyPr/>
          <a:lstStyle/>
          <a:p>
            <a:r>
              <a:rPr lang="en-US"/>
              <a:t>Jon Rosdahl (Qualcomm)</a:t>
            </a:r>
          </a:p>
        </p:txBody>
      </p:sp>
      <p:sp>
        <p:nvSpPr>
          <p:cNvPr id="7" name="Rectangle 7"/>
          <p:cNvSpPr>
            <a:spLocks noGrp="1" noChangeArrowheads="1"/>
          </p:cNvSpPr>
          <p:nvPr>
            <p:ph type="sldNum"/>
          </p:nvPr>
        </p:nvSpPr>
        <p:spPr>
          <a:ln/>
        </p:spPr>
        <p:txBody>
          <a:bodyPr/>
          <a:lstStyle/>
          <a:p>
            <a:r>
              <a:rPr lang="en-US"/>
              <a:t>Page </a:t>
            </a:r>
            <a:fld id="{CA5AFF69-4AEE-4693-9CD6-98E2EBC076EC}" type="slidenum">
              <a:rPr lang="en-US"/>
              <a:pPr/>
              <a:t>3</a:t>
            </a:fld>
            <a:endParaRPr lang="en-US"/>
          </a:p>
        </p:txBody>
      </p:sp>
      <p:sp>
        <p:nvSpPr>
          <p:cNvPr id="13313" name="Text Box 1"/>
          <p:cNvSpPr txBox="1">
            <a:spLocks noChangeArrowheads="1"/>
          </p:cNvSpPr>
          <p:nvPr/>
        </p:nvSpPr>
        <p:spPr bwMode="auto">
          <a:xfrm>
            <a:off x="1154113" y="701675"/>
            <a:ext cx="4625975" cy="3468688"/>
          </a:xfrm>
          <a:prstGeom prst="rect">
            <a:avLst/>
          </a:prstGeom>
          <a:solidFill>
            <a:srgbClr val="FFFFFF"/>
          </a:solidFill>
          <a:ln w="9525">
            <a:solidFill>
              <a:srgbClr val="000000"/>
            </a:solidFill>
            <a:miter lim="800000"/>
            <a:headEnd/>
            <a:tailEnd/>
          </a:ln>
          <a:effectLst/>
        </p:spPr>
        <p:txBody>
          <a:bodyPr wrap="none" anchor="ctr"/>
          <a:lstStyle/>
          <a:p>
            <a:endParaRPr lang="en-GB"/>
          </a:p>
        </p:txBody>
      </p:sp>
      <p:sp>
        <p:nvSpPr>
          <p:cNvPr id="13314" name="Rectangle 2"/>
          <p:cNvSpPr txBox="1">
            <a:spLocks noGrp="1" noChangeArrowheads="1"/>
          </p:cNvSpPr>
          <p:nvPr>
            <p:ph type="body"/>
          </p:nvPr>
        </p:nvSpPr>
        <p:spPr bwMode="auto">
          <a:xfrm>
            <a:off x="923925" y="4408488"/>
            <a:ext cx="5086350" cy="4270375"/>
          </a:xfrm>
          <a:prstGeom prst="rect">
            <a:avLst/>
          </a:prstGeom>
          <a:noFill/>
          <a:ln>
            <a:round/>
            <a:headEnd/>
            <a:tailEnd/>
          </a:ln>
        </p:spPr>
        <p:txBody>
          <a:bodyPr wrap="none" anchor="ctr"/>
          <a:lstStyle/>
          <a:p>
            <a:r>
              <a:rPr lang="en-US" dirty="0"/>
              <a:t>AOE = Anywhere On Earth (23:59 UTC-12)</a:t>
            </a:r>
          </a:p>
        </p:txBody>
      </p:sp>
    </p:spTree>
    <p:extLst>
      <p:ext uri="{BB962C8B-B14F-4D97-AF65-F5344CB8AC3E}">
        <p14:creationId xmlns:p14="http://schemas.microsoft.com/office/powerpoint/2010/main" val="840307648"/>
      </p:ext>
    </p:extLst>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a:xfrm>
            <a:off x="342900" y="703263"/>
            <a:ext cx="6172200" cy="3473450"/>
          </a:xfrm>
        </p:spPr>
      </p:sp>
      <p:sp>
        <p:nvSpPr>
          <p:cNvPr id="3" name="Notes Placeholder 2"/>
          <p:cNvSpPr>
            <a:spLocks noGrp="1"/>
          </p:cNvSpPr>
          <p:nvPr>
            <p:ph type="body" idx="1"/>
          </p:nvPr>
        </p:nvSpPr>
        <p:spPr/>
        <p:txBody>
          <a:bodyPr/>
          <a:lstStyle/>
          <a:p>
            <a:r>
              <a:rPr lang="en-US" dirty="0"/>
              <a:t>Agenda item 2.1.2.1</a:t>
            </a:r>
          </a:p>
        </p:txBody>
      </p:sp>
      <p:sp>
        <p:nvSpPr>
          <p:cNvPr id="4" name="Header Placeholder 3"/>
          <p:cNvSpPr>
            <a:spLocks noGrp="1"/>
          </p:cNvSpPr>
          <p:nvPr>
            <p:ph type="hdr" sz="quarter" idx="10"/>
          </p:nvPr>
        </p:nvSpPr>
        <p:spPr/>
        <p:txBody>
          <a:bodyPr/>
          <a:lstStyle/>
          <a:p>
            <a:pPr>
              <a:defRPr/>
            </a:pPr>
            <a:r>
              <a:rPr lang="en-US"/>
              <a:t>doc.: IEEE 802-11-24/01056r0</a:t>
            </a:r>
          </a:p>
        </p:txBody>
      </p:sp>
      <p:sp>
        <p:nvSpPr>
          <p:cNvPr id="5" name="Date Placeholder 4"/>
          <p:cNvSpPr>
            <a:spLocks noGrp="1"/>
          </p:cNvSpPr>
          <p:nvPr>
            <p:ph type="dt" idx="11"/>
          </p:nvPr>
        </p:nvSpPr>
        <p:spPr/>
        <p:txBody>
          <a:bodyPr/>
          <a:lstStyle/>
          <a:p>
            <a:pPr>
              <a:defRPr/>
            </a:pPr>
            <a:r>
              <a:rPr lang="en-US"/>
              <a:t>July 2024</a:t>
            </a:r>
          </a:p>
        </p:txBody>
      </p:sp>
      <p:sp>
        <p:nvSpPr>
          <p:cNvPr id="6" name="Footer Placeholder 5"/>
          <p:cNvSpPr>
            <a:spLocks noGrp="1"/>
          </p:cNvSpPr>
          <p:nvPr>
            <p:ph type="ftr" sz="quarter" idx="12"/>
          </p:nvPr>
        </p:nvSpPr>
        <p:spPr/>
        <p:txBody>
          <a:bodyPr/>
          <a:lstStyle/>
          <a:p>
            <a:pPr lvl="4">
              <a:defRPr/>
            </a:pPr>
            <a:r>
              <a:rPr lang="en-US"/>
              <a:t>Dorothy Stanley (HP Enterprise)</a:t>
            </a:r>
          </a:p>
        </p:txBody>
      </p:sp>
      <p:sp>
        <p:nvSpPr>
          <p:cNvPr id="7" name="Slide Number Placeholder 6"/>
          <p:cNvSpPr>
            <a:spLocks noGrp="1"/>
          </p:cNvSpPr>
          <p:nvPr>
            <p:ph type="sldNum" sz="quarter" idx="13"/>
          </p:nvPr>
        </p:nvSpPr>
        <p:spPr>
          <a:xfrm>
            <a:off x="3279163" y="9000621"/>
            <a:ext cx="415177" cy="184666"/>
          </a:xfrm>
        </p:spPr>
        <p:txBody>
          <a:bodyPr/>
          <a:lstStyle/>
          <a:p>
            <a:pPr>
              <a:defRPr/>
            </a:pPr>
            <a:r>
              <a:rPr lang="en-US"/>
              <a:t>Page </a:t>
            </a:r>
            <a:fld id="{F4F34E98-D62A-4186-8764-CE3AA6FA445F}" type="slidenum">
              <a:rPr lang="en-US" smtClean="0"/>
              <a:pPr>
                <a:defRPr/>
              </a:pPr>
              <a:t>8</a:t>
            </a:fld>
            <a:endParaRPr lang="en-US"/>
          </a:p>
        </p:txBody>
      </p:sp>
    </p:spTree>
    <p:extLst>
      <p:ext uri="{BB962C8B-B14F-4D97-AF65-F5344CB8AC3E}">
        <p14:creationId xmlns:p14="http://schemas.microsoft.com/office/powerpoint/2010/main" val="1736068821"/>
      </p:ext>
    </p:extLst>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a:xfrm>
            <a:off x="342900" y="703263"/>
            <a:ext cx="6172200" cy="3473450"/>
          </a:xfrm>
        </p:spPr>
      </p:sp>
      <p:sp>
        <p:nvSpPr>
          <p:cNvPr id="3" name="Notes Placeholder 2"/>
          <p:cNvSpPr>
            <a:spLocks noGrp="1"/>
          </p:cNvSpPr>
          <p:nvPr>
            <p:ph type="body" idx="1"/>
          </p:nvPr>
        </p:nvSpPr>
        <p:spPr/>
        <p:txBody>
          <a:bodyPr/>
          <a:lstStyle/>
          <a:p>
            <a:endParaRPr lang="en-US"/>
          </a:p>
        </p:txBody>
      </p:sp>
      <p:sp>
        <p:nvSpPr>
          <p:cNvPr id="4" name="Header Placeholder 3"/>
          <p:cNvSpPr>
            <a:spLocks noGrp="1"/>
          </p:cNvSpPr>
          <p:nvPr>
            <p:ph type="hdr" sz="quarter" idx="10"/>
          </p:nvPr>
        </p:nvSpPr>
        <p:spPr/>
        <p:txBody>
          <a:bodyPr/>
          <a:lstStyle/>
          <a:p>
            <a:pPr>
              <a:defRPr/>
            </a:pPr>
            <a:r>
              <a:rPr lang="en-US"/>
              <a:t>doc.: IEEE 802-11-24/01056r0</a:t>
            </a:r>
          </a:p>
        </p:txBody>
      </p:sp>
      <p:sp>
        <p:nvSpPr>
          <p:cNvPr id="5" name="Date Placeholder 4"/>
          <p:cNvSpPr>
            <a:spLocks noGrp="1"/>
          </p:cNvSpPr>
          <p:nvPr>
            <p:ph type="dt" idx="11"/>
          </p:nvPr>
        </p:nvSpPr>
        <p:spPr/>
        <p:txBody>
          <a:bodyPr/>
          <a:lstStyle/>
          <a:p>
            <a:pPr>
              <a:defRPr/>
            </a:pPr>
            <a:r>
              <a:rPr lang="en-US"/>
              <a:t>July 2024</a:t>
            </a:r>
          </a:p>
        </p:txBody>
      </p:sp>
      <p:sp>
        <p:nvSpPr>
          <p:cNvPr id="6" name="Footer Placeholder 5"/>
          <p:cNvSpPr>
            <a:spLocks noGrp="1"/>
          </p:cNvSpPr>
          <p:nvPr>
            <p:ph type="ftr" sz="quarter" idx="12"/>
          </p:nvPr>
        </p:nvSpPr>
        <p:spPr/>
        <p:txBody>
          <a:bodyPr/>
          <a:lstStyle/>
          <a:p>
            <a:pPr lvl="4">
              <a:defRPr/>
            </a:pPr>
            <a:r>
              <a:rPr lang="en-US"/>
              <a:t>Dorothy Stanley (HP Enterprise)</a:t>
            </a:r>
          </a:p>
        </p:txBody>
      </p:sp>
      <p:sp>
        <p:nvSpPr>
          <p:cNvPr id="7" name="Slide Number Placeholder 6"/>
          <p:cNvSpPr>
            <a:spLocks noGrp="1"/>
          </p:cNvSpPr>
          <p:nvPr>
            <p:ph type="sldNum" sz="quarter" idx="13"/>
          </p:nvPr>
        </p:nvSpPr>
        <p:spPr>
          <a:xfrm>
            <a:off x="3279163" y="9000621"/>
            <a:ext cx="415177" cy="184666"/>
          </a:xfrm>
        </p:spPr>
        <p:txBody>
          <a:bodyPr/>
          <a:lstStyle/>
          <a:p>
            <a:pPr>
              <a:defRPr/>
            </a:pPr>
            <a:r>
              <a:rPr lang="en-US"/>
              <a:t>Page </a:t>
            </a:r>
            <a:fld id="{F4F34E98-D62A-4186-8764-CE3AA6FA445F}" type="slidenum">
              <a:rPr lang="en-US" smtClean="0"/>
              <a:pPr>
                <a:defRPr/>
              </a:pPr>
              <a:t>9</a:t>
            </a:fld>
            <a:endParaRPr lang="en-US"/>
          </a:p>
        </p:txBody>
      </p:sp>
    </p:spTree>
    <p:extLst>
      <p:ext uri="{BB962C8B-B14F-4D97-AF65-F5344CB8AC3E}">
        <p14:creationId xmlns:p14="http://schemas.microsoft.com/office/powerpoint/2010/main" val="2517620756"/>
      </p:ext>
    </p:extLst>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a:xfrm>
            <a:off x="342900" y="703263"/>
            <a:ext cx="6172200" cy="3473450"/>
          </a:xfrm>
        </p:spPr>
      </p:sp>
      <p:sp>
        <p:nvSpPr>
          <p:cNvPr id="3" name="Notes Placeholder 2"/>
          <p:cNvSpPr>
            <a:spLocks noGrp="1"/>
          </p:cNvSpPr>
          <p:nvPr>
            <p:ph type="body" idx="1"/>
          </p:nvPr>
        </p:nvSpPr>
        <p:spPr/>
        <p:txBody>
          <a:bodyPr/>
          <a:lstStyle/>
          <a:p>
            <a:endParaRPr lang="en-US"/>
          </a:p>
        </p:txBody>
      </p:sp>
      <p:sp>
        <p:nvSpPr>
          <p:cNvPr id="4" name="Header Placeholder 3"/>
          <p:cNvSpPr>
            <a:spLocks noGrp="1"/>
          </p:cNvSpPr>
          <p:nvPr>
            <p:ph type="hdr" sz="quarter" idx="10"/>
          </p:nvPr>
        </p:nvSpPr>
        <p:spPr/>
        <p:txBody>
          <a:bodyPr/>
          <a:lstStyle/>
          <a:p>
            <a:pPr>
              <a:defRPr/>
            </a:pPr>
            <a:r>
              <a:rPr lang="en-US"/>
              <a:t>doc.: IEEE 802-11-24/01056r0</a:t>
            </a:r>
          </a:p>
        </p:txBody>
      </p:sp>
      <p:sp>
        <p:nvSpPr>
          <p:cNvPr id="5" name="Date Placeholder 4"/>
          <p:cNvSpPr>
            <a:spLocks noGrp="1"/>
          </p:cNvSpPr>
          <p:nvPr>
            <p:ph type="dt" idx="11"/>
          </p:nvPr>
        </p:nvSpPr>
        <p:spPr/>
        <p:txBody>
          <a:bodyPr/>
          <a:lstStyle/>
          <a:p>
            <a:pPr>
              <a:defRPr/>
            </a:pPr>
            <a:r>
              <a:rPr lang="en-US"/>
              <a:t>July 2024</a:t>
            </a:r>
          </a:p>
        </p:txBody>
      </p:sp>
      <p:sp>
        <p:nvSpPr>
          <p:cNvPr id="6" name="Footer Placeholder 5"/>
          <p:cNvSpPr>
            <a:spLocks noGrp="1"/>
          </p:cNvSpPr>
          <p:nvPr>
            <p:ph type="ftr" sz="quarter" idx="12"/>
          </p:nvPr>
        </p:nvSpPr>
        <p:spPr/>
        <p:txBody>
          <a:bodyPr/>
          <a:lstStyle/>
          <a:p>
            <a:pPr lvl="4">
              <a:defRPr/>
            </a:pPr>
            <a:r>
              <a:rPr lang="en-US"/>
              <a:t>Dorothy Stanley (HP Enterprise)</a:t>
            </a:r>
          </a:p>
        </p:txBody>
      </p:sp>
      <p:sp>
        <p:nvSpPr>
          <p:cNvPr id="7" name="Slide Number Placeholder 6"/>
          <p:cNvSpPr>
            <a:spLocks noGrp="1"/>
          </p:cNvSpPr>
          <p:nvPr>
            <p:ph type="sldNum" sz="quarter" idx="13"/>
          </p:nvPr>
        </p:nvSpPr>
        <p:spPr>
          <a:xfrm>
            <a:off x="3202219" y="9000621"/>
            <a:ext cx="492121" cy="184666"/>
          </a:xfrm>
        </p:spPr>
        <p:txBody>
          <a:bodyPr/>
          <a:lstStyle/>
          <a:p>
            <a:pPr>
              <a:defRPr/>
            </a:pPr>
            <a:r>
              <a:rPr lang="en-US"/>
              <a:t>Page </a:t>
            </a:r>
            <a:fld id="{F4F34E98-D62A-4186-8764-CE3AA6FA445F}" type="slidenum">
              <a:rPr lang="en-US" smtClean="0"/>
              <a:pPr>
                <a:defRPr/>
              </a:pPr>
              <a:t>11</a:t>
            </a:fld>
            <a:endParaRPr lang="en-US"/>
          </a:p>
        </p:txBody>
      </p:sp>
    </p:spTree>
    <p:extLst>
      <p:ext uri="{BB962C8B-B14F-4D97-AF65-F5344CB8AC3E}">
        <p14:creationId xmlns:p14="http://schemas.microsoft.com/office/powerpoint/2010/main" val="4159499017"/>
      </p:ext>
    </p:extLst>
  </p:cSld>
  <p:clrMapOvr>
    <a:masterClrMapping/>
  </p:clrMapOvr>
</p:notes>
</file>

<file path=ppt/notesSlides/notesSlide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a:xfrm>
            <a:off x="342900" y="703263"/>
            <a:ext cx="6172200" cy="3473450"/>
          </a:xfrm>
        </p:spPr>
      </p:sp>
      <p:sp>
        <p:nvSpPr>
          <p:cNvPr id="3" name="Notes Placeholder 2"/>
          <p:cNvSpPr>
            <a:spLocks noGrp="1"/>
          </p:cNvSpPr>
          <p:nvPr>
            <p:ph type="body" idx="1"/>
          </p:nvPr>
        </p:nvSpPr>
        <p:spPr/>
        <p:txBody>
          <a:bodyPr/>
          <a:lstStyle/>
          <a:p>
            <a:endParaRPr lang="en-US"/>
          </a:p>
        </p:txBody>
      </p:sp>
      <p:sp>
        <p:nvSpPr>
          <p:cNvPr id="4" name="Header Placeholder 3"/>
          <p:cNvSpPr>
            <a:spLocks noGrp="1"/>
          </p:cNvSpPr>
          <p:nvPr>
            <p:ph type="hdr" sz="quarter" idx="10"/>
          </p:nvPr>
        </p:nvSpPr>
        <p:spPr/>
        <p:txBody>
          <a:bodyPr/>
          <a:lstStyle/>
          <a:p>
            <a:pPr>
              <a:defRPr/>
            </a:pPr>
            <a:r>
              <a:rPr lang="en-US"/>
              <a:t>doc.: IEEE 802-11-24/01056r0</a:t>
            </a:r>
          </a:p>
        </p:txBody>
      </p:sp>
      <p:sp>
        <p:nvSpPr>
          <p:cNvPr id="5" name="Date Placeholder 4"/>
          <p:cNvSpPr>
            <a:spLocks noGrp="1"/>
          </p:cNvSpPr>
          <p:nvPr>
            <p:ph type="dt" idx="11"/>
          </p:nvPr>
        </p:nvSpPr>
        <p:spPr/>
        <p:txBody>
          <a:bodyPr/>
          <a:lstStyle/>
          <a:p>
            <a:pPr>
              <a:defRPr/>
            </a:pPr>
            <a:r>
              <a:rPr lang="en-US"/>
              <a:t>July 2024</a:t>
            </a:r>
          </a:p>
        </p:txBody>
      </p:sp>
      <p:sp>
        <p:nvSpPr>
          <p:cNvPr id="6" name="Footer Placeholder 5"/>
          <p:cNvSpPr>
            <a:spLocks noGrp="1"/>
          </p:cNvSpPr>
          <p:nvPr>
            <p:ph type="ftr" sz="quarter" idx="12"/>
          </p:nvPr>
        </p:nvSpPr>
        <p:spPr/>
        <p:txBody>
          <a:bodyPr/>
          <a:lstStyle/>
          <a:p>
            <a:pPr lvl="4">
              <a:defRPr/>
            </a:pPr>
            <a:r>
              <a:rPr lang="en-US"/>
              <a:t>Dorothy Stanley (HP Enterprise)</a:t>
            </a:r>
          </a:p>
        </p:txBody>
      </p:sp>
      <p:sp>
        <p:nvSpPr>
          <p:cNvPr id="7" name="Slide Number Placeholder 6"/>
          <p:cNvSpPr>
            <a:spLocks noGrp="1"/>
          </p:cNvSpPr>
          <p:nvPr>
            <p:ph type="sldNum" sz="quarter" idx="13"/>
          </p:nvPr>
        </p:nvSpPr>
        <p:spPr>
          <a:xfrm>
            <a:off x="3202219" y="9000621"/>
            <a:ext cx="492121" cy="184666"/>
          </a:xfrm>
        </p:spPr>
        <p:txBody>
          <a:bodyPr/>
          <a:lstStyle/>
          <a:p>
            <a:pPr>
              <a:defRPr/>
            </a:pPr>
            <a:r>
              <a:rPr lang="en-US"/>
              <a:t>Page </a:t>
            </a:r>
            <a:fld id="{F4F34E98-D62A-4186-8764-CE3AA6FA445F}" type="slidenum">
              <a:rPr lang="en-US" smtClean="0"/>
              <a:pPr>
                <a:defRPr/>
              </a:pPr>
              <a:t>12</a:t>
            </a:fld>
            <a:endParaRPr lang="en-US"/>
          </a:p>
        </p:txBody>
      </p:sp>
    </p:spTree>
    <p:extLst>
      <p:ext uri="{BB962C8B-B14F-4D97-AF65-F5344CB8AC3E}">
        <p14:creationId xmlns:p14="http://schemas.microsoft.com/office/powerpoint/2010/main" val="2389840018"/>
      </p:ext>
    </p:extLst>
  </p:cSld>
  <p:clrMapOvr>
    <a:masterClrMapping/>
  </p:clrMapOvr>
</p:notes>
</file>

<file path=ppt/notesSlides/notesSlide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a:xfrm>
            <a:off x="385763" y="701675"/>
            <a:ext cx="6161087" cy="3467100"/>
          </a:xfrm>
        </p:spPr>
      </p:sp>
      <p:sp>
        <p:nvSpPr>
          <p:cNvPr id="3" name="Notes Placeholder 2"/>
          <p:cNvSpPr>
            <a:spLocks noGrp="1"/>
          </p:cNvSpPr>
          <p:nvPr>
            <p:ph type="body" idx="1"/>
          </p:nvPr>
        </p:nvSpPr>
        <p:spPr/>
        <p:txBody>
          <a:bodyPr/>
          <a:lstStyle/>
          <a:p>
            <a:r>
              <a:rPr lang="en-US" altLang="en-US" sz="1200" dirty="0"/>
              <a:t>Normal Schedule:</a:t>
            </a:r>
            <a:br>
              <a:rPr lang="en-US" altLang="en-US" sz="1200" dirty="0"/>
            </a:br>
            <a:r>
              <a:rPr lang="en-US" altLang="en-US" sz="1200" dirty="0"/>
              <a:t>Monday 13:30-15:30 and finish on Tuesday 10:30-12:30 ET.</a:t>
            </a:r>
          </a:p>
          <a:p>
            <a:r>
              <a:rPr lang="en-US" altLang="en-US" sz="1200" dirty="0"/>
              <a:t>Feedback to be reviewed on Thursda</a:t>
            </a:r>
            <a:r>
              <a:rPr lang="en-US" sz="1200" dirty="0"/>
              <a:t>y </a:t>
            </a:r>
            <a:r>
              <a:rPr lang="en-US" altLang="en-US" sz="1200" dirty="0"/>
              <a:t>10:30-12:30 ET </a:t>
            </a:r>
          </a:p>
          <a:p>
            <a:endParaRPr lang="en-US" dirty="0"/>
          </a:p>
        </p:txBody>
      </p:sp>
      <p:sp>
        <p:nvSpPr>
          <p:cNvPr id="4" name="Header Placeholder 3"/>
          <p:cNvSpPr>
            <a:spLocks noGrp="1"/>
          </p:cNvSpPr>
          <p:nvPr>
            <p:ph type="hdr" idx="10"/>
          </p:nvPr>
        </p:nvSpPr>
        <p:spPr/>
        <p:txBody>
          <a:bodyPr/>
          <a:lstStyle/>
          <a:p>
            <a:r>
              <a:rPr lang="en-US"/>
              <a:t>doc.: IEEE 802-11-24/01056r0</a:t>
            </a:r>
          </a:p>
        </p:txBody>
      </p:sp>
      <p:sp>
        <p:nvSpPr>
          <p:cNvPr id="5" name="Date Placeholder 4"/>
          <p:cNvSpPr>
            <a:spLocks noGrp="1"/>
          </p:cNvSpPr>
          <p:nvPr>
            <p:ph type="dt" idx="11"/>
          </p:nvPr>
        </p:nvSpPr>
        <p:spPr/>
        <p:txBody>
          <a:bodyPr/>
          <a:lstStyle/>
          <a:p>
            <a:r>
              <a:rPr lang="en-US"/>
              <a:t>July 2024</a:t>
            </a:r>
          </a:p>
        </p:txBody>
      </p:sp>
      <p:sp>
        <p:nvSpPr>
          <p:cNvPr id="6" name="Footer Placeholder 5"/>
          <p:cNvSpPr>
            <a:spLocks noGrp="1"/>
          </p:cNvSpPr>
          <p:nvPr>
            <p:ph type="ftr" idx="12"/>
          </p:nvPr>
        </p:nvSpPr>
        <p:spPr/>
        <p:txBody>
          <a:bodyPr/>
          <a:lstStyle/>
          <a:p>
            <a:r>
              <a:rPr lang="en-US"/>
              <a:t>Jon Rosdahl (Qualcomm)</a:t>
            </a:r>
          </a:p>
        </p:txBody>
      </p:sp>
      <p:sp>
        <p:nvSpPr>
          <p:cNvPr id="7" name="Slide Number Placeholder 6"/>
          <p:cNvSpPr>
            <a:spLocks noGrp="1"/>
          </p:cNvSpPr>
          <p:nvPr>
            <p:ph type="sldNum" idx="13"/>
          </p:nvPr>
        </p:nvSpPr>
        <p:spPr/>
        <p:txBody>
          <a:bodyPr/>
          <a:lstStyle/>
          <a:p>
            <a:r>
              <a:rPr lang="en-US"/>
              <a:t>Page </a:t>
            </a:r>
            <a:fld id="{47A7FEEB-9CD2-43FE-843C-C5350BEACB45}" type="slidenum">
              <a:rPr lang="en-US" smtClean="0"/>
              <a:pPr/>
              <a:t>14</a:t>
            </a:fld>
            <a:endParaRPr lang="en-US"/>
          </a:p>
        </p:txBody>
      </p:sp>
    </p:spTree>
    <p:extLst>
      <p:ext uri="{BB962C8B-B14F-4D97-AF65-F5344CB8AC3E}">
        <p14:creationId xmlns:p14="http://schemas.microsoft.com/office/powerpoint/2010/main" val="2590681587"/>
      </p:ext>
    </p:extLst>
  </p:cSld>
  <p:clrMapOvr>
    <a:masterClrMapping/>
  </p:clrMapOvr>
</p:notes>
</file>

<file path=ppt/notesSlides/notesSlide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r>
              <a:rPr lang="en-US" altLang="en-US" sz="1200" dirty="0"/>
              <a:t>Monday 13:30-15:30 and finish on Tuesday 10:30-12:30 ET.</a:t>
            </a:r>
          </a:p>
          <a:p>
            <a:r>
              <a:rPr lang="en-US" altLang="en-US" sz="1200" dirty="0"/>
              <a:t>Feedback to be reviewed on Thursda</a:t>
            </a:r>
            <a:r>
              <a:rPr lang="en-US" sz="1200" dirty="0"/>
              <a:t>y 16 March 2023, </a:t>
            </a:r>
            <a:r>
              <a:rPr lang="en-US" altLang="en-US" sz="1200" dirty="0"/>
              <a:t>10:30-12:30 ET </a:t>
            </a:r>
          </a:p>
          <a:p>
            <a:endParaRPr lang="en-US" dirty="0"/>
          </a:p>
        </p:txBody>
      </p:sp>
      <p:sp>
        <p:nvSpPr>
          <p:cNvPr id="4" name="Header Placeholder 3"/>
          <p:cNvSpPr>
            <a:spLocks noGrp="1"/>
          </p:cNvSpPr>
          <p:nvPr>
            <p:ph type="hdr"/>
          </p:nvPr>
        </p:nvSpPr>
        <p:spPr/>
        <p:txBody>
          <a:bodyPr/>
          <a:lstStyle/>
          <a:p>
            <a:r>
              <a:rPr lang="en-US"/>
              <a:t>doc.: IEEE 802-11-24/01056r0</a:t>
            </a:r>
          </a:p>
        </p:txBody>
      </p:sp>
      <p:sp>
        <p:nvSpPr>
          <p:cNvPr id="5" name="Date Placeholder 4"/>
          <p:cNvSpPr>
            <a:spLocks noGrp="1"/>
          </p:cNvSpPr>
          <p:nvPr>
            <p:ph type="dt"/>
          </p:nvPr>
        </p:nvSpPr>
        <p:spPr/>
        <p:txBody>
          <a:bodyPr/>
          <a:lstStyle/>
          <a:p>
            <a:r>
              <a:rPr lang="en-US"/>
              <a:t>July 2024</a:t>
            </a:r>
          </a:p>
        </p:txBody>
      </p:sp>
      <p:sp>
        <p:nvSpPr>
          <p:cNvPr id="6" name="Footer Placeholder 5"/>
          <p:cNvSpPr>
            <a:spLocks noGrp="1"/>
          </p:cNvSpPr>
          <p:nvPr>
            <p:ph type="ftr"/>
          </p:nvPr>
        </p:nvSpPr>
        <p:spPr/>
        <p:txBody>
          <a:bodyPr/>
          <a:lstStyle/>
          <a:p>
            <a:r>
              <a:rPr lang="en-US"/>
              <a:t>Jon Rosdahl (Qualcomm)</a:t>
            </a:r>
          </a:p>
        </p:txBody>
      </p:sp>
      <p:sp>
        <p:nvSpPr>
          <p:cNvPr id="7" name="Slide Number Placeholder 6"/>
          <p:cNvSpPr>
            <a:spLocks noGrp="1"/>
          </p:cNvSpPr>
          <p:nvPr>
            <p:ph type="sldNum"/>
          </p:nvPr>
        </p:nvSpPr>
        <p:spPr/>
        <p:txBody>
          <a:bodyPr/>
          <a:lstStyle/>
          <a:p>
            <a:r>
              <a:rPr lang="en-US"/>
              <a:t>Page </a:t>
            </a:r>
            <a:fld id="{47A7FEEB-9CD2-43FE-843C-C5350BEACB45}" type="slidenum">
              <a:rPr lang="en-US" smtClean="0"/>
              <a:pPr/>
              <a:t>29</a:t>
            </a:fld>
            <a:endParaRPr lang="en-US"/>
          </a:p>
        </p:txBody>
      </p:sp>
    </p:spTree>
    <p:extLst>
      <p:ext uri="{BB962C8B-B14F-4D97-AF65-F5344CB8AC3E}">
        <p14:creationId xmlns:p14="http://schemas.microsoft.com/office/powerpoint/2010/main" val="2786823642"/>
      </p:ext>
    </p:extLst>
  </p:cSld>
  <p:clrMapOvr>
    <a:masterClrMapping/>
  </p:clrMapOvr>
</p:notes>
</file>

<file path=ppt/notesSlides/notesSlide9.xml><?xml version="1.0" encoding="utf-8"?>
<p:notes xmlns:a="http://schemas.openxmlformats.org/drawingml/2006/main" xmlns:r="http://schemas.openxmlformats.org/officeDocument/2006/relationships" xmlns:p="http://schemas.openxmlformats.org/presentationml/2006/main">
  <p:cSld>
    <p:bg>
      <p:bgPr>
        <a:solidFill>
          <a:srgbClr val="FFFFFF"/>
        </a:solidFill>
        <a:effectLst/>
      </p:bgPr>
    </p:bg>
    <p:spTree>
      <p:nvGrpSpPr>
        <p:cNvPr id="1" name=""/>
        <p:cNvGrpSpPr/>
        <p:nvPr/>
      </p:nvGrpSpPr>
      <p:grpSpPr>
        <a:xfrm>
          <a:off x="0" y="0"/>
          <a:ext cx="0" cy="0"/>
          <a:chOff x="0" y="0"/>
          <a:chExt cx="0" cy="0"/>
        </a:xfrm>
      </p:grpSpPr>
      <p:sp>
        <p:nvSpPr>
          <p:cNvPr id="4" name="Rectangle 2"/>
          <p:cNvSpPr>
            <a:spLocks noGrp="1" noChangeArrowheads="1"/>
          </p:cNvSpPr>
          <p:nvPr>
            <p:ph type="hdr"/>
          </p:nvPr>
        </p:nvSpPr>
        <p:spPr>
          <a:ln/>
        </p:spPr>
        <p:txBody>
          <a:bodyPr/>
          <a:lstStyle/>
          <a:p>
            <a:r>
              <a:rPr lang="en-US"/>
              <a:t>doc.: IEEE 802-11-24/01056r0</a:t>
            </a:r>
          </a:p>
        </p:txBody>
      </p:sp>
      <p:sp>
        <p:nvSpPr>
          <p:cNvPr id="5" name="Rectangle 3"/>
          <p:cNvSpPr>
            <a:spLocks noGrp="1" noChangeArrowheads="1"/>
          </p:cNvSpPr>
          <p:nvPr>
            <p:ph type="dt"/>
          </p:nvPr>
        </p:nvSpPr>
        <p:spPr>
          <a:ln/>
        </p:spPr>
        <p:txBody>
          <a:bodyPr/>
          <a:lstStyle/>
          <a:p>
            <a:r>
              <a:rPr lang="en-US"/>
              <a:t>July 2024</a:t>
            </a:r>
          </a:p>
        </p:txBody>
      </p:sp>
      <p:sp>
        <p:nvSpPr>
          <p:cNvPr id="6" name="Rectangle 6"/>
          <p:cNvSpPr>
            <a:spLocks noGrp="1" noChangeArrowheads="1"/>
          </p:cNvSpPr>
          <p:nvPr>
            <p:ph type="ftr"/>
          </p:nvPr>
        </p:nvSpPr>
        <p:spPr>
          <a:ln/>
        </p:spPr>
        <p:txBody>
          <a:bodyPr/>
          <a:lstStyle/>
          <a:p>
            <a:r>
              <a:rPr lang="en-US"/>
              <a:t>Jon Rosdahl (Qualcomm)</a:t>
            </a:r>
          </a:p>
        </p:txBody>
      </p:sp>
      <p:sp>
        <p:nvSpPr>
          <p:cNvPr id="7" name="Rectangle 7"/>
          <p:cNvSpPr>
            <a:spLocks noGrp="1" noChangeArrowheads="1"/>
          </p:cNvSpPr>
          <p:nvPr>
            <p:ph type="sldNum"/>
          </p:nvPr>
        </p:nvSpPr>
        <p:spPr>
          <a:ln/>
        </p:spPr>
        <p:txBody>
          <a:bodyPr/>
          <a:lstStyle/>
          <a:p>
            <a:r>
              <a:rPr lang="en-US"/>
              <a:t>Page </a:t>
            </a:r>
            <a:fld id="{E6AF579C-E269-44CC-A9F4-B7D1E2EA3836}" type="slidenum">
              <a:rPr lang="en-US"/>
              <a:pPr/>
              <a:t>34</a:t>
            </a:fld>
            <a:endParaRPr lang="en-US"/>
          </a:p>
        </p:txBody>
      </p:sp>
      <p:sp>
        <p:nvSpPr>
          <p:cNvPr id="20481" name="Rectangle 1"/>
          <p:cNvSpPr txBox="1">
            <a:spLocks noGrp="1" noRot="1" noChangeAspect="1" noChangeArrowheads="1"/>
          </p:cNvSpPr>
          <p:nvPr>
            <p:ph type="sldImg"/>
          </p:nvPr>
        </p:nvSpPr>
        <p:spPr bwMode="auto">
          <a:xfrm>
            <a:off x="384175" y="701675"/>
            <a:ext cx="6165850" cy="3468688"/>
          </a:xfrm>
          <a:prstGeom prst="rect">
            <a:avLst/>
          </a:prstGeom>
          <a:solidFill>
            <a:srgbClr val="FFFFFF"/>
          </a:solidFill>
          <a:ln>
            <a:solidFill>
              <a:srgbClr val="000000"/>
            </a:solidFill>
            <a:miter lim="800000"/>
            <a:headEnd/>
            <a:tailEnd/>
          </a:ln>
        </p:spPr>
      </p:sp>
      <p:sp>
        <p:nvSpPr>
          <p:cNvPr id="20482" name="Rectangle 2"/>
          <p:cNvSpPr txBox="1">
            <a:spLocks noGrp="1" noChangeArrowheads="1"/>
          </p:cNvSpPr>
          <p:nvPr>
            <p:ph type="body" idx="1"/>
          </p:nvPr>
        </p:nvSpPr>
        <p:spPr bwMode="auto">
          <a:xfrm>
            <a:off x="923925" y="4408488"/>
            <a:ext cx="5086350" cy="4270375"/>
          </a:xfrm>
          <a:prstGeom prst="rect">
            <a:avLst/>
          </a:prstGeom>
          <a:noFill/>
          <a:ln>
            <a:round/>
            <a:headEnd/>
            <a:tailEnd/>
          </a:ln>
        </p:spPr>
        <p:txBody>
          <a:bodyPr wrap="none" anchor="ctr"/>
          <a:lstStyle/>
          <a:p>
            <a:endParaRPr lang="en-US"/>
          </a:p>
        </p:txBody>
      </p:sp>
    </p:spTree>
    <p:extLst>
      <p:ext uri="{BB962C8B-B14F-4D97-AF65-F5344CB8AC3E}">
        <p14:creationId xmlns:p14="http://schemas.microsoft.com/office/powerpoint/2010/main" val="2625446873"/>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914400" y="2130428"/>
            <a:ext cx="10363200" cy="1470025"/>
          </a:xfrm>
        </p:spPr>
        <p:txBody>
          <a:bodyPr/>
          <a:lstStyle/>
          <a:p>
            <a:r>
              <a:rPr lang="en-US"/>
              <a:t>Click to edit Master title style</a:t>
            </a:r>
            <a:endParaRPr lang="en-GB"/>
          </a:p>
        </p:txBody>
      </p:sp>
      <p:sp>
        <p:nvSpPr>
          <p:cNvPr id="3" name="Subtitle 2"/>
          <p:cNvSpPr>
            <a:spLocks noGrp="1"/>
          </p:cNvSpPr>
          <p:nvPr>
            <p:ph type="subTitle" idx="1"/>
          </p:nvPr>
        </p:nvSpPr>
        <p:spPr>
          <a:xfrm>
            <a:off x="1828800" y="3886200"/>
            <a:ext cx="8534400" cy="1752600"/>
          </a:xfrm>
        </p:spPr>
        <p:txBody>
          <a:bodyPr/>
          <a:lstStyle>
            <a:lvl1pPr marL="0" indent="0" algn="ctr">
              <a:buNone/>
              <a:defRPr/>
            </a:lvl1pPr>
            <a:lvl2pPr marL="457200" indent="0" algn="ctr">
              <a:buNone/>
              <a:defRPr/>
            </a:lvl2pPr>
            <a:lvl3pPr marL="914400" indent="0" algn="ctr">
              <a:buNone/>
              <a:defRPr/>
            </a:lvl3pPr>
            <a:lvl4pPr marL="1371600" indent="0" algn="ctr">
              <a:buNone/>
              <a:defRPr/>
            </a:lvl4pPr>
            <a:lvl5pPr marL="1828800" indent="0" algn="ctr">
              <a:buNone/>
              <a:defRPr/>
            </a:lvl5pPr>
            <a:lvl6pPr marL="2286000" indent="0" algn="ctr">
              <a:buNone/>
              <a:defRPr/>
            </a:lvl6pPr>
            <a:lvl7pPr marL="2743200" indent="0" algn="ctr">
              <a:buNone/>
              <a:defRPr/>
            </a:lvl7pPr>
            <a:lvl8pPr marL="3200400" indent="0" algn="ctr">
              <a:buNone/>
              <a:defRPr/>
            </a:lvl8pPr>
            <a:lvl9pPr marL="3657600" indent="0" algn="ctr">
              <a:buNone/>
              <a:defRPr/>
            </a:lvl9pPr>
          </a:lstStyle>
          <a:p>
            <a:r>
              <a:rPr lang="en-US"/>
              <a:t>Click to edit Master subtitle style</a:t>
            </a:r>
            <a:endParaRPr lang="en-GB"/>
          </a:p>
        </p:txBody>
      </p:sp>
      <p:sp>
        <p:nvSpPr>
          <p:cNvPr id="4" name="Rectangle 3"/>
          <p:cNvSpPr>
            <a:spLocks noGrp="1" noChangeArrowheads="1"/>
          </p:cNvSpPr>
          <p:nvPr>
            <p:ph type="dt" idx="10"/>
          </p:nvPr>
        </p:nvSpPr>
        <p:spPr>
          <a:ln/>
        </p:spPr>
        <p:txBody>
          <a:bodyPr/>
          <a:lstStyle>
            <a:lvl1pPr>
              <a:defRPr/>
            </a:lvl1pPr>
          </a:lstStyle>
          <a:p>
            <a:pPr defTabSz="445234"/>
            <a:r>
              <a:rPr lang="en-US"/>
              <a:t>July 2024</a:t>
            </a:r>
            <a:endParaRPr lang="en-GB" dirty="0"/>
          </a:p>
        </p:txBody>
      </p:sp>
      <p:sp>
        <p:nvSpPr>
          <p:cNvPr id="5" name="Rectangle 4"/>
          <p:cNvSpPr>
            <a:spLocks noGrp="1" noChangeArrowheads="1"/>
          </p:cNvSpPr>
          <p:nvPr>
            <p:ph type="ftr" idx="11"/>
          </p:nvPr>
        </p:nvSpPr>
        <p:spPr>
          <a:ln/>
        </p:spPr>
        <p:txBody>
          <a:bodyPr/>
          <a:lstStyle>
            <a:lvl1pPr>
              <a:defRPr/>
            </a:lvl1pPr>
          </a:lstStyle>
          <a:p>
            <a:pPr defTabSz="445234"/>
            <a:r>
              <a:rPr lang="en-GB"/>
              <a:t>Jon Rosdahl (Qualcomm)</a:t>
            </a:r>
            <a:endParaRPr lang="en-GB" dirty="0"/>
          </a:p>
        </p:txBody>
      </p:sp>
      <p:sp>
        <p:nvSpPr>
          <p:cNvPr id="6" name="Rectangle 5"/>
          <p:cNvSpPr>
            <a:spLocks noGrp="1" noChangeArrowheads="1"/>
          </p:cNvSpPr>
          <p:nvPr>
            <p:ph type="sldNum" idx="12"/>
          </p:nvPr>
        </p:nvSpPr>
        <p:spPr>
          <a:ln/>
        </p:spPr>
        <p:txBody>
          <a:bodyPr/>
          <a:lstStyle>
            <a:lvl1pPr>
              <a:defRPr/>
            </a:lvl1pPr>
          </a:lstStyle>
          <a:p>
            <a:pPr defTabSz="445234"/>
            <a:r>
              <a:rPr lang="en-GB"/>
              <a:t>Slide </a:t>
            </a:r>
            <a:fld id="{D09C756B-EB39-4236-ADBB-73052B179AE4}" type="slidenum">
              <a:rPr lang="en-GB" smtClean="0"/>
              <a:pPr defTabSz="445234"/>
              <a:t>‹#›</a:t>
            </a:fld>
            <a:endParaRPr lang="en-GB" dirty="0"/>
          </a:p>
        </p:txBody>
      </p:sp>
    </p:spTree>
    <p:extLst>
      <p:ext uri="{BB962C8B-B14F-4D97-AF65-F5344CB8AC3E}">
        <p14:creationId xmlns:p14="http://schemas.microsoft.com/office/powerpoint/2010/main" val="224025101"/>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GB" dirty="0"/>
          </a:p>
        </p:txBody>
      </p:sp>
      <p:sp>
        <p:nvSpPr>
          <p:cNvPr id="3" name="Content Placeholder 2"/>
          <p:cNvSpPr>
            <a:spLocks noGrp="1"/>
          </p:cNvSpPr>
          <p:nvPr>
            <p:ph idx="1"/>
          </p:nvPr>
        </p:nvSpPr>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4" name="Rectangle 3"/>
          <p:cNvSpPr>
            <a:spLocks noGrp="1" noChangeArrowheads="1"/>
          </p:cNvSpPr>
          <p:nvPr>
            <p:ph type="dt" idx="10"/>
          </p:nvPr>
        </p:nvSpPr>
        <p:spPr>
          <a:xfrm>
            <a:off x="914402" y="304014"/>
            <a:ext cx="1710397" cy="303208"/>
          </a:xfrm>
          <a:ln/>
        </p:spPr>
        <p:txBody>
          <a:bodyPr/>
          <a:lstStyle>
            <a:lvl1pPr algn="l">
              <a:defRPr/>
            </a:lvl1pPr>
          </a:lstStyle>
          <a:p>
            <a:r>
              <a:rPr lang="en-US"/>
              <a:t>July 2024</a:t>
            </a:r>
            <a:endParaRPr lang="en-GB" dirty="0"/>
          </a:p>
        </p:txBody>
      </p:sp>
      <p:sp>
        <p:nvSpPr>
          <p:cNvPr id="5" name="Rectangle 4"/>
          <p:cNvSpPr>
            <a:spLocks noGrp="1" noChangeArrowheads="1"/>
          </p:cNvSpPr>
          <p:nvPr>
            <p:ph type="ftr" idx="11"/>
          </p:nvPr>
        </p:nvSpPr>
        <p:spPr>
          <a:xfrm>
            <a:off x="8760296" y="6475416"/>
            <a:ext cx="2701498" cy="276996"/>
          </a:xfrm>
          <a:ln/>
        </p:spPr>
        <p:txBody>
          <a:bodyPr/>
          <a:lstStyle>
            <a:lvl1pPr>
              <a:defRPr/>
            </a:lvl1pPr>
          </a:lstStyle>
          <a:p>
            <a:r>
              <a:rPr lang="en-GB" dirty="0"/>
              <a:t>Jon Rosdahl (Qualcomm)</a:t>
            </a:r>
          </a:p>
        </p:txBody>
      </p:sp>
      <p:sp>
        <p:nvSpPr>
          <p:cNvPr id="6" name="Rectangle 5"/>
          <p:cNvSpPr>
            <a:spLocks noGrp="1" noChangeArrowheads="1"/>
          </p:cNvSpPr>
          <p:nvPr>
            <p:ph type="sldNum" idx="12"/>
          </p:nvPr>
        </p:nvSpPr>
        <p:spPr>
          <a:xfrm>
            <a:off x="5793320" y="6475416"/>
            <a:ext cx="878744" cy="382584"/>
          </a:xfrm>
          <a:ln/>
        </p:spPr>
        <p:txBody>
          <a:bodyPr/>
          <a:lstStyle>
            <a:lvl1pPr>
              <a:defRPr/>
            </a:lvl1pPr>
          </a:lstStyle>
          <a:p>
            <a:r>
              <a:rPr lang="en-GB"/>
              <a:t>Slide </a:t>
            </a:r>
            <a:fld id="{440F5867-744E-4AA6-B0ED-4C44D2DFBB7B}" type="slidenum">
              <a:rPr lang="en-GB" smtClean="0"/>
              <a:pPr/>
              <a:t>‹#›</a:t>
            </a:fld>
            <a:endParaRPr lang="en-GB" dirty="0"/>
          </a:p>
        </p:txBody>
      </p:sp>
    </p:spTree>
    <p:extLst>
      <p:ext uri="{BB962C8B-B14F-4D97-AF65-F5344CB8AC3E}">
        <p14:creationId xmlns:p14="http://schemas.microsoft.com/office/powerpoint/2010/main" val="3880554109"/>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963084" y="4406903"/>
            <a:ext cx="10363200" cy="1362075"/>
          </a:xfrm>
        </p:spPr>
        <p:txBody>
          <a:bodyPr anchor="t"/>
          <a:lstStyle>
            <a:lvl1pPr algn="l">
              <a:defRPr sz="4000" b="1" cap="all"/>
            </a:lvl1pPr>
          </a:lstStyle>
          <a:p>
            <a:r>
              <a:rPr lang="en-US"/>
              <a:t>Click to edit Master title style</a:t>
            </a:r>
            <a:endParaRPr lang="en-GB"/>
          </a:p>
        </p:txBody>
      </p:sp>
      <p:sp>
        <p:nvSpPr>
          <p:cNvPr id="3" name="Text Placeholder 2"/>
          <p:cNvSpPr>
            <a:spLocks noGrp="1"/>
          </p:cNvSpPr>
          <p:nvPr>
            <p:ph type="body" idx="1"/>
          </p:nvPr>
        </p:nvSpPr>
        <p:spPr>
          <a:xfrm>
            <a:off x="963084" y="2906713"/>
            <a:ext cx="10363200" cy="1500187"/>
          </a:xfrm>
        </p:spPr>
        <p:txBody>
          <a:bodyPr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en-US"/>
              <a:t>Click to edit Master text styles</a:t>
            </a:r>
          </a:p>
        </p:txBody>
      </p:sp>
      <p:sp>
        <p:nvSpPr>
          <p:cNvPr id="4" name="Rectangle 3"/>
          <p:cNvSpPr>
            <a:spLocks noGrp="1" noChangeArrowheads="1"/>
          </p:cNvSpPr>
          <p:nvPr>
            <p:ph type="dt" idx="10"/>
          </p:nvPr>
        </p:nvSpPr>
        <p:spPr>
          <a:ln/>
        </p:spPr>
        <p:txBody>
          <a:bodyPr/>
          <a:lstStyle>
            <a:lvl1pPr>
              <a:defRPr/>
            </a:lvl1pPr>
          </a:lstStyle>
          <a:p>
            <a:pPr>
              <a:defRPr/>
            </a:pPr>
            <a:r>
              <a:rPr lang="en-US">
                <a:solidFill>
                  <a:srgbClr val="000000"/>
                </a:solidFill>
              </a:rPr>
              <a:t>July 2024</a:t>
            </a:r>
            <a:endParaRPr lang="en-US" dirty="0">
              <a:solidFill>
                <a:srgbClr val="000000"/>
              </a:solidFill>
            </a:endParaRPr>
          </a:p>
        </p:txBody>
      </p:sp>
      <p:sp>
        <p:nvSpPr>
          <p:cNvPr id="5" name="Rectangle 4"/>
          <p:cNvSpPr>
            <a:spLocks noGrp="1" noChangeArrowheads="1"/>
          </p:cNvSpPr>
          <p:nvPr>
            <p:ph type="ftr" idx="11"/>
          </p:nvPr>
        </p:nvSpPr>
        <p:spPr>
          <a:ln/>
        </p:spPr>
        <p:txBody>
          <a:bodyPr/>
          <a:lstStyle>
            <a:lvl1pPr>
              <a:defRPr/>
            </a:lvl1pPr>
          </a:lstStyle>
          <a:p>
            <a:pPr>
              <a:defRPr/>
            </a:pPr>
            <a:r>
              <a:rPr lang="en-US">
                <a:solidFill>
                  <a:srgbClr val="000000"/>
                </a:solidFill>
              </a:rPr>
              <a:t>Jon Rosdahl (Qualcomm)</a:t>
            </a:r>
          </a:p>
        </p:txBody>
      </p:sp>
      <p:sp>
        <p:nvSpPr>
          <p:cNvPr id="6" name="Rectangle 5"/>
          <p:cNvSpPr>
            <a:spLocks noGrp="1" noChangeArrowheads="1"/>
          </p:cNvSpPr>
          <p:nvPr>
            <p:ph type="sldNum" idx="12"/>
          </p:nvPr>
        </p:nvSpPr>
        <p:spPr>
          <a:ln/>
        </p:spPr>
        <p:txBody>
          <a:bodyPr/>
          <a:lstStyle>
            <a:lvl1pPr>
              <a:defRPr/>
            </a:lvl1pPr>
          </a:lstStyle>
          <a:p>
            <a:pPr>
              <a:defRPr/>
            </a:pPr>
            <a:r>
              <a:rPr lang="en-US" altLang="en-US">
                <a:solidFill>
                  <a:srgbClr val="000000"/>
                </a:solidFill>
              </a:rPr>
              <a:t>Slide </a:t>
            </a:r>
            <a:fld id="{3A4934C6-33C0-44EA-8053-B7FE352B788A}" type="slidenum">
              <a:rPr lang="en-US" altLang="en-US" smtClean="0">
                <a:solidFill>
                  <a:srgbClr val="000000"/>
                </a:solidFill>
              </a:rPr>
              <a:pPr>
                <a:defRPr/>
              </a:pPr>
              <a:t>‹#›</a:t>
            </a:fld>
            <a:endParaRPr lang="en-US" altLang="en-US">
              <a:solidFill>
                <a:srgbClr val="000000"/>
              </a:solidFill>
            </a:endParaRPr>
          </a:p>
        </p:txBody>
      </p:sp>
    </p:spTree>
    <p:extLst>
      <p:ext uri="{BB962C8B-B14F-4D97-AF65-F5344CB8AC3E}">
        <p14:creationId xmlns:p14="http://schemas.microsoft.com/office/powerpoint/2010/main" val="1651813326"/>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GB"/>
          </a:p>
        </p:txBody>
      </p:sp>
      <p:sp>
        <p:nvSpPr>
          <p:cNvPr id="3" name="Content Placeholder 2"/>
          <p:cNvSpPr>
            <a:spLocks noGrp="1"/>
          </p:cNvSpPr>
          <p:nvPr>
            <p:ph sz="half" idx="1"/>
          </p:nvPr>
        </p:nvSpPr>
        <p:spPr>
          <a:xfrm>
            <a:off x="914402" y="1981201"/>
            <a:ext cx="5077884" cy="411321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4" name="Content Placeholder 3"/>
          <p:cNvSpPr>
            <a:spLocks noGrp="1"/>
          </p:cNvSpPr>
          <p:nvPr>
            <p:ph sz="half" idx="2"/>
          </p:nvPr>
        </p:nvSpPr>
        <p:spPr>
          <a:xfrm>
            <a:off x="6195484" y="1981201"/>
            <a:ext cx="5080000" cy="411321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5" name="Rectangle 3"/>
          <p:cNvSpPr>
            <a:spLocks noGrp="1" noChangeArrowheads="1"/>
          </p:cNvSpPr>
          <p:nvPr>
            <p:ph type="dt" idx="10"/>
          </p:nvPr>
        </p:nvSpPr>
        <p:spPr>
          <a:ln/>
        </p:spPr>
        <p:txBody>
          <a:bodyPr/>
          <a:lstStyle>
            <a:lvl1pPr>
              <a:defRPr/>
            </a:lvl1pPr>
          </a:lstStyle>
          <a:p>
            <a:pPr defTabSz="445234"/>
            <a:r>
              <a:rPr lang="en-US"/>
              <a:t>July 2024</a:t>
            </a:r>
            <a:endParaRPr lang="en-GB" dirty="0"/>
          </a:p>
        </p:txBody>
      </p:sp>
      <p:sp>
        <p:nvSpPr>
          <p:cNvPr id="6" name="Rectangle 4"/>
          <p:cNvSpPr>
            <a:spLocks noGrp="1" noChangeArrowheads="1"/>
          </p:cNvSpPr>
          <p:nvPr>
            <p:ph type="ftr" idx="11"/>
          </p:nvPr>
        </p:nvSpPr>
        <p:spPr>
          <a:ln/>
        </p:spPr>
        <p:txBody>
          <a:bodyPr/>
          <a:lstStyle>
            <a:lvl1pPr>
              <a:defRPr/>
            </a:lvl1pPr>
          </a:lstStyle>
          <a:p>
            <a:pPr defTabSz="445234"/>
            <a:r>
              <a:rPr lang="en-GB"/>
              <a:t>Jon Rosdahl (Qualcomm)</a:t>
            </a:r>
            <a:endParaRPr lang="en-GB" dirty="0"/>
          </a:p>
        </p:txBody>
      </p:sp>
      <p:sp>
        <p:nvSpPr>
          <p:cNvPr id="7" name="Rectangle 5"/>
          <p:cNvSpPr>
            <a:spLocks noGrp="1" noChangeArrowheads="1"/>
          </p:cNvSpPr>
          <p:nvPr>
            <p:ph type="sldNum" idx="12"/>
          </p:nvPr>
        </p:nvSpPr>
        <p:spPr>
          <a:ln/>
        </p:spPr>
        <p:txBody>
          <a:bodyPr/>
          <a:lstStyle>
            <a:lvl1pPr>
              <a:defRPr/>
            </a:lvl1pPr>
          </a:lstStyle>
          <a:p>
            <a:pPr defTabSz="445234"/>
            <a:r>
              <a:rPr lang="en-GB"/>
              <a:t>Slide </a:t>
            </a:r>
            <a:fld id="{D09C756B-EB39-4236-ADBB-73052B179AE4}" type="slidenum">
              <a:rPr lang="en-GB" smtClean="0"/>
              <a:pPr defTabSz="445234"/>
              <a:t>‹#›</a:t>
            </a:fld>
            <a:endParaRPr lang="en-GB" dirty="0"/>
          </a:p>
        </p:txBody>
      </p:sp>
    </p:spTree>
    <p:extLst>
      <p:ext uri="{BB962C8B-B14F-4D97-AF65-F5344CB8AC3E}">
        <p14:creationId xmlns:p14="http://schemas.microsoft.com/office/powerpoint/2010/main" val="21329721"/>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609600" y="609600"/>
            <a:ext cx="10972800" cy="808038"/>
          </a:xfrm>
        </p:spPr>
        <p:txBody>
          <a:bodyPr/>
          <a:lstStyle>
            <a:lvl1pPr>
              <a:defRPr/>
            </a:lvl1pPr>
          </a:lstStyle>
          <a:p>
            <a:r>
              <a:rPr lang="en-US"/>
              <a:t>Click to edit Master title style</a:t>
            </a:r>
            <a:endParaRPr lang="en-GB" dirty="0"/>
          </a:p>
        </p:txBody>
      </p:sp>
      <p:sp>
        <p:nvSpPr>
          <p:cNvPr id="3" name="Text Placeholder 2"/>
          <p:cNvSpPr>
            <a:spLocks noGrp="1"/>
          </p:cNvSpPr>
          <p:nvPr>
            <p:ph type="body" idx="1"/>
          </p:nvPr>
        </p:nvSpPr>
        <p:spPr>
          <a:xfrm>
            <a:off x="609600" y="1535113"/>
            <a:ext cx="5386917"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4" name="Content Placeholder 3"/>
          <p:cNvSpPr>
            <a:spLocks noGrp="1"/>
          </p:cNvSpPr>
          <p:nvPr>
            <p:ph sz="half" idx="2"/>
          </p:nvPr>
        </p:nvSpPr>
        <p:spPr>
          <a:xfrm>
            <a:off x="609600" y="2174875"/>
            <a:ext cx="5386917"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5" name="Text Placeholder 4"/>
          <p:cNvSpPr>
            <a:spLocks noGrp="1"/>
          </p:cNvSpPr>
          <p:nvPr>
            <p:ph type="body" sz="quarter" idx="3"/>
          </p:nvPr>
        </p:nvSpPr>
        <p:spPr>
          <a:xfrm>
            <a:off x="6193369" y="1535113"/>
            <a:ext cx="5389033"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6" name="Content Placeholder 5"/>
          <p:cNvSpPr>
            <a:spLocks noGrp="1"/>
          </p:cNvSpPr>
          <p:nvPr>
            <p:ph sz="quarter" idx="4"/>
          </p:nvPr>
        </p:nvSpPr>
        <p:spPr>
          <a:xfrm>
            <a:off x="6193369" y="2174875"/>
            <a:ext cx="5389033"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7" name="Date Placeholder 6"/>
          <p:cNvSpPr>
            <a:spLocks noGrp="1"/>
          </p:cNvSpPr>
          <p:nvPr>
            <p:ph type="dt" idx="10"/>
          </p:nvPr>
        </p:nvSpPr>
        <p:spPr/>
        <p:txBody>
          <a:bodyPr/>
          <a:lstStyle>
            <a:lvl1pPr>
              <a:buFont typeface="Times New Roman" pitchFamily="18" charset="0"/>
              <a:buNone/>
              <a:tabLst/>
              <a:defRPr>
                <a:latin typeface="Times New Roman" pitchFamily="18" charset="0"/>
                <a:ea typeface="Arial Unicode MS" pitchFamily="34" charset="-128"/>
                <a:cs typeface="Arial Unicode MS" pitchFamily="34" charset="-128"/>
              </a:defRPr>
            </a:lvl1pPr>
          </a:lstStyle>
          <a:p>
            <a:pPr defTabSz="445234"/>
            <a:r>
              <a:rPr lang="en-US"/>
              <a:t>July 2024</a:t>
            </a:r>
            <a:endParaRPr lang="en-GB" dirty="0"/>
          </a:p>
        </p:txBody>
      </p:sp>
      <p:sp>
        <p:nvSpPr>
          <p:cNvPr id="8" name="Footer Placeholder 7"/>
          <p:cNvSpPr>
            <a:spLocks noGrp="1"/>
          </p:cNvSpPr>
          <p:nvPr>
            <p:ph type="ftr" idx="11"/>
          </p:nvPr>
        </p:nvSpPr>
        <p:spPr>
          <a:xfrm>
            <a:off x="7524753" y="6475416"/>
            <a:ext cx="3865033" cy="180975"/>
          </a:xfrm>
        </p:spPr>
        <p:txBody>
          <a:bodyPr/>
          <a:lstStyle>
            <a:lvl1pPr>
              <a:defRPr/>
            </a:lvl1pPr>
          </a:lstStyle>
          <a:p>
            <a:pPr defTabSz="445234"/>
            <a:r>
              <a:rPr lang="en-GB"/>
              <a:t>Jon Rosdahl (Qualcomm)</a:t>
            </a:r>
            <a:endParaRPr lang="en-GB" dirty="0"/>
          </a:p>
        </p:txBody>
      </p:sp>
      <p:sp>
        <p:nvSpPr>
          <p:cNvPr id="9" name="Slide Number Placeholder 8"/>
          <p:cNvSpPr>
            <a:spLocks noGrp="1"/>
          </p:cNvSpPr>
          <p:nvPr>
            <p:ph type="sldNum" idx="12"/>
          </p:nvPr>
        </p:nvSpPr>
        <p:spPr/>
        <p:txBody>
          <a:bodyPr/>
          <a:lstStyle>
            <a:lvl1pPr>
              <a:defRPr/>
            </a:lvl1pPr>
          </a:lstStyle>
          <a:p>
            <a:pPr defTabSz="445234"/>
            <a:r>
              <a:rPr lang="en-GB"/>
              <a:t>Slide </a:t>
            </a:r>
            <a:fld id="{D09C756B-EB39-4236-ADBB-73052B179AE4}" type="slidenum">
              <a:rPr lang="en-GB" smtClean="0"/>
              <a:pPr defTabSz="445234"/>
              <a:t>‹#›</a:t>
            </a:fld>
            <a:endParaRPr lang="en-GB" dirty="0"/>
          </a:p>
        </p:txBody>
      </p:sp>
    </p:spTree>
    <p:extLst>
      <p:ext uri="{BB962C8B-B14F-4D97-AF65-F5344CB8AC3E}">
        <p14:creationId xmlns:p14="http://schemas.microsoft.com/office/powerpoint/2010/main" val="2432431011"/>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GB"/>
          </a:p>
        </p:txBody>
      </p:sp>
      <p:sp>
        <p:nvSpPr>
          <p:cNvPr id="3" name="Rectangle 3"/>
          <p:cNvSpPr>
            <a:spLocks noGrp="1" noChangeArrowheads="1"/>
          </p:cNvSpPr>
          <p:nvPr>
            <p:ph type="dt" idx="10"/>
          </p:nvPr>
        </p:nvSpPr>
        <p:spPr>
          <a:ln/>
        </p:spPr>
        <p:txBody>
          <a:bodyPr/>
          <a:lstStyle>
            <a:lvl1pPr>
              <a:defRPr/>
            </a:lvl1pPr>
          </a:lstStyle>
          <a:p>
            <a:pPr defTabSz="445234"/>
            <a:r>
              <a:rPr lang="en-US"/>
              <a:t>July 2024</a:t>
            </a:r>
            <a:endParaRPr lang="en-GB" dirty="0"/>
          </a:p>
        </p:txBody>
      </p:sp>
      <p:sp>
        <p:nvSpPr>
          <p:cNvPr id="4" name="Rectangle 4"/>
          <p:cNvSpPr>
            <a:spLocks noGrp="1" noChangeArrowheads="1"/>
          </p:cNvSpPr>
          <p:nvPr>
            <p:ph type="ftr" idx="11"/>
          </p:nvPr>
        </p:nvSpPr>
        <p:spPr>
          <a:ln/>
        </p:spPr>
        <p:txBody>
          <a:bodyPr/>
          <a:lstStyle>
            <a:lvl1pPr>
              <a:defRPr/>
            </a:lvl1pPr>
          </a:lstStyle>
          <a:p>
            <a:pPr defTabSz="445234"/>
            <a:r>
              <a:rPr lang="en-GB"/>
              <a:t>Jon Rosdahl (Qualcomm)</a:t>
            </a:r>
            <a:endParaRPr lang="en-GB" dirty="0"/>
          </a:p>
        </p:txBody>
      </p:sp>
      <p:sp>
        <p:nvSpPr>
          <p:cNvPr id="5" name="Rectangle 5"/>
          <p:cNvSpPr>
            <a:spLocks noGrp="1" noChangeArrowheads="1"/>
          </p:cNvSpPr>
          <p:nvPr>
            <p:ph type="sldNum" idx="12"/>
          </p:nvPr>
        </p:nvSpPr>
        <p:spPr>
          <a:ln/>
        </p:spPr>
        <p:txBody>
          <a:bodyPr/>
          <a:lstStyle>
            <a:lvl1pPr>
              <a:defRPr/>
            </a:lvl1pPr>
          </a:lstStyle>
          <a:p>
            <a:pPr defTabSz="445234"/>
            <a:r>
              <a:rPr lang="en-GB"/>
              <a:t>Slide </a:t>
            </a:r>
            <a:fld id="{D09C756B-EB39-4236-ADBB-73052B179AE4}" type="slidenum">
              <a:rPr lang="en-GB" smtClean="0"/>
              <a:pPr defTabSz="445234"/>
              <a:t>‹#›</a:t>
            </a:fld>
            <a:endParaRPr lang="en-GB" dirty="0"/>
          </a:p>
        </p:txBody>
      </p:sp>
    </p:spTree>
    <p:extLst>
      <p:ext uri="{BB962C8B-B14F-4D97-AF65-F5344CB8AC3E}">
        <p14:creationId xmlns:p14="http://schemas.microsoft.com/office/powerpoint/2010/main" val="2685789112"/>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Rectangle 3"/>
          <p:cNvSpPr>
            <a:spLocks noGrp="1" noChangeArrowheads="1"/>
          </p:cNvSpPr>
          <p:nvPr>
            <p:ph type="dt" idx="10"/>
          </p:nvPr>
        </p:nvSpPr>
        <p:spPr>
          <a:ln/>
        </p:spPr>
        <p:txBody>
          <a:bodyPr/>
          <a:lstStyle>
            <a:lvl1pPr>
              <a:defRPr/>
            </a:lvl1pPr>
          </a:lstStyle>
          <a:p>
            <a:pPr>
              <a:defRPr/>
            </a:pPr>
            <a:r>
              <a:rPr lang="en-US">
                <a:solidFill>
                  <a:srgbClr val="000000"/>
                </a:solidFill>
              </a:rPr>
              <a:t>July 2024</a:t>
            </a:r>
            <a:endParaRPr lang="en-US" dirty="0">
              <a:solidFill>
                <a:srgbClr val="000000"/>
              </a:solidFill>
            </a:endParaRPr>
          </a:p>
        </p:txBody>
      </p:sp>
      <p:sp>
        <p:nvSpPr>
          <p:cNvPr id="3" name="Rectangle 4"/>
          <p:cNvSpPr>
            <a:spLocks noGrp="1" noChangeArrowheads="1"/>
          </p:cNvSpPr>
          <p:nvPr>
            <p:ph type="ftr" idx="11"/>
          </p:nvPr>
        </p:nvSpPr>
        <p:spPr>
          <a:ln/>
        </p:spPr>
        <p:txBody>
          <a:bodyPr/>
          <a:lstStyle>
            <a:lvl1pPr>
              <a:defRPr/>
            </a:lvl1pPr>
          </a:lstStyle>
          <a:p>
            <a:pPr>
              <a:defRPr/>
            </a:pPr>
            <a:r>
              <a:rPr lang="en-US">
                <a:solidFill>
                  <a:srgbClr val="000000"/>
                </a:solidFill>
              </a:rPr>
              <a:t>Jon Rosdahl (Qualcomm)</a:t>
            </a:r>
          </a:p>
        </p:txBody>
      </p:sp>
      <p:sp>
        <p:nvSpPr>
          <p:cNvPr id="4" name="Rectangle 5"/>
          <p:cNvSpPr>
            <a:spLocks noGrp="1" noChangeArrowheads="1"/>
          </p:cNvSpPr>
          <p:nvPr>
            <p:ph type="sldNum" idx="12"/>
          </p:nvPr>
        </p:nvSpPr>
        <p:spPr>
          <a:ln/>
        </p:spPr>
        <p:txBody>
          <a:bodyPr/>
          <a:lstStyle>
            <a:lvl1pPr>
              <a:defRPr/>
            </a:lvl1pPr>
          </a:lstStyle>
          <a:p>
            <a:pPr>
              <a:defRPr/>
            </a:pPr>
            <a:r>
              <a:rPr lang="en-US" altLang="en-US">
                <a:solidFill>
                  <a:srgbClr val="000000"/>
                </a:solidFill>
              </a:rPr>
              <a:t>Slide </a:t>
            </a:r>
            <a:fld id="{15ECB0D5-842F-47F7-9F0C-DE88E9DC97C4}" type="slidenum">
              <a:rPr lang="en-US" altLang="en-US" smtClean="0">
                <a:solidFill>
                  <a:srgbClr val="000000"/>
                </a:solidFill>
              </a:rPr>
              <a:pPr>
                <a:defRPr/>
              </a:pPr>
              <a:t>‹#›</a:t>
            </a:fld>
            <a:endParaRPr lang="en-US" altLang="en-US">
              <a:solidFill>
                <a:srgbClr val="000000"/>
              </a:solidFill>
            </a:endParaRPr>
          </a:p>
        </p:txBody>
      </p:sp>
    </p:spTree>
    <p:extLst>
      <p:ext uri="{BB962C8B-B14F-4D97-AF65-F5344CB8AC3E}">
        <p14:creationId xmlns:p14="http://schemas.microsoft.com/office/powerpoint/2010/main" val="4078221495"/>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GB"/>
          </a:p>
        </p:txBody>
      </p:sp>
      <p:sp>
        <p:nvSpPr>
          <p:cNvPr id="3" name="Vertical Text Placeholder 2"/>
          <p:cNvSpPr>
            <a:spLocks noGrp="1"/>
          </p:cNvSpPr>
          <p:nvPr>
            <p:ph type="body" orient="vert" idx="1"/>
          </p:nvPr>
        </p:nvSpPr>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4" name="Rectangle 3"/>
          <p:cNvSpPr>
            <a:spLocks noGrp="1" noChangeArrowheads="1"/>
          </p:cNvSpPr>
          <p:nvPr>
            <p:ph type="dt" idx="10"/>
          </p:nvPr>
        </p:nvSpPr>
        <p:spPr>
          <a:ln/>
        </p:spPr>
        <p:txBody>
          <a:bodyPr/>
          <a:lstStyle>
            <a:lvl1pPr>
              <a:defRPr/>
            </a:lvl1pPr>
          </a:lstStyle>
          <a:p>
            <a:pPr defTabSz="445234"/>
            <a:r>
              <a:rPr lang="en-US"/>
              <a:t>July 2024</a:t>
            </a:r>
            <a:endParaRPr lang="en-GB" dirty="0"/>
          </a:p>
        </p:txBody>
      </p:sp>
      <p:sp>
        <p:nvSpPr>
          <p:cNvPr id="5" name="Rectangle 4"/>
          <p:cNvSpPr>
            <a:spLocks noGrp="1" noChangeArrowheads="1"/>
          </p:cNvSpPr>
          <p:nvPr>
            <p:ph type="ftr" idx="11"/>
          </p:nvPr>
        </p:nvSpPr>
        <p:spPr>
          <a:ln/>
        </p:spPr>
        <p:txBody>
          <a:bodyPr/>
          <a:lstStyle>
            <a:lvl1pPr>
              <a:defRPr/>
            </a:lvl1pPr>
          </a:lstStyle>
          <a:p>
            <a:pPr defTabSz="445234"/>
            <a:r>
              <a:rPr lang="en-GB"/>
              <a:t>Jon Rosdahl (Qualcomm)</a:t>
            </a:r>
            <a:endParaRPr lang="en-GB" dirty="0"/>
          </a:p>
        </p:txBody>
      </p:sp>
      <p:sp>
        <p:nvSpPr>
          <p:cNvPr id="6" name="Rectangle 5"/>
          <p:cNvSpPr>
            <a:spLocks noGrp="1" noChangeArrowheads="1"/>
          </p:cNvSpPr>
          <p:nvPr>
            <p:ph type="sldNum" idx="12"/>
          </p:nvPr>
        </p:nvSpPr>
        <p:spPr>
          <a:ln/>
        </p:spPr>
        <p:txBody>
          <a:bodyPr/>
          <a:lstStyle>
            <a:lvl1pPr>
              <a:defRPr/>
            </a:lvl1pPr>
          </a:lstStyle>
          <a:p>
            <a:pPr defTabSz="445234"/>
            <a:r>
              <a:rPr lang="en-GB"/>
              <a:t>Slide </a:t>
            </a:r>
            <a:fld id="{D09C756B-EB39-4236-ADBB-73052B179AE4}" type="slidenum">
              <a:rPr lang="en-GB" smtClean="0"/>
              <a:pPr defTabSz="445234"/>
              <a:t>‹#›</a:t>
            </a:fld>
            <a:endParaRPr lang="en-GB" dirty="0"/>
          </a:p>
        </p:txBody>
      </p:sp>
    </p:spTree>
    <p:extLst>
      <p:ext uri="{BB962C8B-B14F-4D97-AF65-F5344CB8AC3E}">
        <p14:creationId xmlns:p14="http://schemas.microsoft.com/office/powerpoint/2010/main" val="4154410484"/>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8686802" y="685803"/>
            <a:ext cx="2588684" cy="5408613"/>
          </a:xfrm>
        </p:spPr>
        <p:txBody>
          <a:bodyPr vert="eaVert"/>
          <a:lstStyle/>
          <a:p>
            <a:r>
              <a:rPr lang="en-US"/>
              <a:t>Click to edit Master title style</a:t>
            </a:r>
            <a:endParaRPr lang="en-GB"/>
          </a:p>
        </p:txBody>
      </p:sp>
      <p:sp>
        <p:nvSpPr>
          <p:cNvPr id="3" name="Vertical Text Placeholder 2"/>
          <p:cNvSpPr>
            <a:spLocks noGrp="1"/>
          </p:cNvSpPr>
          <p:nvPr>
            <p:ph type="body" orient="vert" idx="1"/>
          </p:nvPr>
        </p:nvSpPr>
        <p:spPr>
          <a:xfrm>
            <a:off x="914400" y="685803"/>
            <a:ext cx="7569200" cy="5408613"/>
          </a:xfrm>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4" name="Rectangle 3"/>
          <p:cNvSpPr>
            <a:spLocks noGrp="1" noChangeArrowheads="1"/>
          </p:cNvSpPr>
          <p:nvPr>
            <p:ph type="dt" idx="10"/>
          </p:nvPr>
        </p:nvSpPr>
        <p:spPr>
          <a:ln/>
        </p:spPr>
        <p:txBody>
          <a:bodyPr/>
          <a:lstStyle>
            <a:lvl1pPr>
              <a:defRPr/>
            </a:lvl1pPr>
          </a:lstStyle>
          <a:p>
            <a:pPr defTabSz="445234"/>
            <a:r>
              <a:rPr lang="en-US"/>
              <a:t>July 2024</a:t>
            </a:r>
            <a:endParaRPr lang="en-GB" dirty="0"/>
          </a:p>
        </p:txBody>
      </p:sp>
      <p:sp>
        <p:nvSpPr>
          <p:cNvPr id="5" name="Rectangle 4"/>
          <p:cNvSpPr>
            <a:spLocks noGrp="1" noChangeArrowheads="1"/>
          </p:cNvSpPr>
          <p:nvPr>
            <p:ph type="ftr" idx="11"/>
          </p:nvPr>
        </p:nvSpPr>
        <p:spPr>
          <a:ln/>
        </p:spPr>
        <p:txBody>
          <a:bodyPr/>
          <a:lstStyle>
            <a:lvl1pPr>
              <a:defRPr/>
            </a:lvl1pPr>
          </a:lstStyle>
          <a:p>
            <a:pPr defTabSz="445234"/>
            <a:r>
              <a:rPr lang="en-GB"/>
              <a:t>Jon Rosdahl (Qualcomm)</a:t>
            </a:r>
            <a:endParaRPr lang="en-GB" dirty="0"/>
          </a:p>
        </p:txBody>
      </p:sp>
      <p:sp>
        <p:nvSpPr>
          <p:cNvPr id="6" name="Rectangle 5"/>
          <p:cNvSpPr>
            <a:spLocks noGrp="1" noChangeArrowheads="1"/>
          </p:cNvSpPr>
          <p:nvPr>
            <p:ph type="sldNum" idx="12"/>
          </p:nvPr>
        </p:nvSpPr>
        <p:spPr>
          <a:ln/>
        </p:spPr>
        <p:txBody>
          <a:bodyPr/>
          <a:lstStyle>
            <a:lvl1pPr>
              <a:defRPr/>
            </a:lvl1pPr>
          </a:lstStyle>
          <a:p>
            <a:pPr defTabSz="445234"/>
            <a:r>
              <a:rPr lang="en-GB"/>
              <a:t>Slide </a:t>
            </a:r>
            <a:fld id="{D09C756B-EB39-4236-ADBB-73052B179AE4}" type="slidenum">
              <a:rPr lang="en-GB" smtClean="0"/>
              <a:pPr defTabSz="445234"/>
              <a:t>‹#›</a:t>
            </a:fld>
            <a:endParaRPr lang="en-GB" dirty="0"/>
          </a:p>
        </p:txBody>
      </p:sp>
    </p:spTree>
    <p:extLst>
      <p:ext uri="{BB962C8B-B14F-4D97-AF65-F5344CB8AC3E}">
        <p14:creationId xmlns:p14="http://schemas.microsoft.com/office/powerpoint/2010/main" val="535940663"/>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5" Type="http://schemas.openxmlformats.org/officeDocument/2006/relationships/slideLayout" Target="../slideLayouts/slideLayout5.xml"/><Relationship Id="rId10" Type="http://schemas.openxmlformats.org/officeDocument/2006/relationships/theme" Target="../theme/theme1.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rgbClr val="FFFFFF"/>
        </a:solidFill>
        <a:effectLst/>
      </p:bgPr>
    </p:bg>
    <p:spTree>
      <p:nvGrpSpPr>
        <p:cNvPr id="1" name=""/>
        <p:cNvGrpSpPr/>
        <p:nvPr/>
      </p:nvGrpSpPr>
      <p:grpSpPr>
        <a:xfrm>
          <a:off x="0" y="0"/>
          <a:ext cx="0" cy="0"/>
          <a:chOff x="0" y="0"/>
          <a:chExt cx="0" cy="0"/>
        </a:xfrm>
      </p:grpSpPr>
      <p:sp>
        <p:nvSpPr>
          <p:cNvPr id="2050" name="Rectangle 1"/>
          <p:cNvSpPr>
            <a:spLocks noGrp="1" noChangeArrowheads="1"/>
          </p:cNvSpPr>
          <p:nvPr>
            <p:ph type="title"/>
          </p:nvPr>
        </p:nvSpPr>
        <p:spPr bwMode="auto">
          <a:xfrm>
            <a:off x="914402" y="685803"/>
            <a:ext cx="10361084" cy="1065213"/>
          </a:xfrm>
          <a:prstGeom prst="rect">
            <a:avLst/>
          </a:prstGeom>
          <a:noFill/>
          <a:ln w="9525">
            <a:noFill/>
            <a:round/>
            <a:headEnd/>
            <a:tailEnd/>
          </a:ln>
        </p:spPr>
        <p:txBody>
          <a:bodyPr vert="horz" wrap="square" lIns="92160" tIns="46080" rIns="92160" bIns="46080" numCol="1" anchor="ctr" anchorCtr="0" compatLnSpc="1">
            <a:prstTxWarp prst="textNoShape">
              <a:avLst/>
            </a:prstTxWarp>
          </a:bodyPr>
          <a:lstStyle/>
          <a:p>
            <a:pPr lvl="0"/>
            <a:r>
              <a:rPr lang="en-GB" dirty="0"/>
              <a:t>Click to edit the title text format</a:t>
            </a:r>
          </a:p>
        </p:txBody>
      </p:sp>
      <p:sp>
        <p:nvSpPr>
          <p:cNvPr id="2051" name="Rectangle 2"/>
          <p:cNvSpPr>
            <a:spLocks noGrp="1" noChangeArrowheads="1"/>
          </p:cNvSpPr>
          <p:nvPr>
            <p:ph type="body" idx="1"/>
          </p:nvPr>
        </p:nvSpPr>
        <p:spPr bwMode="auto">
          <a:xfrm>
            <a:off x="914402" y="1981201"/>
            <a:ext cx="10361084" cy="4113213"/>
          </a:xfrm>
          <a:prstGeom prst="rect">
            <a:avLst/>
          </a:prstGeom>
          <a:noFill/>
          <a:ln w="9525">
            <a:noFill/>
            <a:round/>
            <a:headEnd/>
            <a:tailEnd/>
          </a:ln>
        </p:spPr>
        <p:txBody>
          <a:bodyPr vert="horz" wrap="square" lIns="92160" tIns="46080" rIns="92160" bIns="46080" numCol="1" anchor="t" anchorCtr="0" compatLnSpc="1">
            <a:prstTxWarp prst="textNoShape">
              <a:avLst/>
            </a:prstTxWarp>
          </a:bodyPr>
          <a:lstStyle/>
          <a:p>
            <a:pPr lvl="0"/>
            <a:r>
              <a:rPr lang="en-GB"/>
              <a:t>Click to edit the outline text format</a:t>
            </a:r>
          </a:p>
          <a:p>
            <a:pPr lvl="1"/>
            <a:r>
              <a:rPr lang="en-GB"/>
              <a:t>Second Outline Level</a:t>
            </a:r>
          </a:p>
          <a:p>
            <a:pPr lvl="2"/>
            <a:r>
              <a:rPr lang="en-GB"/>
              <a:t>Third Outline Level</a:t>
            </a:r>
          </a:p>
          <a:p>
            <a:pPr lvl="3"/>
            <a:r>
              <a:rPr lang="en-GB"/>
              <a:t>Fourth Outline Level</a:t>
            </a:r>
          </a:p>
          <a:p>
            <a:pPr lvl="4"/>
            <a:r>
              <a:rPr lang="en-GB"/>
              <a:t>Fifth Outline Level</a:t>
            </a:r>
          </a:p>
          <a:p>
            <a:pPr lvl="4"/>
            <a:r>
              <a:rPr lang="en-GB"/>
              <a:t>Sixth Outline Level</a:t>
            </a:r>
          </a:p>
          <a:p>
            <a:pPr lvl="4"/>
            <a:r>
              <a:rPr lang="en-GB"/>
              <a:t>Seventh Outline Level</a:t>
            </a:r>
          </a:p>
          <a:p>
            <a:pPr lvl="4"/>
            <a:r>
              <a:rPr lang="en-GB"/>
              <a:t>Eighth Outline Level</a:t>
            </a:r>
          </a:p>
          <a:p>
            <a:pPr lvl="4"/>
            <a:r>
              <a:rPr lang="en-GB"/>
              <a:t>Ninth Outline Level</a:t>
            </a:r>
          </a:p>
        </p:txBody>
      </p:sp>
      <p:sp>
        <p:nvSpPr>
          <p:cNvPr id="1027" name="Rectangle 3"/>
          <p:cNvSpPr>
            <a:spLocks noGrp="1" noChangeArrowheads="1"/>
          </p:cNvSpPr>
          <p:nvPr>
            <p:ph type="dt"/>
          </p:nvPr>
        </p:nvSpPr>
        <p:spPr bwMode="auto">
          <a:xfrm>
            <a:off x="929219" y="303217"/>
            <a:ext cx="1710397" cy="303208"/>
          </a:xfrm>
          <a:prstGeom prst="rect">
            <a:avLst/>
          </a:prstGeom>
          <a:noFill/>
          <a:ln w="9525">
            <a:noFill/>
            <a:round/>
            <a:headEnd/>
            <a:tailEnd/>
          </a:ln>
          <a:effectLst/>
        </p:spPr>
        <p:txBody>
          <a:bodyPr vert="horz" wrap="square" lIns="0" tIns="0" rIns="0" bIns="0" numCol="1" anchor="b" anchorCtr="0" compatLnSpc="1">
            <a:prstTxWarp prst="textNoShape">
              <a:avLst/>
            </a:prstTxWarp>
          </a:bodyPr>
          <a:lstStyle>
            <a:lvl1pPr eaLnBrk="0" hangingPunct="0">
              <a:buClr>
                <a:srgbClr val="000000"/>
              </a:buClr>
              <a:buSzPct val="100000"/>
              <a:buFont typeface="Times New Roman" pitchFamily="16" charset="0"/>
              <a:buNone/>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800" b="1">
                <a:solidFill>
                  <a:srgbClr val="000000"/>
                </a:solidFill>
                <a:latin typeface="Times New Roman" pitchFamily="16" charset="0"/>
                <a:ea typeface="MS Gothic" charset="-128"/>
                <a:cs typeface="Arial Unicode MS" charset="0"/>
              </a:defRPr>
            </a:lvl1pPr>
          </a:lstStyle>
          <a:p>
            <a:pPr defTabSz="445234"/>
            <a:r>
              <a:rPr lang="en-US"/>
              <a:t>July 2024</a:t>
            </a:r>
            <a:endParaRPr lang="en-GB" dirty="0"/>
          </a:p>
        </p:txBody>
      </p:sp>
      <p:sp>
        <p:nvSpPr>
          <p:cNvPr id="1028" name="Rectangle 4"/>
          <p:cNvSpPr>
            <a:spLocks noGrp="1" noChangeArrowheads="1"/>
          </p:cNvSpPr>
          <p:nvPr>
            <p:ph type="ftr"/>
          </p:nvPr>
        </p:nvSpPr>
        <p:spPr bwMode="auto">
          <a:xfrm>
            <a:off x="8688288" y="6475416"/>
            <a:ext cx="2701498" cy="276996"/>
          </a:xfrm>
          <a:prstGeom prst="rect">
            <a:avLst/>
          </a:prstGeom>
          <a:noFill/>
          <a:ln w="9525">
            <a:noFill/>
            <a:round/>
            <a:headEnd/>
            <a:tailEnd/>
          </a:ln>
          <a:effectLst/>
        </p:spPr>
        <p:txBody>
          <a:bodyPr vert="horz" wrap="square" lIns="0" tIns="0" rIns="0" bIns="0" numCol="1" anchor="t" anchorCtr="0" compatLnSpc="1">
            <a:prstTxWarp prst="textNoShape">
              <a:avLst/>
            </a:prstTxWarp>
          </a:bodyPr>
          <a:lstStyle>
            <a:lvl1pPr algn="r" eaLnBrk="0" hangingPunct="0">
              <a:buClr>
                <a:srgbClr val="000000"/>
              </a:buClr>
              <a:buSzPct val="100000"/>
              <a:buFont typeface="Times New Roman" pitchFamily="18" charset="0"/>
              <a:buNone/>
              <a:defRPr sz="1800">
                <a:solidFill>
                  <a:srgbClr val="000000"/>
                </a:solidFill>
                <a:ea typeface="Arial Unicode MS" pitchFamily="34" charset="-128"/>
                <a:cs typeface="Arial Unicode MS" pitchFamily="34" charset="-128"/>
              </a:defRPr>
            </a:lvl1pPr>
          </a:lstStyle>
          <a:p>
            <a:pPr defTabSz="445234"/>
            <a:r>
              <a:rPr lang="en-GB"/>
              <a:t>Jon Rosdahl (Qualcomm)</a:t>
            </a:r>
            <a:endParaRPr lang="en-GB" dirty="0"/>
          </a:p>
        </p:txBody>
      </p:sp>
      <p:sp>
        <p:nvSpPr>
          <p:cNvPr id="1029" name="Rectangle 5"/>
          <p:cNvSpPr>
            <a:spLocks noGrp="1" noChangeArrowheads="1"/>
          </p:cNvSpPr>
          <p:nvPr>
            <p:ph type="sldNum"/>
          </p:nvPr>
        </p:nvSpPr>
        <p:spPr bwMode="auto">
          <a:xfrm>
            <a:off x="5663952" y="6475416"/>
            <a:ext cx="834217" cy="363537"/>
          </a:xfrm>
          <a:prstGeom prst="rect">
            <a:avLst/>
          </a:prstGeom>
          <a:noFill/>
          <a:ln w="9525">
            <a:noFill/>
            <a:round/>
            <a:headEnd/>
            <a:tailEnd/>
          </a:ln>
          <a:effectLst/>
        </p:spPr>
        <p:txBody>
          <a:bodyPr vert="horz" wrap="square" lIns="0" tIns="0" rIns="0" bIns="0" numCol="1" anchor="t" anchorCtr="0" compatLnSpc="1">
            <a:prstTxWarp prst="textNoShape">
              <a:avLst/>
            </a:prstTxWarp>
          </a:bodyPr>
          <a:lstStyle>
            <a:lvl1pPr algn="ctr" eaLnBrk="0" hangingPunct="0">
              <a:buClr>
                <a:srgbClr val="000000"/>
              </a:buClr>
              <a:buSzPct val="100000"/>
              <a:buFont typeface="Times New Roman" pitchFamily="16" charset="0"/>
              <a:buNone/>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800">
                <a:solidFill>
                  <a:srgbClr val="000000"/>
                </a:solidFill>
                <a:latin typeface="Times New Roman" pitchFamily="16" charset="0"/>
                <a:ea typeface="MS Gothic" charset="-128"/>
                <a:cs typeface="Arial Unicode MS" charset="0"/>
              </a:defRPr>
            </a:lvl1pPr>
          </a:lstStyle>
          <a:p>
            <a:pPr defTabSz="445234"/>
            <a:r>
              <a:rPr lang="en-GB"/>
              <a:t>Slide </a:t>
            </a:r>
            <a:fld id="{D09C756B-EB39-4236-ADBB-73052B179AE4}" type="slidenum">
              <a:rPr lang="en-GB" smtClean="0"/>
              <a:pPr defTabSz="445234"/>
              <a:t>‹#›</a:t>
            </a:fld>
            <a:endParaRPr lang="en-GB" dirty="0"/>
          </a:p>
        </p:txBody>
      </p:sp>
      <p:sp>
        <p:nvSpPr>
          <p:cNvPr id="1030" name="Line 6"/>
          <p:cNvSpPr>
            <a:spLocks noChangeShapeType="1"/>
          </p:cNvSpPr>
          <p:nvPr/>
        </p:nvSpPr>
        <p:spPr bwMode="auto">
          <a:xfrm>
            <a:off x="914400" y="609600"/>
            <a:ext cx="10363200" cy="1588"/>
          </a:xfrm>
          <a:prstGeom prst="line">
            <a:avLst/>
          </a:prstGeom>
          <a:noFill/>
          <a:ln w="12600">
            <a:solidFill>
              <a:srgbClr val="000000"/>
            </a:solidFill>
            <a:miter lim="800000"/>
            <a:headEnd/>
            <a:tailEnd/>
          </a:ln>
          <a:effectLst/>
        </p:spPr>
        <p:txBody>
          <a:bodyPr/>
          <a:lstStyle/>
          <a:p>
            <a:pPr eaLnBrk="0" hangingPunct="0">
              <a:buClr>
                <a:srgbClr val="000000"/>
              </a:buClr>
              <a:buSzPct val="100000"/>
              <a:buFont typeface="Times New Roman" pitchFamily="16" charset="0"/>
              <a:buNone/>
              <a:defRPr/>
            </a:pPr>
            <a:endParaRPr lang="en-GB" sz="1800">
              <a:latin typeface="Times New Roman" pitchFamily="16" charset="0"/>
              <a:ea typeface="MS Gothic" charset="-128"/>
              <a:cs typeface="+mn-cs"/>
            </a:endParaRPr>
          </a:p>
        </p:txBody>
      </p:sp>
      <p:sp>
        <p:nvSpPr>
          <p:cNvPr id="1031" name="Rectangle 7"/>
          <p:cNvSpPr>
            <a:spLocks noChangeArrowheads="1"/>
          </p:cNvSpPr>
          <p:nvPr/>
        </p:nvSpPr>
        <p:spPr bwMode="auto">
          <a:xfrm>
            <a:off x="912286" y="6475413"/>
            <a:ext cx="628377" cy="276999"/>
          </a:xfrm>
          <a:prstGeom prst="rect">
            <a:avLst/>
          </a:prstGeom>
          <a:noFill/>
          <a:ln w="9525">
            <a:noFill/>
            <a:round/>
            <a:headEnd/>
            <a:tailEnd/>
          </a:ln>
          <a:effectLst/>
        </p:spPr>
        <p:txBody>
          <a:bodyPr wrap="none" lIns="0" tIns="0" rIns="0" bIns="0">
            <a:spAutoFit/>
          </a:bodyPr>
          <a:lstStyle/>
          <a:p>
            <a:pPr eaLnBrk="0" hangingPunct="0">
              <a:buClr>
                <a:srgbClr val="000000"/>
              </a:buClr>
              <a:buSzPct val="100000"/>
              <a:buFont typeface="Times New Roman" pitchFamily="16" charset="0"/>
              <a:buNone/>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a:pPr>
            <a:r>
              <a:rPr lang="en-GB" sz="1800" dirty="0">
                <a:solidFill>
                  <a:srgbClr val="000000"/>
                </a:solidFill>
                <a:latin typeface="Times New Roman" pitchFamily="16" charset="0"/>
                <a:ea typeface="MS Gothic" charset="-128"/>
                <a:cs typeface="+mn-cs"/>
              </a:rPr>
              <a:t>Report</a:t>
            </a:r>
          </a:p>
        </p:txBody>
      </p:sp>
      <p:sp>
        <p:nvSpPr>
          <p:cNvPr id="1032" name="Line 8"/>
          <p:cNvSpPr>
            <a:spLocks noChangeShapeType="1"/>
          </p:cNvSpPr>
          <p:nvPr/>
        </p:nvSpPr>
        <p:spPr bwMode="auto">
          <a:xfrm>
            <a:off x="914400" y="6477000"/>
            <a:ext cx="10464800" cy="1588"/>
          </a:xfrm>
          <a:prstGeom prst="line">
            <a:avLst/>
          </a:prstGeom>
          <a:noFill/>
          <a:ln w="12600">
            <a:solidFill>
              <a:srgbClr val="000000"/>
            </a:solidFill>
            <a:miter lim="800000"/>
            <a:headEnd/>
            <a:tailEnd/>
          </a:ln>
          <a:effectLst/>
        </p:spPr>
        <p:txBody>
          <a:bodyPr/>
          <a:lstStyle/>
          <a:p>
            <a:pPr eaLnBrk="0" hangingPunct="0">
              <a:buClr>
                <a:srgbClr val="000000"/>
              </a:buClr>
              <a:buSzPct val="100000"/>
              <a:buFont typeface="Times New Roman" pitchFamily="16" charset="0"/>
              <a:buNone/>
              <a:defRPr/>
            </a:pPr>
            <a:endParaRPr lang="en-GB" sz="1800">
              <a:latin typeface="Times New Roman" pitchFamily="16" charset="0"/>
              <a:ea typeface="MS Gothic" charset="-128"/>
              <a:cs typeface="+mn-cs"/>
            </a:endParaRPr>
          </a:p>
        </p:txBody>
      </p:sp>
      <p:sp>
        <p:nvSpPr>
          <p:cNvPr id="10" name="Date Placeholder 3"/>
          <p:cNvSpPr txBox="1">
            <a:spLocks/>
          </p:cNvSpPr>
          <p:nvPr/>
        </p:nvSpPr>
        <p:spPr bwMode="auto">
          <a:xfrm>
            <a:off x="4775201" y="357188"/>
            <a:ext cx="6496051" cy="273050"/>
          </a:xfrm>
          <a:prstGeom prst="rect">
            <a:avLst/>
          </a:prstGeom>
          <a:noFill/>
          <a:ln w="9525">
            <a:noFill/>
            <a:round/>
            <a:headEnd/>
            <a:tailEnd/>
          </a:ln>
          <a:effectLst/>
        </p:spPr>
        <p:txBody>
          <a:bodyPr lIns="0" tIns="0" rIns="0" bIns="0" anchor="b"/>
          <a:lstStyle>
            <a:lvl1pPr>
              <a:defRPr/>
            </a:lvl1pPr>
          </a:lstStyle>
          <a:p>
            <a:pPr algn="r" eaLnBrk="0" hangingPunct="0">
              <a:buClr>
                <a:srgbClr val="000000"/>
              </a:buClr>
              <a:buSzPct val="100000"/>
              <a:buFont typeface="Times New Roman" pitchFamily="16" charset="0"/>
              <a:buNone/>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a:pPr>
            <a:r>
              <a:rPr lang="en-GB" sz="2000" b="1" dirty="0">
                <a:solidFill>
                  <a:schemeClr val="tx1"/>
                </a:solidFill>
                <a:latin typeface="Times New Roman" pitchFamily="16" charset="0"/>
                <a:ea typeface="MS Gothic" charset="-128"/>
                <a:cs typeface="Arial Unicode MS" charset="0"/>
              </a:rPr>
              <a:t>doc.: </a:t>
            </a:r>
            <a:r>
              <a:rPr lang="en-GB" sz="1800" b="1" dirty="0">
                <a:solidFill>
                  <a:schemeClr val="tx1"/>
                </a:solidFill>
                <a:latin typeface="Times New Roman" pitchFamily="16" charset="0"/>
                <a:ea typeface="MS Gothic" charset="-128"/>
                <a:cs typeface="Arial Unicode MS" charset="0"/>
              </a:rPr>
              <a:t>IEEE</a:t>
            </a:r>
            <a:r>
              <a:rPr lang="en-GB" sz="2000" b="1" dirty="0">
                <a:solidFill>
                  <a:schemeClr val="tx1"/>
                </a:solidFill>
                <a:latin typeface="Times New Roman" pitchFamily="16" charset="0"/>
                <a:ea typeface="MS Gothic" charset="-128"/>
                <a:cs typeface="Arial Unicode MS" charset="0"/>
              </a:rPr>
              <a:t> 802.</a:t>
            </a:r>
            <a:r>
              <a:rPr lang="en-US" sz="2000" b="1" dirty="0">
                <a:solidFill>
                  <a:schemeClr val="tx1"/>
                </a:solidFill>
                <a:effectLst/>
              </a:rPr>
              <a:t>11-24-1056r0</a:t>
            </a:r>
          </a:p>
        </p:txBody>
      </p:sp>
    </p:spTree>
    <p:extLst>
      <p:ext uri="{BB962C8B-B14F-4D97-AF65-F5344CB8AC3E}">
        <p14:creationId xmlns:p14="http://schemas.microsoft.com/office/powerpoint/2010/main" val="350243259"/>
      </p:ext>
    </p:extLst>
  </p:cSld>
  <p:clrMap bg1="lt1" tx1="dk1" bg2="lt2" tx2="dk2" accent1="accent1" accent2="accent2" accent3="accent3" accent4="accent4" accent5="accent5" accent6="accent6" hlink="hlink" folHlink="folHlink"/>
  <p:sldLayoutIdLst>
    <p:sldLayoutId id="2147483739" r:id="rId1"/>
    <p:sldLayoutId id="2147483740" r:id="rId2"/>
    <p:sldLayoutId id="2147483741" r:id="rId3"/>
    <p:sldLayoutId id="2147483742" r:id="rId4"/>
    <p:sldLayoutId id="2147483743" r:id="rId5"/>
    <p:sldLayoutId id="2147483744" r:id="rId6"/>
    <p:sldLayoutId id="2147483745" r:id="rId7"/>
    <p:sldLayoutId id="2147483746" r:id="rId8"/>
    <p:sldLayoutId id="2147483747" r:id="rId9"/>
  </p:sldLayoutIdLst>
  <p:hf hdr="0"/>
  <p:txStyles>
    <p:titleStyle>
      <a:lvl1pPr algn="ctr" defTabSz="449263" rtl="0" eaLnBrk="1" fontAlgn="base" hangingPunct="1">
        <a:spcBef>
          <a:spcPct val="0"/>
        </a:spcBef>
        <a:spcAft>
          <a:spcPct val="0"/>
        </a:spcAft>
        <a:buClr>
          <a:srgbClr val="000000"/>
        </a:buClr>
        <a:buSzPct val="100000"/>
        <a:buFont typeface="Times New Roman" pitchFamily="18" charset="0"/>
        <a:defRPr sz="3200" b="1">
          <a:solidFill>
            <a:srgbClr val="000000"/>
          </a:solidFill>
          <a:latin typeface="+mj-lt"/>
          <a:ea typeface="+mj-ea"/>
          <a:cs typeface="MS Gothic"/>
        </a:defRPr>
      </a:lvl1pPr>
      <a:lvl2pPr algn="ctr" defTabSz="449263" rtl="0" eaLnBrk="1" fontAlgn="base" hangingPunct="1">
        <a:spcBef>
          <a:spcPct val="0"/>
        </a:spcBef>
        <a:spcAft>
          <a:spcPct val="0"/>
        </a:spcAft>
        <a:buClr>
          <a:srgbClr val="000000"/>
        </a:buClr>
        <a:buSzPct val="100000"/>
        <a:buFont typeface="Times New Roman" pitchFamily="18" charset="0"/>
        <a:defRPr sz="3200" b="1">
          <a:solidFill>
            <a:srgbClr val="000000"/>
          </a:solidFill>
          <a:latin typeface="Times New Roman" pitchFamily="16" charset="0"/>
          <a:ea typeface="MS Gothic" charset="-128"/>
          <a:cs typeface="MS Gothic"/>
        </a:defRPr>
      </a:lvl2pPr>
      <a:lvl3pPr algn="ctr" defTabSz="449263" rtl="0" eaLnBrk="1" fontAlgn="base" hangingPunct="1">
        <a:spcBef>
          <a:spcPct val="0"/>
        </a:spcBef>
        <a:spcAft>
          <a:spcPct val="0"/>
        </a:spcAft>
        <a:buClr>
          <a:srgbClr val="000000"/>
        </a:buClr>
        <a:buSzPct val="100000"/>
        <a:buFont typeface="Times New Roman" pitchFamily="18" charset="0"/>
        <a:defRPr sz="3200" b="1">
          <a:solidFill>
            <a:srgbClr val="000000"/>
          </a:solidFill>
          <a:latin typeface="Times New Roman" pitchFamily="16" charset="0"/>
          <a:ea typeface="MS Gothic" charset="-128"/>
          <a:cs typeface="MS Gothic"/>
        </a:defRPr>
      </a:lvl3pPr>
      <a:lvl4pPr algn="ctr" defTabSz="449263" rtl="0" eaLnBrk="1" fontAlgn="base" hangingPunct="1">
        <a:spcBef>
          <a:spcPct val="0"/>
        </a:spcBef>
        <a:spcAft>
          <a:spcPct val="0"/>
        </a:spcAft>
        <a:buClr>
          <a:srgbClr val="000000"/>
        </a:buClr>
        <a:buSzPct val="100000"/>
        <a:buFont typeface="Times New Roman" pitchFamily="18" charset="0"/>
        <a:defRPr sz="3200" b="1">
          <a:solidFill>
            <a:srgbClr val="000000"/>
          </a:solidFill>
          <a:latin typeface="Times New Roman" pitchFamily="16" charset="0"/>
          <a:ea typeface="MS Gothic" charset="-128"/>
          <a:cs typeface="MS Gothic"/>
        </a:defRPr>
      </a:lvl4pPr>
      <a:lvl5pPr algn="ctr" defTabSz="449263" rtl="0" eaLnBrk="1" fontAlgn="base" hangingPunct="1">
        <a:spcBef>
          <a:spcPct val="0"/>
        </a:spcBef>
        <a:spcAft>
          <a:spcPct val="0"/>
        </a:spcAft>
        <a:buClr>
          <a:srgbClr val="000000"/>
        </a:buClr>
        <a:buSzPct val="100000"/>
        <a:buFont typeface="Times New Roman" pitchFamily="18" charset="0"/>
        <a:defRPr sz="3200" b="1">
          <a:solidFill>
            <a:srgbClr val="000000"/>
          </a:solidFill>
          <a:latin typeface="Times New Roman" pitchFamily="16" charset="0"/>
          <a:ea typeface="MS Gothic" charset="-128"/>
          <a:cs typeface="MS Gothic"/>
        </a:defRPr>
      </a:lvl5pPr>
      <a:lvl6pPr marL="2514600" indent="-228600" algn="ctr" defTabSz="449263" rtl="0" eaLnBrk="1" fontAlgn="base" hangingPunct="1">
        <a:spcBef>
          <a:spcPct val="0"/>
        </a:spcBef>
        <a:spcAft>
          <a:spcPct val="0"/>
        </a:spcAft>
        <a:buClr>
          <a:srgbClr val="000000"/>
        </a:buClr>
        <a:buSzPct val="100000"/>
        <a:buFont typeface="Times New Roman" pitchFamily="16" charset="0"/>
        <a:defRPr sz="3200" b="1">
          <a:solidFill>
            <a:srgbClr val="000000"/>
          </a:solidFill>
          <a:latin typeface="Times New Roman" pitchFamily="16" charset="0"/>
          <a:ea typeface="MS Gothic" charset="-128"/>
        </a:defRPr>
      </a:lvl6pPr>
      <a:lvl7pPr marL="2971800" indent="-228600" algn="ctr" defTabSz="449263" rtl="0" eaLnBrk="1" fontAlgn="base" hangingPunct="1">
        <a:spcBef>
          <a:spcPct val="0"/>
        </a:spcBef>
        <a:spcAft>
          <a:spcPct val="0"/>
        </a:spcAft>
        <a:buClr>
          <a:srgbClr val="000000"/>
        </a:buClr>
        <a:buSzPct val="100000"/>
        <a:buFont typeface="Times New Roman" pitchFamily="16" charset="0"/>
        <a:defRPr sz="3200" b="1">
          <a:solidFill>
            <a:srgbClr val="000000"/>
          </a:solidFill>
          <a:latin typeface="Times New Roman" pitchFamily="16" charset="0"/>
          <a:ea typeface="MS Gothic" charset="-128"/>
        </a:defRPr>
      </a:lvl7pPr>
      <a:lvl8pPr marL="3429000" indent="-228600" algn="ctr" defTabSz="449263" rtl="0" eaLnBrk="1" fontAlgn="base" hangingPunct="1">
        <a:spcBef>
          <a:spcPct val="0"/>
        </a:spcBef>
        <a:spcAft>
          <a:spcPct val="0"/>
        </a:spcAft>
        <a:buClr>
          <a:srgbClr val="000000"/>
        </a:buClr>
        <a:buSzPct val="100000"/>
        <a:buFont typeface="Times New Roman" pitchFamily="16" charset="0"/>
        <a:defRPr sz="3200" b="1">
          <a:solidFill>
            <a:srgbClr val="000000"/>
          </a:solidFill>
          <a:latin typeface="Times New Roman" pitchFamily="16" charset="0"/>
          <a:ea typeface="MS Gothic" charset="-128"/>
        </a:defRPr>
      </a:lvl8pPr>
      <a:lvl9pPr marL="3886200" indent="-228600" algn="ctr" defTabSz="449263" rtl="0" eaLnBrk="1" fontAlgn="base" hangingPunct="1">
        <a:spcBef>
          <a:spcPct val="0"/>
        </a:spcBef>
        <a:spcAft>
          <a:spcPct val="0"/>
        </a:spcAft>
        <a:buClr>
          <a:srgbClr val="000000"/>
        </a:buClr>
        <a:buSzPct val="100000"/>
        <a:buFont typeface="Times New Roman" pitchFamily="16" charset="0"/>
        <a:defRPr sz="3200" b="1">
          <a:solidFill>
            <a:srgbClr val="000000"/>
          </a:solidFill>
          <a:latin typeface="Times New Roman" pitchFamily="16" charset="0"/>
          <a:ea typeface="MS Gothic" charset="-128"/>
        </a:defRPr>
      </a:lvl9pPr>
    </p:titleStyle>
    <p:bodyStyle>
      <a:lvl1pPr marL="342900" indent="-342900" algn="l" defTabSz="449263" rtl="0" eaLnBrk="1" fontAlgn="base" hangingPunct="1">
        <a:spcBef>
          <a:spcPts val="600"/>
        </a:spcBef>
        <a:spcAft>
          <a:spcPct val="0"/>
        </a:spcAft>
        <a:buClr>
          <a:srgbClr val="000000"/>
        </a:buClr>
        <a:buSzPct val="100000"/>
        <a:buFont typeface="Times New Roman" pitchFamily="18" charset="0"/>
        <a:defRPr sz="2400" b="1">
          <a:solidFill>
            <a:srgbClr val="000000"/>
          </a:solidFill>
          <a:latin typeface="+mn-lt"/>
          <a:ea typeface="+mn-ea"/>
          <a:cs typeface="MS Gothic"/>
        </a:defRPr>
      </a:lvl1pPr>
      <a:lvl2pPr marL="742950" indent="-285750" algn="l" defTabSz="449263" rtl="0" eaLnBrk="1" fontAlgn="base" hangingPunct="1">
        <a:spcBef>
          <a:spcPts val="500"/>
        </a:spcBef>
        <a:spcAft>
          <a:spcPct val="0"/>
        </a:spcAft>
        <a:buClr>
          <a:srgbClr val="000000"/>
        </a:buClr>
        <a:buSzPct val="100000"/>
        <a:buFont typeface="Times New Roman" pitchFamily="18" charset="0"/>
        <a:defRPr sz="2000">
          <a:solidFill>
            <a:srgbClr val="000000"/>
          </a:solidFill>
          <a:latin typeface="+mn-lt"/>
          <a:ea typeface="+mn-ea"/>
          <a:cs typeface="MS Gothic"/>
        </a:defRPr>
      </a:lvl2pPr>
      <a:lvl3pPr marL="1143000" indent="-228600" algn="l" defTabSz="449263" rtl="0" eaLnBrk="1" fontAlgn="base" hangingPunct="1">
        <a:spcBef>
          <a:spcPts val="450"/>
        </a:spcBef>
        <a:spcAft>
          <a:spcPct val="0"/>
        </a:spcAft>
        <a:buClr>
          <a:srgbClr val="000000"/>
        </a:buClr>
        <a:buSzPct val="100000"/>
        <a:buFont typeface="Times New Roman" pitchFamily="18" charset="0"/>
        <a:defRPr>
          <a:solidFill>
            <a:srgbClr val="000000"/>
          </a:solidFill>
          <a:latin typeface="+mn-lt"/>
          <a:ea typeface="+mn-ea"/>
          <a:cs typeface="MS Gothic"/>
        </a:defRPr>
      </a:lvl3pPr>
      <a:lvl4pPr marL="1600200" indent="-228600" algn="l" defTabSz="449263" rtl="0" eaLnBrk="1" fontAlgn="base" hangingPunct="1">
        <a:spcBef>
          <a:spcPts val="400"/>
        </a:spcBef>
        <a:spcAft>
          <a:spcPct val="0"/>
        </a:spcAft>
        <a:buClr>
          <a:srgbClr val="000000"/>
        </a:buClr>
        <a:buSzPct val="100000"/>
        <a:buFont typeface="Times New Roman" pitchFamily="18" charset="0"/>
        <a:defRPr sz="1600">
          <a:solidFill>
            <a:srgbClr val="000000"/>
          </a:solidFill>
          <a:latin typeface="+mn-lt"/>
          <a:ea typeface="+mn-ea"/>
          <a:cs typeface="MS Gothic"/>
        </a:defRPr>
      </a:lvl4pPr>
      <a:lvl5pPr marL="2057400" indent="-228600" algn="l" defTabSz="449263" rtl="0" eaLnBrk="1" fontAlgn="base" hangingPunct="1">
        <a:spcBef>
          <a:spcPts val="400"/>
        </a:spcBef>
        <a:spcAft>
          <a:spcPct val="0"/>
        </a:spcAft>
        <a:buClr>
          <a:srgbClr val="000000"/>
        </a:buClr>
        <a:buSzPct val="100000"/>
        <a:buFont typeface="Times New Roman" pitchFamily="18" charset="0"/>
        <a:defRPr sz="1600">
          <a:solidFill>
            <a:srgbClr val="000000"/>
          </a:solidFill>
          <a:latin typeface="+mn-lt"/>
          <a:ea typeface="+mn-ea"/>
          <a:cs typeface="MS Gothic"/>
        </a:defRPr>
      </a:lvl5pPr>
      <a:lvl6pPr marL="2514600" indent="-228600" algn="l" defTabSz="449263" rtl="0" eaLnBrk="1" fontAlgn="base" hangingPunct="1">
        <a:spcBef>
          <a:spcPts val="400"/>
        </a:spcBef>
        <a:spcAft>
          <a:spcPct val="0"/>
        </a:spcAft>
        <a:buClr>
          <a:srgbClr val="000000"/>
        </a:buClr>
        <a:buSzPct val="100000"/>
        <a:buFont typeface="Times New Roman" pitchFamily="16" charset="0"/>
        <a:defRPr sz="1600">
          <a:solidFill>
            <a:srgbClr val="000000"/>
          </a:solidFill>
          <a:latin typeface="+mn-lt"/>
          <a:ea typeface="+mn-ea"/>
        </a:defRPr>
      </a:lvl6pPr>
      <a:lvl7pPr marL="2971800" indent="-228600" algn="l" defTabSz="449263" rtl="0" eaLnBrk="1" fontAlgn="base" hangingPunct="1">
        <a:spcBef>
          <a:spcPts val="400"/>
        </a:spcBef>
        <a:spcAft>
          <a:spcPct val="0"/>
        </a:spcAft>
        <a:buClr>
          <a:srgbClr val="000000"/>
        </a:buClr>
        <a:buSzPct val="100000"/>
        <a:buFont typeface="Times New Roman" pitchFamily="16" charset="0"/>
        <a:defRPr sz="1600">
          <a:solidFill>
            <a:srgbClr val="000000"/>
          </a:solidFill>
          <a:latin typeface="+mn-lt"/>
          <a:ea typeface="+mn-ea"/>
        </a:defRPr>
      </a:lvl7pPr>
      <a:lvl8pPr marL="3429000" indent="-228600" algn="l" defTabSz="449263" rtl="0" eaLnBrk="1" fontAlgn="base" hangingPunct="1">
        <a:spcBef>
          <a:spcPts val="400"/>
        </a:spcBef>
        <a:spcAft>
          <a:spcPct val="0"/>
        </a:spcAft>
        <a:buClr>
          <a:srgbClr val="000000"/>
        </a:buClr>
        <a:buSzPct val="100000"/>
        <a:buFont typeface="Times New Roman" pitchFamily="16" charset="0"/>
        <a:defRPr sz="1600">
          <a:solidFill>
            <a:srgbClr val="000000"/>
          </a:solidFill>
          <a:latin typeface="+mn-lt"/>
          <a:ea typeface="+mn-ea"/>
        </a:defRPr>
      </a:lvl8pPr>
      <a:lvl9pPr marL="3886200" indent="-228600" algn="l" defTabSz="449263" rtl="0" eaLnBrk="1" fontAlgn="base" hangingPunct="1">
        <a:spcBef>
          <a:spcPts val="400"/>
        </a:spcBef>
        <a:spcAft>
          <a:spcPct val="0"/>
        </a:spcAft>
        <a:buClr>
          <a:srgbClr val="000000"/>
        </a:buClr>
        <a:buSzPct val="100000"/>
        <a:buFont typeface="Times New Roman" pitchFamily="16" charset="0"/>
        <a:defRPr sz="1600">
          <a:solidFill>
            <a:srgbClr val="000000"/>
          </a:solidFill>
          <a:latin typeface="+mn-lt"/>
          <a:ea typeface="+mn-ea"/>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3" Type="http://schemas.openxmlformats.org/officeDocument/2006/relationships/oleObject" Target="../embeddings/oleObject1.bin"/><Relationship Id="rId2" Type="http://schemas.openxmlformats.org/officeDocument/2006/relationships/notesSlide" Target="../notesSlides/notesSlide1.xml"/><Relationship Id="rId1" Type="http://schemas.openxmlformats.org/officeDocument/2006/relationships/slideLayout" Target="../slideLayouts/slideLayout2.xml"/><Relationship Id="rId4" Type="http://schemas.openxmlformats.org/officeDocument/2006/relationships/image" Target="../media/image1.emf"/></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8" Type="http://schemas.openxmlformats.org/officeDocument/2006/relationships/hyperlink" Target="https://mentor.ieee.org/802-ec/dcn/17/ec-17-0093-05-0PNP-ieee-802-participation-slide-ppt.ppt" TargetMode="External"/><Relationship Id="rId3" Type="http://schemas.openxmlformats.org/officeDocument/2006/relationships/hyperlink" Target="https://ieee.box.com/v/PandP-LMSC" TargetMode="External"/><Relationship Id="rId7" Type="http://schemas.openxmlformats.org/officeDocument/2006/relationships/hyperlink" Target="https://mentor.ieee.org/802-ec/dcn/17/ec-17-0120-37-0PNP-ieee-802-lmsc-chairs-guidelines.pdf" TargetMode="External"/><Relationship Id="rId2" Type="http://schemas.openxmlformats.org/officeDocument/2006/relationships/notesSlide" Target="../notesSlides/notesSlide5.xml"/><Relationship Id="rId1" Type="http://schemas.openxmlformats.org/officeDocument/2006/relationships/slideLayout" Target="../slideLayouts/slideLayout2.xml"/><Relationship Id="rId6" Type="http://schemas.openxmlformats.org/officeDocument/2006/relationships/hyperlink" Target="https://mentor.ieee.org/802-ec/dcn/21/ec-21-0207-25-0PNP-ieee-802-lmsc-working-group-policies-and-procedures.pdf" TargetMode="External"/><Relationship Id="rId5" Type="http://schemas.openxmlformats.org/officeDocument/2006/relationships/hyperlink" Target="https://mentor.ieee.org/802-ec/dcn/18/ec-18-0064-01-0PNP-csd-template-in-doc-format.doc" TargetMode="External"/><Relationship Id="rId4" Type="http://schemas.openxmlformats.org/officeDocument/2006/relationships/hyperlink" Target="https://mentor.ieee.org/802-ec/dcn/17/ec-17-0090-26-0PNP-ieee-802-lmsc-operations-manual.pdf" TargetMode="External"/><Relationship Id="rId9" Type="http://schemas.openxmlformats.org/officeDocument/2006/relationships/hyperlink" Target="http://www.ieee802.org/11/Rules/rules.shtml" TargetMode="External"/></Relationships>
</file>

<file path=ppt/slides/_rels/slide12.xml.rels><?xml version="1.0" encoding="UTF-8" standalone="yes"?>
<Relationships xmlns="http://schemas.openxmlformats.org/package/2006/relationships"><Relationship Id="rId3" Type="http://schemas.openxmlformats.org/officeDocument/2006/relationships/hyperlink" Target="https://mentor.ieee.org/802.11/dcn/22/11-22-1638-00-0000-802-11-operations-manual.docx" TargetMode="External"/><Relationship Id="rId2" Type="http://schemas.openxmlformats.org/officeDocument/2006/relationships/notesSlide" Target="../notesSlides/notesSlide6.xml"/><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8" Type="http://schemas.openxmlformats.org/officeDocument/2006/relationships/hyperlink" Target="https://www.ieee802.org/1/files/public/docs2024/ac-draft-PAR-0524-v01.pdf" TargetMode="External"/><Relationship Id="rId13" Type="http://schemas.openxmlformats.org/officeDocument/2006/relationships/hyperlink" Target="https://mentor.ieee.org/802.15/dcn/24/15-24-0286-02-cryp-csd-for-tg9a.docx" TargetMode="External"/><Relationship Id="rId3" Type="http://schemas.openxmlformats.org/officeDocument/2006/relationships/hyperlink" Target="https://www.ieee802.org/1/files/public/docs2024/dd-draft-CSD-0524-v01.pdf" TargetMode="External"/><Relationship Id="rId7" Type="http://schemas.openxmlformats.org/officeDocument/2006/relationships/hyperlink" Target="https://www.ieee802.org/1/files/public/docs2024/ab-draft-PAR-0524-v01.pdf" TargetMode="External"/><Relationship Id="rId12" Type="http://schemas.openxmlformats.org/officeDocument/2006/relationships/hyperlink" Target="https://mentor.ieee.org/802.15/dcn/24/15-24-0284-00-cryp-par-for-tg9a-edhoc-for-802-15-9.pdf" TargetMode="External"/><Relationship Id="rId2" Type="http://schemas.openxmlformats.org/officeDocument/2006/relationships/hyperlink" Target="https://www.ieee802.org/1/files/public/docs2024/dd-draft-PAR-0524-v01.pdf" TargetMode="External"/><Relationship Id="rId1" Type="http://schemas.openxmlformats.org/officeDocument/2006/relationships/slideLayout" Target="../slideLayouts/slideLayout2.xml"/><Relationship Id="rId6" Type="http://schemas.openxmlformats.org/officeDocument/2006/relationships/hyperlink" Target="https://www.ieee802.org/1/files/public/docs2024/dp-draft-PAR-extension-0524-v01.pdf" TargetMode="External"/><Relationship Id="rId11" Type="http://schemas.openxmlformats.org/officeDocument/2006/relationships/hyperlink" Target="https://mentor.ieee.org/802.15/dcn/24/15-24-0268-01-cryp-csd-for-tg4ae.docx" TargetMode="External"/><Relationship Id="rId5" Type="http://schemas.openxmlformats.org/officeDocument/2006/relationships/hyperlink" Target="https://www.ieee802.org/1/files/public/docs2024/ed-draft-CSD-0524-v01.pdf" TargetMode="External"/><Relationship Id="rId15" Type="http://schemas.openxmlformats.org/officeDocument/2006/relationships/hyperlink" Target="https://mentor.ieee.org/802.11/dcn/24/11-24-0997-00-00bf-p802-11bf-par-extension-request.pdf" TargetMode="External"/><Relationship Id="rId10" Type="http://schemas.openxmlformats.org/officeDocument/2006/relationships/hyperlink" Target="https://mentor.ieee.org/802.15/dcn/24/15-24-0267-01-cryp-par-for-tg4ae-ascon-for-802-15-4.pdf" TargetMode="External"/><Relationship Id="rId4" Type="http://schemas.openxmlformats.org/officeDocument/2006/relationships/hyperlink" Target="https://www.ieee802.org/1/files/public/docs2024/ed-draft-PAR-0524-v01.pdf" TargetMode="External"/><Relationship Id="rId9" Type="http://schemas.openxmlformats.org/officeDocument/2006/relationships/hyperlink" Target="https://mentor.ieee.org/802.15/dcn/24/15-24-0299-00-016t-tg16t-par-extension.pdf" TargetMode="External"/><Relationship Id="rId14" Type="http://schemas.openxmlformats.org/officeDocument/2006/relationships/hyperlink" Target="https://mentor.ieee.org/802.11/dcn/24/11-24-0859-01-000m-p802-11revm-revision-par.docx" TargetMode="External"/></Relationships>
</file>

<file path=ppt/slides/_rels/slide14.xml.rels><?xml version="1.0" encoding="UTF-8" standalone="yes"?>
<Relationships xmlns="http://schemas.openxmlformats.org/package/2006/relationships"><Relationship Id="rId2" Type="http://schemas.openxmlformats.org/officeDocument/2006/relationships/notesSlide" Target="../notesSlides/notesSlide7.xml"/><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2" Type="http://schemas.openxmlformats.org/officeDocument/2006/relationships/hyperlink" Target="https://mentor.ieee.org/802.11/dcn/24/11-24-0499-00-0PAR-minutes-march-2024-session.docx" TargetMode="External"/><Relationship Id="rId1" Type="http://schemas.openxmlformats.org/officeDocument/2006/relationships/slideLayout" Target="../slideLayouts/slideLayout2.xml"/></Relationships>
</file>

<file path=ppt/slides/_rels/slide16.xml.rels><?xml version="1.0" encoding="UTF-8" standalone="yes"?>
<Relationships xmlns="http://schemas.openxmlformats.org/package/2006/relationships"><Relationship Id="rId8" Type="http://schemas.openxmlformats.org/officeDocument/2006/relationships/hyperlink" Target="https://www.ieee802.org/1/files/public/docs2024/ac-draft-PAR-0524-v01.pdf" TargetMode="External"/><Relationship Id="rId13" Type="http://schemas.openxmlformats.org/officeDocument/2006/relationships/hyperlink" Target="https://mentor.ieee.org/802.15/dcn/24/15-24-0286-02-cryp-csd-for-tg9a.docx" TargetMode="External"/><Relationship Id="rId3" Type="http://schemas.openxmlformats.org/officeDocument/2006/relationships/hyperlink" Target="https://www.ieee802.org/1/files/public/docs2024/dd-draft-CSD-0524-v01.pdf" TargetMode="External"/><Relationship Id="rId7" Type="http://schemas.openxmlformats.org/officeDocument/2006/relationships/hyperlink" Target="https://www.ieee802.org/1/files/public/docs2024/ab-draft-PAR-0524-v01.pdf" TargetMode="External"/><Relationship Id="rId12" Type="http://schemas.openxmlformats.org/officeDocument/2006/relationships/hyperlink" Target="https://mentor.ieee.org/802.15/dcn/24/15-24-0284-00-cryp-par-for-tg9a-edhoc-for-802-15-9.pdf" TargetMode="External"/><Relationship Id="rId2" Type="http://schemas.openxmlformats.org/officeDocument/2006/relationships/hyperlink" Target="https://www.ieee802.org/1/files/public/docs2024/dd-draft-PAR-0524-v01.pdf" TargetMode="External"/><Relationship Id="rId1" Type="http://schemas.openxmlformats.org/officeDocument/2006/relationships/slideLayout" Target="../slideLayouts/slideLayout2.xml"/><Relationship Id="rId6" Type="http://schemas.openxmlformats.org/officeDocument/2006/relationships/hyperlink" Target="https://www.ieee802.org/1/files/public/docs2024/dp-draft-PAR-extension-0524-v01.pdf" TargetMode="External"/><Relationship Id="rId11" Type="http://schemas.openxmlformats.org/officeDocument/2006/relationships/hyperlink" Target="https://mentor.ieee.org/802.15/dcn/24/15-24-0268-01-cryp-csd-for-tg4ae.docx" TargetMode="External"/><Relationship Id="rId5" Type="http://schemas.openxmlformats.org/officeDocument/2006/relationships/hyperlink" Target="https://www.ieee802.org/1/files/public/docs2024/ed-draft-CSD-0524-v01.pdf" TargetMode="External"/><Relationship Id="rId10" Type="http://schemas.openxmlformats.org/officeDocument/2006/relationships/hyperlink" Target="https://mentor.ieee.org/802.15/dcn/24/15-24-0267-01-cryp-par-for-tg4ae-ascon-for-802-15-4.pdf" TargetMode="External"/><Relationship Id="rId4" Type="http://schemas.openxmlformats.org/officeDocument/2006/relationships/hyperlink" Target="https://www.ieee802.org/1/files/public/docs2024/ed-draft-PAR-0524-v01.pdf" TargetMode="External"/><Relationship Id="rId9" Type="http://schemas.openxmlformats.org/officeDocument/2006/relationships/hyperlink" Target="https://mentor.ieee.org/802.15/dcn/24/15-24-0299-00-016t-tg16t-par-extension.pdf" TargetMode="Externa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18.xml.rels><?xml version="1.0" encoding="UTF-8" standalone="yes"?>
<Relationships xmlns="http://schemas.openxmlformats.org/package/2006/relationships"><Relationship Id="rId3" Type="http://schemas.openxmlformats.org/officeDocument/2006/relationships/hyperlink" Target="https://www.ieee802.org/1/files/public/docs2024/dd-draft-CSD-0524-v01.pdf" TargetMode="External"/><Relationship Id="rId2" Type="http://schemas.openxmlformats.org/officeDocument/2006/relationships/hyperlink" Target="https://www.ieee802.org/1/files/public/docs2024/dd-draft-PAR-0524-v01.pdf" TargetMode="External"/><Relationship Id="rId1" Type="http://schemas.openxmlformats.org/officeDocument/2006/relationships/slideLayout" Target="../slideLayouts/slideLayout2.xml"/></Relationships>
</file>

<file path=ppt/slides/_rels/slide19.xml.rels><?xml version="1.0" encoding="UTF-8" standalone="yes"?>
<Relationships xmlns="http://schemas.openxmlformats.org/package/2006/relationships"><Relationship Id="rId3" Type="http://schemas.openxmlformats.org/officeDocument/2006/relationships/hyperlink" Target="https://www.ieee802.org/1/files/public/docs2024/ed-draft-CSD-0524-v01.pdf" TargetMode="External"/><Relationship Id="rId2" Type="http://schemas.openxmlformats.org/officeDocument/2006/relationships/hyperlink" Target="https://www.ieee802.org/1/files/public/docs2024/ed-draft-PAR-0524-v01.pdf" TargetMode="External"/><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8" Type="http://schemas.openxmlformats.org/officeDocument/2006/relationships/hyperlink" Target="https://www.ieee802.org/1/files/public/docs2024/ac-draft-PAR-0524-v01.pdf" TargetMode="External"/><Relationship Id="rId13" Type="http://schemas.openxmlformats.org/officeDocument/2006/relationships/hyperlink" Target="https://mentor.ieee.org/802.15/dcn/24/15-24-0268-01-cryp-csd-for-tg4ae.docx" TargetMode="External"/><Relationship Id="rId3" Type="http://schemas.openxmlformats.org/officeDocument/2006/relationships/hyperlink" Target="https://www.ieee802.org/1/files/public/docs2024/dd-draft-CSD-0524-v01.pdf" TargetMode="External"/><Relationship Id="rId7" Type="http://schemas.openxmlformats.org/officeDocument/2006/relationships/hyperlink" Target="https://www.ieee802.org/1/files/public/docs2024/ab-draft-PAR-0524-v01.pdf" TargetMode="External"/><Relationship Id="rId12" Type="http://schemas.openxmlformats.org/officeDocument/2006/relationships/hyperlink" Target="https://mentor.ieee.org/802.15/dcn/24/15-24-0267-01-cryp-par-for-tg4ae-ascon-for-802-15-4.pdf" TargetMode="External"/><Relationship Id="rId2" Type="http://schemas.openxmlformats.org/officeDocument/2006/relationships/hyperlink" Target="https://www.ieee802.org/1/files/public/docs2024/dd-draft-PAR-0524-v01.pdf" TargetMode="External"/><Relationship Id="rId1" Type="http://schemas.openxmlformats.org/officeDocument/2006/relationships/slideLayout" Target="../slideLayouts/slideLayout2.xml"/><Relationship Id="rId6" Type="http://schemas.openxmlformats.org/officeDocument/2006/relationships/hyperlink" Target="https://www.ieee802.org/1/files/public/docs2024/dp-draft-PAR-extension-0524-v01.pdf" TargetMode="External"/><Relationship Id="rId11" Type="http://schemas.openxmlformats.org/officeDocument/2006/relationships/hyperlink" Target="https://mentor.ieee.org/802.15/dcn/24/15-24-0299-00-016t-tg16t-par-extension.pdf" TargetMode="External"/><Relationship Id="rId5" Type="http://schemas.openxmlformats.org/officeDocument/2006/relationships/hyperlink" Target="https://www.ieee802.org/1/files/public/docs2024/ed-draft-CSD-0524-v01.pdf" TargetMode="External"/><Relationship Id="rId15" Type="http://schemas.openxmlformats.org/officeDocument/2006/relationships/hyperlink" Target="https://mentor.ieee.org/802.15/dcn/24/15-24-0286-02-cryp-csd-for-tg9a.docx" TargetMode="External"/><Relationship Id="rId10" Type="http://schemas.openxmlformats.org/officeDocument/2006/relationships/hyperlink" Target="https://mentor.ieee.org/802.11/dcn/24/11-24-0997-00-00bf-p802-11bf-par-extension-request.pdf" TargetMode="External"/><Relationship Id="rId4" Type="http://schemas.openxmlformats.org/officeDocument/2006/relationships/hyperlink" Target="https://www.ieee802.org/1/files/public/docs2024/ed-draft-PAR-0524-v01.pdf" TargetMode="External"/><Relationship Id="rId9" Type="http://schemas.openxmlformats.org/officeDocument/2006/relationships/hyperlink" Target="https://mentor.ieee.org/802.11/dcn/24/11-24-0859-01-000m-p802-11revm-revision-par.docx" TargetMode="External"/><Relationship Id="rId14" Type="http://schemas.openxmlformats.org/officeDocument/2006/relationships/hyperlink" Target="https://mentor.ieee.org/802.15/dcn/24/15-24-0284-00-cryp-par-for-tg9a-edhoc-for-802-15-9.pdf" TargetMode="External"/></Relationships>
</file>

<file path=ppt/slides/_rels/slide20.xml.rels><?xml version="1.0" encoding="UTF-8" standalone="yes"?>
<Relationships xmlns="http://schemas.openxmlformats.org/package/2006/relationships"><Relationship Id="rId2" Type="http://schemas.openxmlformats.org/officeDocument/2006/relationships/hyperlink" Target="https://www.ieee802.org/1/files/public/docs2024/dp-draft-PAR-extension-0524-v01.pdf" TargetMode="External"/><Relationship Id="rId1" Type="http://schemas.openxmlformats.org/officeDocument/2006/relationships/slideLayout" Target="../slideLayouts/slideLayout2.xml"/></Relationships>
</file>

<file path=ppt/slides/_rels/slide21.xml.rels><?xml version="1.0" encoding="UTF-8" standalone="yes"?>
<Relationships xmlns="http://schemas.openxmlformats.org/package/2006/relationships"><Relationship Id="rId2" Type="http://schemas.openxmlformats.org/officeDocument/2006/relationships/hyperlink" Target="https://www.ieee802.org/1/files/public/docs2024/ab-draft-PAR-0524-v01.pdf" TargetMode="External"/><Relationship Id="rId1" Type="http://schemas.openxmlformats.org/officeDocument/2006/relationships/slideLayout" Target="../slideLayouts/slideLayout2.xml"/></Relationships>
</file>

<file path=ppt/slides/_rels/slide22.xml.rels><?xml version="1.0" encoding="UTF-8" standalone="yes"?>
<Relationships xmlns="http://schemas.openxmlformats.org/package/2006/relationships"><Relationship Id="rId2" Type="http://schemas.openxmlformats.org/officeDocument/2006/relationships/hyperlink" Target="https://www.ieee802.org/1/files/public/docs2024/ac-draft-PAR-0524-v01.pdf" TargetMode="External"/><Relationship Id="rId1" Type="http://schemas.openxmlformats.org/officeDocument/2006/relationships/slideLayout" Target="../slideLayouts/slideLayout2.xml"/></Relationships>
</file>

<file path=ppt/slides/_rels/slide23.xml.rels><?xml version="1.0" encoding="UTF-8" standalone="yes"?>
<Relationships xmlns="http://schemas.openxmlformats.org/package/2006/relationships"><Relationship Id="rId2" Type="http://schemas.openxmlformats.org/officeDocument/2006/relationships/hyperlink" Target="https://mentor.ieee.org/802.15/dcn/24/15-24-0299-00-016t-tg16t-par-extension.pdf" TargetMode="External"/><Relationship Id="rId1" Type="http://schemas.openxmlformats.org/officeDocument/2006/relationships/slideLayout" Target="../slideLayouts/slideLayout2.xml"/></Relationships>
</file>

<file path=ppt/slides/_rels/slide24.xml.rels><?xml version="1.0" encoding="UTF-8" standalone="yes"?>
<Relationships xmlns="http://schemas.openxmlformats.org/package/2006/relationships"><Relationship Id="rId3" Type="http://schemas.openxmlformats.org/officeDocument/2006/relationships/hyperlink" Target="https://mentor.ieee.org/802.15/dcn/24/15-24-0268-01-cryp-csd-for-tg4ae.docx" TargetMode="External"/><Relationship Id="rId2" Type="http://schemas.openxmlformats.org/officeDocument/2006/relationships/hyperlink" Target="https://mentor.ieee.org/802.15/dcn/24/15-24-0267-01-cryp-par-for-tg4ae-ascon-for-802-15-4.pdf" TargetMode="External"/><Relationship Id="rId1" Type="http://schemas.openxmlformats.org/officeDocument/2006/relationships/slideLayout" Target="../slideLayouts/slideLayout2.xml"/></Relationships>
</file>

<file path=ppt/slides/_rels/slide2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6.xml.rels><?xml version="1.0" encoding="UTF-8" standalone="yes"?>
<Relationships xmlns="http://schemas.openxmlformats.org/package/2006/relationships"><Relationship Id="rId3" Type="http://schemas.openxmlformats.org/officeDocument/2006/relationships/hyperlink" Target="https://mentor.ieee.org/802.15/dcn/24/15-24-0286-02-cryp-csd-for-tg9a.docx" TargetMode="External"/><Relationship Id="rId2" Type="http://schemas.openxmlformats.org/officeDocument/2006/relationships/hyperlink" Target="https://mentor.ieee.org/802.15/dcn/24/15-24-0284-00-cryp-par-for-tg9a-edhoc-for-802-15-9.pdf" TargetMode="External"/><Relationship Id="rId1" Type="http://schemas.openxmlformats.org/officeDocument/2006/relationships/slideLayout" Target="../slideLayouts/slideLayout2.xml"/></Relationships>
</file>

<file path=ppt/slides/_rels/slide2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8.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29.xml.rels><?xml version="1.0" encoding="UTF-8" standalone="yes"?>
<Relationships xmlns="http://schemas.openxmlformats.org/package/2006/relationships"><Relationship Id="rId3" Type="http://schemas.openxmlformats.org/officeDocument/2006/relationships/hyperlink" Target="https://ieee802.org/PARs.shtml" TargetMode="External"/><Relationship Id="rId2" Type="http://schemas.openxmlformats.org/officeDocument/2006/relationships/notesSlide" Target="../notesSlides/notesSlide8.xml"/><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3" Type="http://schemas.openxmlformats.org/officeDocument/2006/relationships/hyperlink" Target="http://grouper.ieee.org/groups/802/PARs.shtml" TargetMode="External"/><Relationship Id="rId2" Type="http://schemas.openxmlformats.org/officeDocument/2006/relationships/notesSlide" Target="../notesSlides/notesSlide2.xml"/><Relationship Id="rId1" Type="http://schemas.openxmlformats.org/officeDocument/2006/relationships/slideLayout" Target="../slideLayouts/slideLayout2.xml"/></Relationships>
</file>

<file path=ppt/slides/_rels/slide30.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31.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3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4.xml.rels><?xml version="1.0" encoding="UTF-8" standalone="yes"?>
<Relationships xmlns="http://schemas.openxmlformats.org/package/2006/relationships"><Relationship Id="rId3" Type="http://schemas.openxmlformats.org/officeDocument/2006/relationships/hyperlink" Target="http://grouper.ieee.org/groups/802/PARs.shtml" TargetMode="External"/><Relationship Id="rId2" Type="http://schemas.openxmlformats.org/officeDocument/2006/relationships/notesSlide" Target="../notesSlides/notesSlide9.xml"/><Relationship Id="rId1" Type="http://schemas.openxmlformats.org/officeDocument/2006/relationships/slideLayout" Target="../slideLayouts/slideLayout2.xml"/><Relationship Id="rId4" Type="http://schemas.openxmlformats.org/officeDocument/2006/relationships/hyperlink" Target="https://mentor.ieee.org/802.11/dcn/24/11-24-0499-00-0PAR-minutes-march-2024-session.docx" TargetMode="External"/></Relationships>
</file>

<file path=ppt/slides/_rels/slide4.xml.rels><?xml version="1.0" encoding="UTF-8" standalone="yes"?>
<Relationships xmlns="http://schemas.openxmlformats.org/package/2006/relationships"><Relationship Id="rId2" Type="http://schemas.openxmlformats.org/officeDocument/2006/relationships/hyperlink" Target="https://cvent.me/dkO9BB" TargetMode="External"/><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3" Type="http://schemas.openxmlformats.org/officeDocument/2006/relationships/hyperlink" Target="https://www.ieee.org/content/dam/ieee-org/ieee/web/org/about/ieee_code_of_conduct.pdf" TargetMode="External"/><Relationship Id="rId2" Type="http://schemas.openxmlformats.org/officeDocument/2006/relationships/hyperlink" Target="http://www.ieee.org/about/corporate/governance/p7-8.html" TargetMode="External"/><Relationship Id="rId1" Type="http://schemas.openxmlformats.org/officeDocument/2006/relationships/slideLayout" Target="../slideLayouts/slideLayout2.xml"/><Relationship Id="rId4" Type="http://schemas.openxmlformats.org/officeDocument/2006/relationships/hyperlink" Target="http://www.ieee.org/about/corporate/governance" TargetMode="External"/></Relationships>
</file>

<file path=ppt/slides/_rels/slide6.xml.rels><?xml version="1.0" encoding="UTF-8" standalone="yes"?>
<Relationships xmlns="http://schemas.openxmlformats.org/package/2006/relationships"><Relationship Id="rId2" Type="http://schemas.openxmlformats.org/officeDocument/2006/relationships/hyperlink" Target="http://standards.ieee.org/develop/policies/bylaws/sb_bylaws.pdf" TargetMode="External"/><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2" Type="http://schemas.openxmlformats.org/officeDocument/2006/relationships/hyperlink" Target="http://standards.ieee.org/develop/policies/bylaws/sb_bylaws.pdf" TargetMode="External"/><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8" Type="http://schemas.openxmlformats.org/officeDocument/2006/relationships/hyperlink" Target="http://standards.ieee.org/board/pat/faq.pdf" TargetMode="External"/><Relationship Id="rId3" Type="http://schemas.openxmlformats.org/officeDocument/2006/relationships/hyperlink" Target="http://www.ieee.org/about/corporate/governance/p7-8.html" TargetMode="External"/><Relationship Id="rId7" Type="http://schemas.openxmlformats.org/officeDocument/2006/relationships/hyperlink" Target="http://standards.ieee.org/develop/policies/bylaws/sect6-7.html#loa" TargetMode="External"/><Relationship Id="rId2" Type="http://schemas.openxmlformats.org/officeDocument/2006/relationships/notesSlide" Target="../notesSlides/notesSlide3.xml"/><Relationship Id="rId1" Type="http://schemas.openxmlformats.org/officeDocument/2006/relationships/slideLayout" Target="../slideLayouts/slideLayout2.xml"/><Relationship Id="rId6" Type="http://schemas.openxmlformats.org/officeDocument/2006/relationships/hyperlink" Target="http://standards.ieee.org/board/pat/pat-slideset.ppt" TargetMode="External"/><Relationship Id="rId5" Type="http://schemas.openxmlformats.org/officeDocument/2006/relationships/hyperlink" Target="http://standards.ieee.org/resources/antitrust-guidelines.pdf" TargetMode="External"/><Relationship Id="rId4" Type="http://schemas.openxmlformats.org/officeDocument/2006/relationships/hyperlink" Target="http://standards.ieee.org/faqs/affiliation.html" TargetMode="External"/></Relationships>
</file>

<file path=ppt/slides/_rels/slide9.xml.rels><?xml version="1.0" encoding="UTF-8" standalone="yes"?>
<Relationships xmlns="http://schemas.openxmlformats.org/package/2006/relationships"><Relationship Id="rId3" Type="http://schemas.openxmlformats.org/officeDocument/2006/relationships/hyperlink" Target="http://standards.ieee.org/develop/policies/bylaws/index.html" TargetMode="External"/><Relationship Id="rId2" Type="http://schemas.openxmlformats.org/officeDocument/2006/relationships/notesSlide" Target="../notesSlides/notesSlide4.xml"/><Relationship Id="rId1" Type="http://schemas.openxmlformats.org/officeDocument/2006/relationships/slideLayout" Target="../slideLayouts/slideLayout2.xml"/><Relationship Id="rId6" Type="http://schemas.openxmlformats.org/officeDocument/2006/relationships/hyperlink" Target="http://standards.ieee.org/develop/policies/opman/sb_om.pdf" TargetMode="External"/><Relationship Id="rId5" Type="http://schemas.openxmlformats.org/officeDocument/2006/relationships/hyperlink" Target="http://standards.ieee.org/develop/policies/opman/index.html" TargetMode="External"/><Relationship Id="rId4" Type="http://schemas.openxmlformats.org/officeDocument/2006/relationships/hyperlink" Target="http://standards.ieee.org/develop/policies/bylaws/sb_bylaws.pdf" TargetMode="Externa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073" name="Rectangle 1"/>
          <p:cNvSpPr>
            <a:spLocks noGrp="1" noChangeArrowheads="1"/>
          </p:cNvSpPr>
          <p:nvPr>
            <p:ph type="title"/>
          </p:nvPr>
        </p:nvSpPr>
        <p:spPr>
          <a:ln/>
        </p:spPr>
        <p:txBody>
          <a:bodyPr/>
          <a:lstStyle/>
          <a:p>
            <a:pPr>
              <a:tabLst>
                <a:tab pos="0" algn="l"/>
                <a:tab pos="914400" algn="l"/>
                <a:tab pos="1828800" algn="l"/>
                <a:tab pos="2743200" algn="l"/>
                <a:tab pos="3657600" algn="l"/>
                <a:tab pos="4572000" algn="l"/>
                <a:tab pos="5486400" algn="l"/>
                <a:tab pos="6400800" algn="l"/>
                <a:tab pos="7315200" algn="l"/>
                <a:tab pos="8229600" algn="l"/>
                <a:tab pos="9144000" algn="l"/>
                <a:tab pos="10058400" algn="l"/>
              </a:tabLst>
            </a:pPr>
            <a:r>
              <a:rPr lang="en-US" b="0" i="0" dirty="0">
                <a:solidFill>
                  <a:srgbClr val="000000"/>
                </a:solidFill>
                <a:effectLst/>
                <a:latin typeface="Verdana" panose="020B0604030504040204" pitchFamily="34" charset="0"/>
              </a:rPr>
              <a:t>PAR Review SC - Mtg Agenda and Comment slides - 2024 July - Montreal</a:t>
            </a:r>
            <a:endParaRPr lang="en-GB" dirty="0">
              <a:latin typeface="Times New Roman" panose="02020603050405020304" pitchFamily="18" charset="0"/>
              <a:cs typeface="Times New Roman" panose="02020603050405020304" pitchFamily="18" charset="0"/>
            </a:endParaRPr>
          </a:p>
        </p:txBody>
      </p:sp>
      <p:sp>
        <p:nvSpPr>
          <p:cNvPr id="3074" name="Rectangle 2"/>
          <p:cNvSpPr>
            <a:spLocks noGrp="1" noChangeArrowheads="1"/>
          </p:cNvSpPr>
          <p:nvPr>
            <p:ph idx="1"/>
          </p:nvPr>
        </p:nvSpPr>
        <p:spPr>
          <a:ln/>
        </p:spPr>
        <p:txBody>
          <a:bodyPr/>
          <a:lstStyle/>
          <a:p>
            <a:pPr algn="ctr">
              <a:spcBef>
                <a:spcPts val="500"/>
              </a:spcBef>
              <a:tabLst>
                <a:tab pos="912813" algn="l"/>
                <a:tab pos="1827213" algn="l"/>
                <a:tab pos="2741613" algn="l"/>
                <a:tab pos="3656013" algn="l"/>
                <a:tab pos="4570413" algn="l"/>
                <a:tab pos="5484813" algn="l"/>
                <a:tab pos="6399213" algn="l"/>
                <a:tab pos="7313613" algn="l"/>
                <a:tab pos="8228013" algn="l"/>
                <a:tab pos="9142413" algn="l"/>
                <a:tab pos="10056813" algn="l"/>
              </a:tabLst>
            </a:pPr>
            <a:r>
              <a:rPr lang="en-GB" sz="2000" dirty="0"/>
              <a:t>Date: 2024-07-15</a:t>
            </a:r>
          </a:p>
        </p:txBody>
      </p:sp>
      <p:sp>
        <p:nvSpPr>
          <p:cNvPr id="6" name="Date Placeholder 3"/>
          <p:cNvSpPr>
            <a:spLocks noGrp="1"/>
          </p:cNvSpPr>
          <p:nvPr>
            <p:ph type="dt" idx="10"/>
          </p:nvPr>
        </p:nvSpPr>
        <p:spPr/>
        <p:txBody>
          <a:bodyPr/>
          <a:lstStyle/>
          <a:p>
            <a:r>
              <a:rPr lang="en-US"/>
              <a:t>July 2024</a:t>
            </a:r>
            <a:endParaRPr lang="en-GB" dirty="0"/>
          </a:p>
        </p:txBody>
      </p:sp>
      <p:sp>
        <p:nvSpPr>
          <p:cNvPr id="7" name="Footer Placeholder 4"/>
          <p:cNvSpPr>
            <a:spLocks noGrp="1"/>
          </p:cNvSpPr>
          <p:nvPr>
            <p:ph type="ftr" idx="11"/>
          </p:nvPr>
        </p:nvSpPr>
        <p:spPr/>
        <p:txBody>
          <a:bodyPr/>
          <a:lstStyle/>
          <a:p>
            <a:r>
              <a:rPr lang="en-GB"/>
              <a:t>Jon Rosdahl (Qualcomm)</a:t>
            </a:r>
            <a:endParaRPr lang="en-GB" dirty="0"/>
          </a:p>
        </p:txBody>
      </p:sp>
      <p:sp>
        <p:nvSpPr>
          <p:cNvPr id="8" name="Slide Number Placeholder 5"/>
          <p:cNvSpPr>
            <a:spLocks noGrp="1"/>
          </p:cNvSpPr>
          <p:nvPr>
            <p:ph type="sldNum" idx="12"/>
          </p:nvPr>
        </p:nvSpPr>
        <p:spPr/>
        <p:txBody>
          <a:bodyPr/>
          <a:lstStyle/>
          <a:p>
            <a:r>
              <a:rPr lang="en-GB"/>
              <a:t>Slide </a:t>
            </a:r>
            <a:fld id="{93823DB3-BAA4-4F4A-B4B3-ED9ABE70E976}" type="slidenum">
              <a:rPr lang="en-GB" smtClean="0"/>
              <a:pPr/>
              <a:t>1</a:t>
            </a:fld>
            <a:endParaRPr lang="en-GB" dirty="0"/>
          </a:p>
        </p:txBody>
      </p:sp>
      <p:graphicFrame>
        <p:nvGraphicFramePr>
          <p:cNvPr id="3075" name="Object 3"/>
          <p:cNvGraphicFramePr>
            <a:graphicFrameLocks noChangeAspect="1"/>
          </p:cNvGraphicFramePr>
          <p:nvPr>
            <p:extLst>
              <p:ext uri="{D42A27DB-BD31-4B8C-83A1-F6EECF244321}">
                <p14:modId xmlns:p14="http://schemas.microsoft.com/office/powerpoint/2010/main" val="57025170"/>
              </p:ext>
            </p:extLst>
          </p:nvPr>
        </p:nvGraphicFramePr>
        <p:xfrm>
          <a:off x="2057400" y="2590805"/>
          <a:ext cx="8001000" cy="2422525"/>
        </p:xfrm>
        <a:graphic>
          <a:graphicData uri="http://schemas.openxmlformats.org/presentationml/2006/ole">
            <mc:AlternateContent xmlns:mc="http://schemas.openxmlformats.org/markup-compatibility/2006">
              <mc:Choice xmlns:v="urn:schemas-microsoft-com:vml" Requires="v">
                <p:oleObj name="Document" r:id="rId3" imgW="8289564" imgH="2521714" progId="Word.Document.8">
                  <p:embed/>
                </p:oleObj>
              </mc:Choice>
              <mc:Fallback>
                <p:oleObj name="Document" r:id="rId3" imgW="8289564" imgH="2521714" progId="Word.Document.8">
                  <p:embed/>
                  <p:pic>
                    <p:nvPicPr>
                      <p:cNvPr id="3075" name="Object 3"/>
                      <p:cNvPicPr>
                        <a:picLocks noChangeAspect="1" noChangeArrowheads="1"/>
                      </p:cNvPicPr>
                      <p:nvPr/>
                    </p:nvPicPr>
                    <p:blipFill>
                      <a:blip r:embed="rId4"/>
                      <a:srcRect/>
                      <a:stretch>
                        <a:fillRect/>
                      </a:stretch>
                    </p:blipFill>
                    <p:spPr bwMode="auto">
                      <a:xfrm>
                        <a:off x="2057400" y="2590805"/>
                        <a:ext cx="8001000" cy="2422525"/>
                      </a:xfrm>
                      <a:prstGeom prst="rect">
                        <a:avLst/>
                      </a:prstGeom>
                      <a:noFill/>
                      <a:extLst>
                        <a:ext uri="{909E8E84-426E-40DD-AFC4-6F175D3DCCD1}">
                          <a14:hiddenFill xmlns:a14="http://schemas.microsoft.com/office/drawing/2010/main">
                            <a:blipFill dpi="0" rotWithShape="0">
                              <a:blip/>
                              <a:srcRect/>
                              <a:stretch>
                                <a:fillRect/>
                              </a:stretch>
                            </a:blipFill>
                          </a14:hiddenFill>
                        </a:ext>
                      </a:extLst>
                    </p:spPr>
                  </p:pic>
                </p:oleObj>
              </mc:Fallback>
            </mc:AlternateContent>
          </a:graphicData>
        </a:graphic>
      </p:graphicFrame>
      <p:sp>
        <p:nvSpPr>
          <p:cNvPr id="3076" name="Rectangle 4"/>
          <p:cNvSpPr>
            <a:spLocks noChangeArrowheads="1"/>
          </p:cNvSpPr>
          <p:nvPr/>
        </p:nvSpPr>
        <p:spPr bwMode="auto">
          <a:xfrm>
            <a:off x="2121694" y="2246414"/>
            <a:ext cx="1447800" cy="381000"/>
          </a:xfrm>
          <a:prstGeom prst="rect">
            <a:avLst/>
          </a:prstGeom>
          <a:noFill/>
          <a:ln w="9525">
            <a:noFill/>
            <a:round/>
            <a:headEnd/>
            <a:tailEnd/>
          </a:ln>
          <a:effectLst/>
        </p:spPr>
        <p:txBody>
          <a:bodyPr lIns="92160" tIns="46080" rIns="92160" bIns="46080"/>
          <a:lstStyle/>
          <a:p>
            <a:pPr>
              <a:spcBef>
                <a:spcPts val="500"/>
              </a:spcBef>
              <a:tabLst>
                <a:tab pos="342900" algn="l"/>
                <a:tab pos="1257300" algn="l"/>
                <a:tab pos="2171700" algn="l"/>
                <a:tab pos="3086100" algn="l"/>
                <a:tab pos="4000500" algn="l"/>
                <a:tab pos="4914900" algn="l"/>
                <a:tab pos="5829300" algn="l"/>
                <a:tab pos="6743700" algn="l"/>
                <a:tab pos="7658100" algn="l"/>
                <a:tab pos="8572500" algn="l"/>
                <a:tab pos="9486900" algn="l"/>
                <a:tab pos="10401300" algn="l"/>
              </a:tabLst>
            </a:pPr>
            <a:r>
              <a:rPr lang="en-GB" sz="2000" dirty="0">
                <a:solidFill>
                  <a:srgbClr val="000000"/>
                </a:solidFill>
              </a:rPr>
              <a:t>Authors:</a:t>
            </a:r>
          </a:p>
        </p:txBody>
      </p:sp>
    </p:spTree>
  </p:cSld>
  <p:clrMapOvr>
    <a:masterClrMapping/>
  </p:clrMapOvr>
  <p:transition spd="med"/>
  <p:timing>
    <p:tnLst>
      <p:par>
        <p:cTn id="1" dur="indefinite" restart="never" nodeType="tmRoot">
          <p:childTnLst>
            <p:seq concurrent="1" nextAc="seek">
              <p:cTn id="2" dur="0" nodeType="mainSeq"/>
              <p:prevCondLst>
                <p:cond evt="onPrev" delay="0">
                  <p:tgtEl>
                    <p:sldTgt/>
                  </p:tgtEl>
                </p:cond>
              </p:prevCondLst>
              <p:nextCondLst>
                <p:cond evt="onNext" delay="0">
                  <p:tgtEl>
                    <p:sldTgt/>
                  </p:tgtEl>
                </p:cond>
              </p:nextCondLst>
            </p:seq>
          </p:childTnLst>
        </p:cTn>
      </p:par>
    </p:tnLst>
  </p:timing>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a:t>IEEE 802 Ground Rules</a:t>
            </a:r>
          </a:p>
        </p:txBody>
      </p:sp>
      <p:sp>
        <p:nvSpPr>
          <p:cNvPr id="3" name="Content Placeholder 2"/>
          <p:cNvSpPr>
            <a:spLocks noGrp="1"/>
          </p:cNvSpPr>
          <p:nvPr>
            <p:ph idx="1"/>
          </p:nvPr>
        </p:nvSpPr>
        <p:spPr/>
        <p:txBody>
          <a:bodyPr/>
          <a:lstStyle/>
          <a:p>
            <a:pPr indent="-457200">
              <a:buFont typeface="Arial" panose="020B0604020202020204" pitchFamily="34" charset="0"/>
              <a:buChar char="•"/>
            </a:pPr>
            <a:r>
              <a:rPr lang="en-US" dirty="0">
                <a:cs typeface="DejaVu Sans" pitchFamily="34" charset="0"/>
              </a:rPr>
              <a:t>Respect … give it, get it</a:t>
            </a:r>
          </a:p>
          <a:p>
            <a:pPr indent="-457200">
              <a:buFont typeface="Arial" panose="020B0604020202020204" pitchFamily="34" charset="0"/>
              <a:buChar char="•"/>
            </a:pPr>
            <a:r>
              <a:rPr lang="en-US" dirty="0">
                <a:cs typeface="DejaVu Sans" pitchFamily="34" charset="0"/>
              </a:rPr>
              <a:t>NO product pitches</a:t>
            </a:r>
          </a:p>
          <a:p>
            <a:pPr indent="-457200">
              <a:buFont typeface="Arial" panose="020B0604020202020204" pitchFamily="34" charset="0"/>
              <a:buChar char="•"/>
            </a:pPr>
            <a:r>
              <a:rPr lang="en-US" dirty="0">
                <a:cs typeface="DejaVu Sans" pitchFamily="34" charset="0"/>
              </a:rPr>
              <a:t>NO corporate pitches</a:t>
            </a:r>
          </a:p>
          <a:p>
            <a:pPr indent="-457200">
              <a:buFont typeface="Arial" panose="020B0604020202020204" pitchFamily="34" charset="0"/>
              <a:buChar char="•"/>
            </a:pPr>
            <a:r>
              <a:rPr lang="en-US" dirty="0">
                <a:cs typeface="DejaVu Sans" pitchFamily="34" charset="0"/>
              </a:rPr>
              <a:t>NO prices</a:t>
            </a:r>
          </a:p>
          <a:p>
            <a:pPr indent="-457200">
              <a:buFont typeface="Arial" panose="020B0604020202020204" pitchFamily="34" charset="0"/>
              <a:buChar char="•"/>
            </a:pPr>
            <a:r>
              <a:rPr lang="en-US" dirty="0">
                <a:cs typeface="DejaVu Sans" pitchFamily="34" charset="0"/>
              </a:rPr>
              <a:t>NO restrictive notices – (no confidentiality notices in email)</a:t>
            </a:r>
          </a:p>
          <a:p>
            <a:pPr indent="-457200">
              <a:buFont typeface="Arial" panose="020B0604020202020204" pitchFamily="34" charset="0"/>
              <a:buChar char="•"/>
            </a:pPr>
            <a:r>
              <a:rPr lang="en-US" dirty="0">
                <a:cs typeface="DejaVu Sans" pitchFamily="34" charset="0"/>
              </a:rPr>
              <a:t>Presentations must be openly available</a:t>
            </a:r>
          </a:p>
        </p:txBody>
      </p:sp>
      <p:sp>
        <p:nvSpPr>
          <p:cNvPr id="4" name="Slide Number Placeholder 3"/>
          <p:cNvSpPr>
            <a:spLocks noGrp="1"/>
          </p:cNvSpPr>
          <p:nvPr>
            <p:ph type="sldNum" idx="12"/>
          </p:nvPr>
        </p:nvSpPr>
        <p:spPr/>
        <p:txBody>
          <a:bodyPr/>
          <a:lstStyle/>
          <a:p>
            <a:r>
              <a:rPr lang="en-GB" dirty="0"/>
              <a:t>Slide </a:t>
            </a:r>
            <a:fld id="{440F5867-744E-4AA6-B0ED-4C44D2DFBB7B}" type="slidenum">
              <a:rPr lang="en-GB" smtClean="0"/>
              <a:pPr/>
              <a:t>10</a:t>
            </a:fld>
            <a:endParaRPr lang="en-GB" dirty="0"/>
          </a:p>
        </p:txBody>
      </p:sp>
      <p:sp>
        <p:nvSpPr>
          <p:cNvPr id="5" name="Footer Placeholder 4"/>
          <p:cNvSpPr>
            <a:spLocks noGrp="1"/>
          </p:cNvSpPr>
          <p:nvPr>
            <p:ph type="ftr" idx="14"/>
          </p:nvPr>
        </p:nvSpPr>
        <p:spPr bwMode="auto">
          <a:xfrm>
            <a:off x="7143757" y="6475414"/>
            <a:ext cx="4246027" cy="180975"/>
          </a:xfrm>
          <a:prstGeom prst="rect">
            <a:avLst/>
          </a:prstGeom>
          <a:noFill/>
          <a:ln w="9525">
            <a:noFill/>
            <a:round/>
            <a:headEnd/>
            <a:tailEnd/>
          </a:ln>
          <a:effectLst/>
        </p:spPr>
        <p:txBody>
          <a:bodyPr vert="horz" wrap="square" lIns="0" tIns="0" rIns="0" bIns="0" numCol="1" anchor="t" anchorCtr="0" compatLnSpc="1">
            <a:prstTxWarp prst="textNoShape">
              <a:avLst/>
            </a:prstTxWarp>
          </a:bodyPr>
          <a:lstStyle>
            <a:defPPr>
              <a:defRPr lang="en-GB"/>
            </a:defPPr>
            <a:lvl1pPr algn="r" defTabSz="449263" rtl="0" eaLnBrk="0" fontAlgn="base" hangingPunct="0">
              <a:spcBef>
                <a:spcPct val="0"/>
              </a:spcBef>
              <a:spcAft>
                <a:spcPct val="0"/>
              </a:spcAft>
              <a:buClr>
                <a:srgbClr val="000000"/>
              </a:buClr>
              <a:buSzPct val="100000"/>
              <a:buFont typeface="Times New Roman" pitchFamily="16" charset="0"/>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200" kern="1200">
                <a:solidFill>
                  <a:srgbClr val="000000"/>
                </a:solidFill>
                <a:latin typeface="Times New Roman" pitchFamily="16" charset="0"/>
                <a:ea typeface="MS Gothic" charset="-128"/>
                <a:cs typeface="Arial Unicode MS" charset="0"/>
              </a:defRPr>
            </a:lvl1pPr>
            <a:lvl2pPr marL="742950" indent="-28575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2pPr>
            <a:lvl3pPr marL="11430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3pPr>
            <a:lvl4pPr marL="16002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4pPr>
            <a:lvl5pPr marL="20574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5pPr>
            <a:lvl6pPr marL="2286000" algn="l" defTabSz="914400" rtl="0" eaLnBrk="1" latinLnBrk="0" hangingPunct="1">
              <a:defRPr sz="2400" kern="1200">
                <a:solidFill>
                  <a:schemeClr val="bg1"/>
                </a:solidFill>
                <a:latin typeface="Times New Roman" pitchFamily="16" charset="0"/>
                <a:ea typeface="MS Gothic" charset="-128"/>
                <a:cs typeface="+mn-cs"/>
              </a:defRPr>
            </a:lvl6pPr>
            <a:lvl7pPr marL="2743200" algn="l" defTabSz="914400" rtl="0" eaLnBrk="1" latinLnBrk="0" hangingPunct="1">
              <a:defRPr sz="2400" kern="1200">
                <a:solidFill>
                  <a:schemeClr val="bg1"/>
                </a:solidFill>
                <a:latin typeface="Times New Roman" pitchFamily="16" charset="0"/>
                <a:ea typeface="MS Gothic" charset="-128"/>
                <a:cs typeface="+mn-cs"/>
              </a:defRPr>
            </a:lvl7pPr>
            <a:lvl8pPr marL="3200400" algn="l" defTabSz="914400" rtl="0" eaLnBrk="1" latinLnBrk="0" hangingPunct="1">
              <a:defRPr sz="2400" kern="1200">
                <a:solidFill>
                  <a:schemeClr val="bg1"/>
                </a:solidFill>
                <a:latin typeface="Times New Roman" pitchFamily="16" charset="0"/>
                <a:ea typeface="MS Gothic" charset="-128"/>
                <a:cs typeface="+mn-cs"/>
              </a:defRPr>
            </a:lvl8pPr>
            <a:lvl9pPr marL="3657600" algn="l" defTabSz="914400" rtl="0" eaLnBrk="1" latinLnBrk="0" hangingPunct="1">
              <a:defRPr sz="2400" kern="1200">
                <a:solidFill>
                  <a:schemeClr val="bg1"/>
                </a:solidFill>
                <a:latin typeface="Times New Roman" pitchFamily="16" charset="0"/>
                <a:ea typeface="MS Gothic" charset="-128"/>
                <a:cs typeface="+mn-cs"/>
              </a:defRPr>
            </a:lvl9pPr>
          </a:lstStyle>
          <a:p>
            <a:r>
              <a:rPr lang="en-GB"/>
              <a:t>Jon Rosdahl (Qualcomm)</a:t>
            </a:r>
            <a:endParaRPr lang="en-GB" dirty="0"/>
          </a:p>
        </p:txBody>
      </p:sp>
      <p:sp>
        <p:nvSpPr>
          <p:cNvPr id="6" name="Date Placeholder 5"/>
          <p:cNvSpPr>
            <a:spLocks noGrp="1"/>
          </p:cNvSpPr>
          <p:nvPr>
            <p:ph type="dt" idx="15"/>
          </p:nvPr>
        </p:nvSpPr>
        <p:spPr bwMode="auto">
          <a:xfrm>
            <a:off x="929217" y="333375"/>
            <a:ext cx="2499764" cy="273050"/>
          </a:xfrm>
          <a:prstGeom prst="rect">
            <a:avLst/>
          </a:prstGeom>
          <a:noFill/>
          <a:ln w="9525">
            <a:noFill/>
            <a:round/>
            <a:headEnd/>
            <a:tailEnd/>
          </a:ln>
          <a:effectLst/>
        </p:spPr>
        <p:txBody>
          <a:bodyPr vert="horz" wrap="square" lIns="0" tIns="0" rIns="0" bIns="0" numCol="1" anchor="b" anchorCtr="0" compatLnSpc="1">
            <a:prstTxWarp prst="textNoShape">
              <a:avLst/>
            </a:prstTxWarp>
          </a:bodyPr>
          <a:lstStyle>
            <a:defPPr>
              <a:defRPr lang="en-GB"/>
            </a:defPPr>
            <a:lvl1pPr algn="l" defTabSz="449263" rtl="0" eaLnBrk="0" fontAlgn="base" hangingPunct="0">
              <a:spcBef>
                <a:spcPct val="0"/>
              </a:spcBef>
              <a:spcAft>
                <a:spcPct val="0"/>
              </a:spcAft>
              <a:buClr>
                <a:srgbClr val="000000"/>
              </a:buClr>
              <a:buSzPct val="100000"/>
              <a:buFont typeface="Times New Roman" pitchFamily="16" charset="0"/>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800" b="1" kern="1200">
                <a:solidFill>
                  <a:srgbClr val="000000"/>
                </a:solidFill>
                <a:latin typeface="Times New Roman" pitchFamily="16" charset="0"/>
                <a:ea typeface="MS Gothic" charset="-128"/>
                <a:cs typeface="Arial Unicode MS" charset="0"/>
              </a:defRPr>
            </a:lvl1pPr>
            <a:lvl2pPr marL="742950" indent="-28575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2pPr>
            <a:lvl3pPr marL="11430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3pPr>
            <a:lvl4pPr marL="16002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4pPr>
            <a:lvl5pPr marL="20574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5pPr>
            <a:lvl6pPr marL="2286000" algn="l" defTabSz="914400" rtl="0" eaLnBrk="1" latinLnBrk="0" hangingPunct="1">
              <a:defRPr sz="2400" kern="1200">
                <a:solidFill>
                  <a:schemeClr val="bg1"/>
                </a:solidFill>
                <a:latin typeface="Times New Roman" pitchFamily="16" charset="0"/>
                <a:ea typeface="MS Gothic" charset="-128"/>
                <a:cs typeface="+mn-cs"/>
              </a:defRPr>
            </a:lvl6pPr>
            <a:lvl7pPr marL="2743200" algn="l" defTabSz="914400" rtl="0" eaLnBrk="1" latinLnBrk="0" hangingPunct="1">
              <a:defRPr sz="2400" kern="1200">
                <a:solidFill>
                  <a:schemeClr val="bg1"/>
                </a:solidFill>
                <a:latin typeface="Times New Roman" pitchFamily="16" charset="0"/>
                <a:ea typeface="MS Gothic" charset="-128"/>
                <a:cs typeface="+mn-cs"/>
              </a:defRPr>
            </a:lvl7pPr>
            <a:lvl8pPr marL="3200400" algn="l" defTabSz="914400" rtl="0" eaLnBrk="1" latinLnBrk="0" hangingPunct="1">
              <a:defRPr sz="2400" kern="1200">
                <a:solidFill>
                  <a:schemeClr val="bg1"/>
                </a:solidFill>
                <a:latin typeface="Times New Roman" pitchFamily="16" charset="0"/>
                <a:ea typeface="MS Gothic" charset="-128"/>
                <a:cs typeface="+mn-cs"/>
              </a:defRPr>
            </a:lvl8pPr>
            <a:lvl9pPr marL="3657600" algn="l" defTabSz="914400" rtl="0" eaLnBrk="1" latinLnBrk="0" hangingPunct="1">
              <a:defRPr sz="2400" kern="1200">
                <a:solidFill>
                  <a:schemeClr val="bg1"/>
                </a:solidFill>
                <a:latin typeface="Times New Roman" pitchFamily="16" charset="0"/>
                <a:ea typeface="MS Gothic" charset="-128"/>
                <a:cs typeface="+mn-cs"/>
              </a:defRPr>
            </a:lvl9pPr>
          </a:lstStyle>
          <a:p>
            <a:r>
              <a:rPr lang="en-US"/>
              <a:t>July 2024</a:t>
            </a:r>
            <a:endParaRPr lang="en-GB" dirty="0"/>
          </a:p>
        </p:txBody>
      </p:sp>
    </p:spTree>
    <p:extLst>
      <p:ext uri="{BB962C8B-B14F-4D97-AF65-F5344CB8AC3E}">
        <p14:creationId xmlns:p14="http://schemas.microsoft.com/office/powerpoint/2010/main" val="1771915819"/>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197" name="Rectangle 2"/>
          <p:cNvSpPr>
            <a:spLocks noGrp="1" noChangeArrowheads="1"/>
          </p:cNvSpPr>
          <p:nvPr>
            <p:ph type="title"/>
          </p:nvPr>
        </p:nvSpPr>
        <p:spPr/>
        <p:txBody>
          <a:bodyPr/>
          <a:lstStyle/>
          <a:p>
            <a:r>
              <a:rPr lang="en-US" dirty="0"/>
              <a:t>IEEE 802 Rules Documents </a:t>
            </a:r>
          </a:p>
        </p:txBody>
      </p:sp>
      <p:sp>
        <p:nvSpPr>
          <p:cNvPr id="8198" name="Rectangle 3"/>
          <p:cNvSpPr>
            <a:spLocks noGrp="1" noChangeArrowheads="1"/>
          </p:cNvSpPr>
          <p:nvPr>
            <p:ph idx="1"/>
          </p:nvPr>
        </p:nvSpPr>
        <p:spPr>
          <a:xfrm>
            <a:off x="914402" y="1484784"/>
            <a:ext cx="10475382" cy="4896544"/>
          </a:xfrm>
          <a:noFill/>
        </p:spPr>
        <p:txBody>
          <a:bodyPr/>
          <a:lstStyle/>
          <a:p>
            <a:r>
              <a:rPr lang="en-US" b="1" dirty="0"/>
              <a:t>IEEE LMSC 802 policies and procedures/operations manual</a:t>
            </a:r>
          </a:p>
          <a:p>
            <a:pPr>
              <a:buFont typeface="Arial" panose="020B0604020202020204" pitchFamily="34" charset="0"/>
              <a:buChar char="•"/>
            </a:pPr>
            <a:r>
              <a:rPr lang="en-US" dirty="0">
                <a:hlinkClick r:id="rId3"/>
              </a:rPr>
              <a:t>IEEE 802 Policies &amp; Procedures</a:t>
            </a:r>
            <a:r>
              <a:rPr lang="en-US" dirty="0"/>
              <a:t> (link to </a:t>
            </a:r>
            <a:r>
              <a:rPr lang="en-US" dirty="0" err="1"/>
              <a:t>AudCom</a:t>
            </a:r>
            <a:r>
              <a:rPr lang="en-US" dirty="0"/>
              <a:t>, approved by IEEE-SA Standards Board 22 May 2020)</a:t>
            </a:r>
          </a:p>
          <a:p>
            <a:pPr>
              <a:buFont typeface="Arial" panose="020B0604020202020204" pitchFamily="34" charset="0"/>
              <a:buChar char="•"/>
            </a:pPr>
            <a:r>
              <a:rPr lang="en-US" dirty="0">
                <a:hlinkClick r:id="rId4"/>
              </a:rPr>
              <a:t>IEEE 802 Operations Manual</a:t>
            </a:r>
            <a:r>
              <a:rPr lang="en-US" dirty="0"/>
              <a:t>, v26, effective 17 March 2023</a:t>
            </a:r>
          </a:p>
          <a:p>
            <a:pPr marL="742950" lvl="1" indent="-285750">
              <a:buFont typeface="Arial" panose="020B0604020202020204" pitchFamily="34" charset="0"/>
              <a:buChar char="•"/>
            </a:pPr>
            <a:r>
              <a:rPr lang="en-US" dirty="0"/>
              <a:t>Criteria for Standards Development (CSD) in </a:t>
            </a:r>
            <a:r>
              <a:rPr lang="en-US" dirty="0">
                <a:hlinkClick r:id="rId5"/>
              </a:rPr>
              <a:t>Word 97/2000/XP format</a:t>
            </a:r>
            <a:r>
              <a:rPr lang="en-US" dirty="0"/>
              <a:t> </a:t>
            </a:r>
            <a:r>
              <a:rPr lang="en-US" i="1" dirty="0"/>
              <a:t>(revision 1, last updated 31 August 2020)</a:t>
            </a:r>
            <a:r>
              <a:rPr lang="en-US" dirty="0"/>
              <a:t>.</a:t>
            </a:r>
          </a:p>
          <a:p>
            <a:pPr>
              <a:buFont typeface="Arial" panose="020B0604020202020204" pitchFamily="34" charset="0"/>
              <a:buChar char="•"/>
            </a:pPr>
            <a:r>
              <a:rPr lang="en-US" dirty="0">
                <a:hlinkClick r:id="rId6"/>
              </a:rPr>
              <a:t>IEEE 802 Working Group Policies and Procedures</a:t>
            </a:r>
            <a:r>
              <a:rPr lang="en-US" dirty="0"/>
              <a:t> v25, effective 15 July 2022.</a:t>
            </a:r>
          </a:p>
          <a:p>
            <a:pPr>
              <a:buFont typeface="Arial" panose="020B0604020202020204" pitchFamily="34" charset="0"/>
              <a:buChar char="•"/>
            </a:pPr>
            <a:r>
              <a:rPr lang="en-US" dirty="0">
                <a:hlinkClick r:id="rId7"/>
              </a:rPr>
              <a:t>IEEE 802 LMSC Chair's Guidelines</a:t>
            </a:r>
            <a:r>
              <a:rPr lang="en-US" dirty="0"/>
              <a:t>, v37, effective 17 November 2023</a:t>
            </a:r>
          </a:p>
          <a:p>
            <a:pPr algn="l">
              <a:buFont typeface="Arial" panose="020B0604020202020204" pitchFamily="34" charset="0"/>
              <a:buChar char="•"/>
            </a:pPr>
            <a:r>
              <a:rPr lang="en-US" b="1" i="0" dirty="0">
                <a:solidFill>
                  <a:srgbClr val="000000"/>
                </a:solidFill>
                <a:effectLst/>
              </a:rPr>
              <a:t>IEEE Participant Behavior - Individual Method</a:t>
            </a:r>
            <a:endParaRPr lang="en-US" b="0" i="0" dirty="0">
              <a:solidFill>
                <a:srgbClr val="000000"/>
              </a:solidFill>
              <a:effectLst/>
            </a:endParaRPr>
          </a:p>
          <a:p>
            <a:pPr marL="742950" lvl="1" indent="-285750" algn="l">
              <a:buFont typeface="Arial" panose="020B0604020202020204" pitchFamily="34" charset="0"/>
              <a:buChar char="•"/>
            </a:pPr>
            <a:r>
              <a:rPr lang="en-US" b="0" i="0" dirty="0">
                <a:solidFill>
                  <a:srgbClr val="000000"/>
                </a:solidFill>
                <a:effectLst/>
                <a:hlinkClick r:id="rId8"/>
              </a:rPr>
              <a:t>Slide detailing appropriate participant behavior</a:t>
            </a:r>
            <a:r>
              <a:rPr lang="en-US" b="0" i="0" dirty="0">
                <a:solidFill>
                  <a:srgbClr val="000000"/>
                </a:solidFill>
                <a:effectLst/>
              </a:rPr>
              <a:t> (PDF).</a:t>
            </a:r>
          </a:p>
          <a:p>
            <a:r>
              <a:rPr lang="en-US" dirty="0"/>
              <a:t>Policies and Procedures hierarchy</a:t>
            </a:r>
            <a:r>
              <a:rPr lang="en-US" sz="1600" dirty="0"/>
              <a:t>: </a:t>
            </a:r>
            <a:r>
              <a:rPr lang="en-US" sz="1600" b="0" dirty="0">
                <a:hlinkClick r:id="rId9"/>
              </a:rPr>
              <a:t>http://www.ieee802.org/11/Rules/rules.shtml</a:t>
            </a:r>
            <a:endParaRPr lang="en-US" sz="1600" b="0" dirty="0"/>
          </a:p>
        </p:txBody>
      </p:sp>
      <p:sp>
        <p:nvSpPr>
          <p:cNvPr id="2" name="Slide Number Placeholder 1"/>
          <p:cNvSpPr>
            <a:spLocks noGrp="1"/>
          </p:cNvSpPr>
          <p:nvPr>
            <p:ph type="sldNum" idx="12"/>
          </p:nvPr>
        </p:nvSpPr>
        <p:spPr/>
        <p:txBody>
          <a:bodyPr/>
          <a:lstStyle/>
          <a:p>
            <a:r>
              <a:rPr lang="en-GB"/>
              <a:t>Slide </a:t>
            </a:r>
            <a:fld id="{440F5867-744E-4AA6-B0ED-4C44D2DFBB7B}" type="slidenum">
              <a:rPr lang="en-GB" smtClean="0"/>
              <a:pPr/>
              <a:t>11</a:t>
            </a:fld>
            <a:endParaRPr lang="en-GB" dirty="0"/>
          </a:p>
        </p:txBody>
      </p:sp>
      <p:sp>
        <p:nvSpPr>
          <p:cNvPr id="8195" name="Footer Placeholder 4"/>
          <p:cNvSpPr>
            <a:spLocks noGrp="1"/>
          </p:cNvSpPr>
          <p:nvPr>
            <p:ph type="ftr" idx="14"/>
          </p:nvPr>
        </p:nvSpPr>
        <p:spPr bwMode="auto">
          <a:xfrm>
            <a:off x="7143757" y="6475414"/>
            <a:ext cx="4246027" cy="180975"/>
          </a:xfrm>
          <a:prstGeom prst="rect">
            <a:avLst/>
          </a:prstGeom>
          <a:noFill/>
          <a:ln w="9525">
            <a:noFill/>
            <a:round/>
            <a:headEnd/>
            <a:tailEnd/>
          </a:ln>
          <a:effectLst/>
        </p:spPr>
        <p:txBody>
          <a:bodyPr vert="horz" wrap="square" lIns="0" tIns="0" rIns="0" bIns="0" numCol="1" anchor="t" anchorCtr="0" compatLnSpc="1">
            <a:prstTxWarp prst="textNoShape">
              <a:avLst/>
            </a:prstTxWarp>
          </a:bodyPr>
          <a:lstStyle>
            <a:defPPr>
              <a:defRPr lang="en-GB"/>
            </a:defPPr>
            <a:lvl1pPr algn="r" defTabSz="449263" rtl="0" eaLnBrk="0" fontAlgn="base" hangingPunct="0">
              <a:spcBef>
                <a:spcPct val="0"/>
              </a:spcBef>
              <a:spcAft>
                <a:spcPct val="0"/>
              </a:spcAft>
              <a:buClr>
                <a:srgbClr val="000000"/>
              </a:buClr>
              <a:buSzPct val="100000"/>
              <a:buFont typeface="Times New Roman" pitchFamily="16" charset="0"/>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200" kern="1200">
                <a:solidFill>
                  <a:srgbClr val="000000"/>
                </a:solidFill>
                <a:latin typeface="Times New Roman" pitchFamily="16" charset="0"/>
                <a:ea typeface="MS Gothic" charset="-128"/>
                <a:cs typeface="Arial Unicode MS" charset="0"/>
              </a:defRPr>
            </a:lvl1pPr>
            <a:lvl2pPr marL="742950" indent="-28575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2pPr>
            <a:lvl3pPr marL="11430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3pPr>
            <a:lvl4pPr marL="16002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4pPr>
            <a:lvl5pPr marL="20574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5pPr>
            <a:lvl6pPr marL="2286000" algn="l" defTabSz="914400" rtl="0" eaLnBrk="1" latinLnBrk="0" hangingPunct="1">
              <a:defRPr sz="2400" kern="1200">
                <a:solidFill>
                  <a:schemeClr val="bg1"/>
                </a:solidFill>
                <a:latin typeface="Times New Roman" pitchFamily="16" charset="0"/>
                <a:ea typeface="MS Gothic" charset="-128"/>
                <a:cs typeface="+mn-cs"/>
              </a:defRPr>
            </a:lvl6pPr>
            <a:lvl7pPr marL="2743200" algn="l" defTabSz="914400" rtl="0" eaLnBrk="1" latinLnBrk="0" hangingPunct="1">
              <a:defRPr sz="2400" kern="1200">
                <a:solidFill>
                  <a:schemeClr val="bg1"/>
                </a:solidFill>
                <a:latin typeface="Times New Roman" pitchFamily="16" charset="0"/>
                <a:ea typeface="MS Gothic" charset="-128"/>
                <a:cs typeface="+mn-cs"/>
              </a:defRPr>
            </a:lvl7pPr>
            <a:lvl8pPr marL="3200400" algn="l" defTabSz="914400" rtl="0" eaLnBrk="1" latinLnBrk="0" hangingPunct="1">
              <a:defRPr sz="2400" kern="1200">
                <a:solidFill>
                  <a:schemeClr val="bg1"/>
                </a:solidFill>
                <a:latin typeface="Times New Roman" pitchFamily="16" charset="0"/>
                <a:ea typeface="MS Gothic" charset="-128"/>
                <a:cs typeface="+mn-cs"/>
              </a:defRPr>
            </a:lvl8pPr>
            <a:lvl9pPr marL="3657600" algn="l" defTabSz="914400" rtl="0" eaLnBrk="1" latinLnBrk="0" hangingPunct="1">
              <a:defRPr sz="2400" kern="1200">
                <a:solidFill>
                  <a:schemeClr val="bg1"/>
                </a:solidFill>
                <a:latin typeface="Times New Roman" pitchFamily="16" charset="0"/>
                <a:ea typeface="MS Gothic" charset="-128"/>
                <a:cs typeface="+mn-cs"/>
              </a:defRPr>
            </a:lvl9pPr>
          </a:lstStyle>
          <a:p>
            <a:r>
              <a:rPr lang="en-GB"/>
              <a:t>Jon Rosdahl (Qualcomm)</a:t>
            </a:r>
            <a:endParaRPr lang="en-US"/>
          </a:p>
        </p:txBody>
      </p:sp>
      <p:sp>
        <p:nvSpPr>
          <p:cNvPr id="8194" name="Date Placeholder 3"/>
          <p:cNvSpPr>
            <a:spLocks noGrp="1"/>
          </p:cNvSpPr>
          <p:nvPr>
            <p:ph type="dt" idx="15"/>
          </p:nvPr>
        </p:nvSpPr>
        <p:spPr bwMode="auto">
          <a:xfrm>
            <a:off x="929217" y="333375"/>
            <a:ext cx="2499764" cy="273050"/>
          </a:xfrm>
          <a:prstGeom prst="rect">
            <a:avLst/>
          </a:prstGeom>
          <a:noFill/>
          <a:ln w="9525">
            <a:noFill/>
            <a:round/>
            <a:headEnd/>
            <a:tailEnd/>
          </a:ln>
          <a:effectLst/>
        </p:spPr>
        <p:txBody>
          <a:bodyPr vert="horz" wrap="square" lIns="0" tIns="0" rIns="0" bIns="0" numCol="1" anchor="b" anchorCtr="0" compatLnSpc="1">
            <a:prstTxWarp prst="textNoShape">
              <a:avLst/>
            </a:prstTxWarp>
          </a:bodyPr>
          <a:lstStyle>
            <a:defPPr>
              <a:defRPr lang="en-GB"/>
            </a:defPPr>
            <a:lvl1pPr algn="l" defTabSz="449263" rtl="0" eaLnBrk="0" fontAlgn="base" hangingPunct="0">
              <a:spcBef>
                <a:spcPct val="0"/>
              </a:spcBef>
              <a:spcAft>
                <a:spcPct val="0"/>
              </a:spcAft>
              <a:buClr>
                <a:srgbClr val="000000"/>
              </a:buClr>
              <a:buSzPct val="100000"/>
              <a:buFont typeface="Times New Roman" pitchFamily="16" charset="0"/>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800" b="1" kern="1200">
                <a:solidFill>
                  <a:srgbClr val="000000"/>
                </a:solidFill>
                <a:latin typeface="Times New Roman" pitchFamily="16" charset="0"/>
                <a:ea typeface="MS Gothic" charset="-128"/>
                <a:cs typeface="Arial Unicode MS" charset="0"/>
              </a:defRPr>
            </a:lvl1pPr>
            <a:lvl2pPr marL="742950" indent="-28575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2pPr>
            <a:lvl3pPr marL="11430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3pPr>
            <a:lvl4pPr marL="16002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4pPr>
            <a:lvl5pPr marL="20574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5pPr>
            <a:lvl6pPr marL="2286000" algn="l" defTabSz="914400" rtl="0" eaLnBrk="1" latinLnBrk="0" hangingPunct="1">
              <a:defRPr sz="2400" kern="1200">
                <a:solidFill>
                  <a:schemeClr val="bg1"/>
                </a:solidFill>
                <a:latin typeface="Times New Roman" pitchFamily="16" charset="0"/>
                <a:ea typeface="MS Gothic" charset="-128"/>
                <a:cs typeface="+mn-cs"/>
              </a:defRPr>
            </a:lvl6pPr>
            <a:lvl7pPr marL="2743200" algn="l" defTabSz="914400" rtl="0" eaLnBrk="1" latinLnBrk="0" hangingPunct="1">
              <a:defRPr sz="2400" kern="1200">
                <a:solidFill>
                  <a:schemeClr val="bg1"/>
                </a:solidFill>
                <a:latin typeface="Times New Roman" pitchFamily="16" charset="0"/>
                <a:ea typeface="MS Gothic" charset="-128"/>
                <a:cs typeface="+mn-cs"/>
              </a:defRPr>
            </a:lvl7pPr>
            <a:lvl8pPr marL="3200400" algn="l" defTabSz="914400" rtl="0" eaLnBrk="1" latinLnBrk="0" hangingPunct="1">
              <a:defRPr sz="2400" kern="1200">
                <a:solidFill>
                  <a:schemeClr val="bg1"/>
                </a:solidFill>
                <a:latin typeface="Times New Roman" pitchFamily="16" charset="0"/>
                <a:ea typeface="MS Gothic" charset="-128"/>
                <a:cs typeface="+mn-cs"/>
              </a:defRPr>
            </a:lvl8pPr>
            <a:lvl9pPr marL="3657600" algn="l" defTabSz="914400" rtl="0" eaLnBrk="1" latinLnBrk="0" hangingPunct="1">
              <a:defRPr sz="2400" kern="1200">
                <a:solidFill>
                  <a:schemeClr val="bg1"/>
                </a:solidFill>
                <a:latin typeface="Times New Roman" pitchFamily="16" charset="0"/>
                <a:ea typeface="MS Gothic" charset="-128"/>
                <a:cs typeface="+mn-cs"/>
              </a:defRPr>
            </a:lvl9pPr>
          </a:lstStyle>
          <a:p>
            <a:r>
              <a:rPr lang="en-US"/>
              <a:t>July 2024</a:t>
            </a:r>
          </a:p>
        </p:txBody>
      </p:sp>
    </p:spTree>
    <p:extLst>
      <p:ext uri="{BB962C8B-B14F-4D97-AF65-F5344CB8AC3E}">
        <p14:creationId xmlns:p14="http://schemas.microsoft.com/office/powerpoint/2010/main" val="233286959"/>
      </p:ext>
    </p:extLst>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197" name="Rectangle 2"/>
          <p:cNvSpPr>
            <a:spLocks noGrp="1" noChangeArrowheads="1"/>
          </p:cNvSpPr>
          <p:nvPr>
            <p:ph type="title"/>
          </p:nvPr>
        </p:nvSpPr>
        <p:spPr/>
        <p:txBody>
          <a:bodyPr/>
          <a:lstStyle/>
          <a:p>
            <a:r>
              <a:rPr lang="en-US" dirty="0"/>
              <a:t>IEEE 802.11 Rules Document </a:t>
            </a:r>
          </a:p>
        </p:txBody>
      </p:sp>
      <p:sp>
        <p:nvSpPr>
          <p:cNvPr id="8198" name="Rectangle 3"/>
          <p:cNvSpPr>
            <a:spLocks noGrp="1" noChangeArrowheads="1"/>
          </p:cNvSpPr>
          <p:nvPr>
            <p:ph idx="1"/>
          </p:nvPr>
        </p:nvSpPr>
        <p:spPr>
          <a:noFill/>
        </p:spPr>
        <p:txBody>
          <a:bodyPr/>
          <a:lstStyle/>
          <a:p>
            <a:r>
              <a:rPr lang="en-US" dirty="0"/>
              <a:t>IEEE 802.11 WG Operations Manual (Approved 15 Sept 2022):</a:t>
            </a:r>
          </a:p>
          <a:p>
            <a:pPr lvl="1"/>
            <a:r>
              <a:rPr lang="en-US" altLang="en-US" dirty="0">
                <a:hlinkClick r:id="rId3"/>
              </a:rPr>
              <a:t>https://mentor.ieee.org/802.11/dcn/22/11-22-1638-00-0000-802-11-operations-manual.docx</a:t>
            </a:r>
            <a:endParaRPr lang="en-US" altLang="en-US" dirty="0"/>
          </a:p>
          <a:p>
            <a:endParaRPr lang="en-US" dirty="0"/>
          </a:p>
        </p:txBody>
      </p:sp>
      <p:sp>
        <p:nvSpPr>
          <p:cNvPr id="2" name="Slide Number Placeholder 1"/>
          <p:cNvSpPr>
            <a:spLocks noGrp="1"/>
          </p:cNvSpPr>
          <p:nvPr>
            <p:ph type="sldNum" idx="12"/>
          </p:nvPr>
        </p:nvSpPr>
        <p:spPr/>
        <p:txBody>
          <a:bodyPr/>
          <a:lstStyle/>
          <a:p>
            <a:r>
              <a:rPr lang="en-GB"/>
              <a:t>Slide </a:t>
            </a:r>
            <a:fld id="{440F5867-744E-4AA6-B0ED-4C44D2DFBB7B}" type="slidenum">
              <a:rPr lang="en-GB" smtClean="0"/>
              <a:pPr/>
              <a:t>12</a:t>
            </a:fld>
            <a:endParaRPr lang="en-GB" dirty="0"/>
          </a:p>
        </p:txBody>
      </p:sp>
      <p:sp>
        <p:nvSpPr>
          <p:cNvPr id="8195" name="Footer Placeholder 4"/>
          <p:cNvSpPr>
            <a:spLocks noGrp="1"/>
          </p:cNvSpPr>
          <p:nvPr>
            <p:ph type="ftr" idx="14"/>
          </p:nvPr>
        </p:nvSpPr>
        <p:spPr bwMode="auto">
          <a:xfrm>
            <a:off x="7143757" y="6475414"/>
            <a:ext cx="4246027" cy="180975"/>
          </a:xfrm>
          <a:prstGeom prst="rect">
            <a:avLst/>
          </a:prstGeom>
          <a:noFill/>
          <a:ln w="9525">
            <a:noFill/>
            <a:round/>
            <a:headEnd/>
            <a:tailEnd/>
          </a:ln>
          <a:effectLst/>
        </p:spPr>
        <p:txBody>
          <a:bodyPr vert="horz" wrap="square" lIns="0" tIns="0" rIns="0" bIns="0" numCol="1" anchor="t" anchorCtr="0" compatLnSpc="1">
            <a:prstTxWarp prst="textNoShape">
              <a:avLst/>
            </a:prstTxWarp>
          </a:bodyPr>
          <a:lstStyle>
            <a:defPPr>
              <a:defRPr lang="en-GB"/>
            </a:defPPr>
            <a:lvl1pPr algn="r" defTabSz="449263" rtl="0" eaLnBrk="0" fontAlgn="base" hangingPunct="0">
              <a:spcBef>
                <a:spcPct val="0"/>
              </a:spcBef>
              <a:spcAft>
                <a:spcPct val="0"/>
              </a:spcAft>
              <a:buClr>
                <a:srgbClr val="000000"/>
              </a:buClr>
              <a:buSzPct val="100000"/>
              <a:buFont typeface="Times New Roman" pitchFamily="16" charset="0"/>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200" kern="1200">
                <a:solidFill>
                  <a:srgbClr val="000000"/>
                </a:solidFill>
                <a:latin typeface="Times New Roman" pitchFamily="16" charset="0"/>
                <a:ea typeface="MS Gothic" charset="-128"/>
                <a:cs typeface="Arial Unicode MS" charset="0"/>
              </a:defRPr>
            </a:lvl1pPr>
            <a:lvl2pPr marL="742950" indent="-28575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2pPr>
            <a:lvl3pPr marL="11430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3pPr>
            <a:lvl4pPr marL="16002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4pPr>
            <a:lvl5pPr marL="20574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5pPr>
            <a:lvl6pPr marL="2286000" algn="l" defTabSz="914400" rtl="0" eaLnBrk="1" latinLnBrk="0" hangingPunct="1">
              <a:defRPr sz="2400" kern="1200">
                <a:solidFill>
                  <a:schemeClr val="bg1"/>
                </a:solidFill>
                <a:latin typeface="Times New Roman" pitchFamily="16" charset="0"/>
                <a:ea typeface="MS Gothic" charset="-128"/>
                <a:cs typeface="+mn-cs"/>
              </a:defRPr>
            </a:lvl6pPr>
            <a:lvl7pPr marL="2743200" algn="l" defTabSz="914400" rtl="0" eaLnBrk="1" latinLnBrk="0" hangingPunct="1">
              <a:defRPr sz="2400" kern="1200">
                <a:solidFill>
                  <a:schemeClr val="bg1"/>
                </a:solidFill>
                <a:latin typeface="Times New Roman" pitchFamily="16" charset="0"/>
                <a:ea typeface="MS Gothic" charset="-128"/>
                <a:cs typeface="+mn-cs"/>
              </a:defRPr>
            </a:lvl7pPr>
            <a:lvl8pPr marL="3200400" algn="l" defTabSz="914400" rtl="0" eaLnBrk="1" latinLnBrk="0" hangingPunct="1">
              <a:defRPr sz="2400" kern="1200">
                <a:solidFill>
                  <a:schemeClr val="bg1"/>
                </a:solidFill>
                <a:latin typeface="Times New Roman" pitchFamily="16" charset="0"/>
                <a:ea typeface="MS Gothic" charset="-128"/>
                <a:cs typeface="+mn-cs"/>
              </a:defRPr>
            </a:lvl8pPr>
            <a:lvl9pPr marL="3657600" algn="l" defTabSz="914400" rtl="0" eaLnBrk="1" latinLnBrk="0" hangingPunct="1">
              <a:defRPr sz="2400" kern="1200">
                <a:solidFill>
                  <a:schemeClr val="bg1"/>
                </a:solidFill>
                <a:latin typeface="Times New Roman" pitchFamily="16" charset="0"/>
                <a:ea typeface="MS Gothic" charset="-128"/>
                <a:cs typeface="+mn-cs"/>
              </a:defRPr>
            </a:lvl9pPr>
          </a:lstStyle>
          <a:p>
            <a:r>
              <a:rPr lang="en-GB"/>
              <a:t>Jon Rosdahl (Qualcomm)</a:t>
            </a:r>
            <a:endParaRPr lang="en-US"/>
          </a:p>
        </p:txBody>
      </p:sp>
      <p:sp>
        <p:nvSpPr>
          <p:cNvPr id="8194" name="Date Placeholder 3"/>
          <p:cNvSpPr>
            <a:spLocks noGrp="1"/>
          </p:cNvSpPr>
          <p:nvPr>
            <p:ph type="dt" idx="15"/>
          </p:nvPr>
        </p:nvSpPr>
        <p:spPr bwMode="auto">
          <a:xfrm>
            <a:off x="929217" y="333375"/>
            <a:ext cx="2499764" cy="273050"/>
          </a:xfrm>
          <a:prstGeom prst="rect">
            <a:avLst/>
          </a:prstGeom>
          <a:noFill/>
          <a:ln w="9525">
            <a:noFill/>
            <a:round/>
            <a:headEnd/>
            <a:tailEnd/>
          </a:ln>
          <a:effectLst/>
        </p:spPr>
        <p:txBody>
          <a:bodyPr vert="horz" wrap="square" lIns="0" tIns="0" rIns="0" bIns="0" numCol="1" anchor="b" anchorCtr="0" compatLnSpc="1">
            <a:prstTxWarp prst="textNoShape">
              <a:avLst/>
            </a:prstTxWarp>
          </a:bodyPr>
          <a:lstStyle>
            <a:defPPr>
              <a:defRPr lang="en-GB"/>
            </a:defPPr>
            <a:lvl1pPr algn="l" defTabSz="449263" rtl="0" eaLnBrk="0" fontAlgn="base" hangingPunct="0">
              <a:spcBef>
                <a:spcPct val="0"/>
              </a:spcBef>
              <a:spcAft>
                <a:spcPct val="0"/>
              </a:spcAft>
              <a:buClr>
                <a:srgbClr val="000000"/>
              </a:buClr>
              <a:buSzPct val="100000"/>
              <a:buFont typeface="Times New Roman" pitchFamily="16" charset="0"/>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800" b="1" kern="1200">
                <a:solidFill>
                  <a:srgbClr val="000000"/>
                </a:solidFill>
                <a:latin typeface="Times New Roman" pitchFamily="16" charset="0"/>
                <a:ea typeface="MS Gothic" charset="-128"/>
                <a:cs typeface="Arial Unicode MS" charset="0"/>
              </a:defRPr>
            </a:lvl1pPr>
            <a:lvl2pPr marL="742950" indent="-28575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2pPr>
            <a:lvl3pPr marL="11430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3pPr>
            <a:lvl4pPr marL="16002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4pPr>
            <a:lvl5pPr marL="20574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5pPr>
            <a:lvl6pPr marL="2286000" algn="l" defTabSz="914400" rtl="0" eaLnBrk="1" latinLnBrk="0" hangingPunct="1">
              <a:defRPr sz="2400" kern="1200">
                <a:solidFill>
                  <a:schemeClr val="bg1"/>
                </a:solidFill>
                <a:latin typeface="Times New Roman" pitchFamily="16" charset="0"/>
                <a:ea typeface="MS Gothic" charset="-128"/>
                <a:cs typeface="+mn-cs"/>
              </a:defRPr>
            </a:lvl6pPr>
            <a:lvl7pPr marL="2743200" algn="l" defTabSz="914400" rtl="0" eaLnBrk="1" latinLnBrk="0" hangingPunct="1">
              <a:defRPr sz="2400" kern="1200">
                <a:solidFill>
                  <a:schemeClr val="bg1"/>
                </a:solidFill>
                <a:latin typeface="Times New Roman" pitchFamily="16" charset="0"/>
                <a:ea typeface="MS Gothic" charset="-128"/>
                <a:cs typeface="+mn-cs"/>
              </a:defRPr>
            </a:lvl7pPr>
            <a:lvl8pPr marL="3200400" algn="l" defTabSz="914400" rtl="0" eaLnBrk="1" latinLnBrk="0" hangingPunct="1">
              <a:defRPr sz="2400" kern="1200">
                <a:solidFill>
                  <a:schemeClr val="bg1"/>
                </a:solidFill>
                <a:latin typeface="Times New Roman" pitchFamily="16" charset="0"/>
                <a:ea typeface="MS Gothic" charset="-128"/>
                <a:cs typeface="+mn-cs"/>
              </a:defRPr>
            </a:lvl8pPr>
            <a:lvl9pPr marL="3657600" algn="l" defTabSz="914400" rtl="0" eaLnBrk="1" latinLnBrk="0" hangingPunct="1">
              <a:defRPr sz="2400" kern="1200">
                <a:solidFill>
                  <a:schemeClr val="bg1"/>
                </a:solidFill>
                <a:latin typeface="Times New Roman" pitchFamily="16" charset="0"/>
                <a:ea typeface="MS Gothic" charset="-128"/>
                <a:cs typeface="+mn-cs"/>
              </a:defRPr>
            </a:lvl9pPr>
          </a:lstStyle>
          <a:p>
            <a:r>
              <a:rPr lang="en-US"/>
              <a:t>July 2024</a:t>
            </a:r>
          </a:p>
        </p:txBody>
      </p:sp>
    </p:spTree>
    <p:extLst>
      <p:ext uri="{BB962C8B-B14F-4D97-AF65-F5344CB8AC3E}">
        <p14:creationId xmlns:p14="http://schemas.microsoft.com/office/powerpoint/2010/main" val="925929041"/>
      </p:ext>
    </p:extLst>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F3B43754-1163-4B0C-8310-62C38E10D93C}"/>
              </a:ext>
            </a:extLst>
          </p:cNvPr>
          <p:cNvSpPr>
            <a:spLocks noGrp="1"/>
          </p:cNvSpPr>
          <p:nvPr>
            <p:ph type="title"/>
          </p:nvPr>
        </p:nvSpPr>
        <p:spPr>
          <a:xfrm>
            <a:off x="914402" y="685803"/>
            <a:ext cx="10361084" cy="798981"/>
          </a:xfrm>
        </p:spPr>
        <p:txBody>
          <a:bodyPr/>
          <a:lstStyle/>
          <a:p>
            <a:r>
              <a:rPr lang="en-US" sz="2400" dirty="0"/>
              <a:t>IEEE 802 PARs &amp; ICAIDs under consideration</a:t>
            </a:r>
            <a:br>
              <a:rPr lang="en-US" sz="2400" dirty="0"/>
            </a:br>
            <a:r>
              <a:rPr lang="en-US" sz="2400" dirty="0"/>
              <a:t>for 2024 July IEEE 802 Mixed-mode Plenary</a:t>
            </a:r>
          </a:p>
        </p:txBody>
      </p:sp>
      <p:sp>
        <p:nvSpPr>
          <p:cNvPr id="4" name="Date Placeholder 3">
            <a:extLst>
              <a:ext uri="{FF2B5EF4-FFF2-40B4-BE49-F238E27FC236}">
                <a16:creationId xmlns:a16="http://schemas.microsoft.com/office/drawing/2014/main" id="{6FF350B7-E5CE-41F0-99E9-3A5050C16B3F}"/>
              </a:ext>
            </a:extLst>
          </p:cNvPr>
          <p:cNvSpPr>
            <a:spLocks noGrp="1"/>
          </p:cNvSpPr>
          <p:nvPr>
            <p:ph type="dt" idx="10"/>
          </p:nvPr>
        </p:nvSpPr>
        <p:spPr/>
        <p:txBody>
          <a:bodyPr/>
          <a:lstStyle/>
          <a:p>
            <a:r>
              <a:rPr lang="en-US"/>
              <a:t>July 2024</a:t>
            </a:r>
            <a:endParaRPr lang="en-GB" dirty="0"/>
          </a:p>
        </p:txBody>
      </p:sp>
      <p:sp>
        <p:nvSpPr>
          <p:cNvPr id="5" name="Footer Placeholder 4">
            <a:extLst>
              <a:ext uri="{FF2B5EF4-FFF2-40B4-BE49-F238E27FC236}">
                <a16:creationId xmlns:a16="http://schemas.microsoft.com/office/drawing/2014/main" id="{C4AAACEF-B513-4572-B476-9E4E8BE6A700}"/>
              </a:ext>
            </a:extLst>
          </p:cNvPr>
          <p:cNvSpPr>
            <a:spLocks noGrp="1"/>
          </p:cNvSpPr>
          <p:nvPr>
            <p:ph type="ftr" idx="11"/>
          </p:nvPr>
        </p:nvSpPr>
        <p:spPr/>
        <p:txBody>
          <a:bodyPr/>
          <a:lstStyle/>
          <a:p>
            <a:r>
              <a:rPr lang="en-GB"/>
              <a:t>Jon Rosdahl (Qualcomm)</a:t>
            </a:r>
            <a:endParaRPr lang="en-GB" dirty="0"/>
          </a:p>
        </p:txBody>
      </p:sp>
      <p:sp>
        <p:nvSpPr>
          <p:cNvPr id="6" name="Slide Number Placeholder 5">
            <a:extLst>
              <a:ext uri="{FF2B5EF4-FFF2-40B4-BE49-F238E27FC236}">
                <a16:creationId xmlns:a16="http://schemas.microsoft.com/office/drawing/2014/main" id="{F12FA1E8-46A1-4F71-B8FE-649504112FD1}"/>
              </a:ext>
            </a:extLst>
          </p:cNvPr>
          <p:cNvSpPr>
            <a:spLocks noGrp="1"/>
          </p:cNvSpPr>
          <p:nvPr>
            <p:ph type="sldNum" idx="12"/>
          </p:nvPr>
        </p:nvSpPr>
        <p:spPr/>
        <p:txBody>
          <a:bodyPr/>
          <a:lstStyle/>
          <a:p>
            <a:r>
              <a:rPr lang="en-GB"/>
              <a:t>Slide </a:t>
            </a:r>
            <a:fld id="{440F5867-744E-4AA6-B0ED-4C44D2DFBB7B}" type="slidenum">
              <a:rPr lang="en-GB" smtClean="0"/>
              <a:pPr/>
              <a:t>13</a:t>
            </a:fld>
            <a:endParaRPr lang="en-GB" dirty="0"/>
          </a:p>
        </p:txBody>
      </p:sp>
      <p:sp>
        <p:nvSpPr>
          <p:cNvPr id="8" name="Content Placeholder 7">
            <a:extLst>
              <a:ext uri="{FF2B5EF4-FFF2-40B4-BE49-F238E27FC236}">
                <a16:creationId xmlns:a16="http://schemas.microsoft.com/office/drawing/2014/main" id="{A17284DF-72F3-4BE4-A17D-B2B7EC7499F0}"/>
              </a:ext>
            </a:extLst>
          </p:cNvPr>
          <p:cNvSpPr>
            <a:spLocks noGrp="1"/>
          </p:cNvSpPr>
          <p:nvPr>
            <p:ph idx="1"/>
          </p:nvPr>
        </p:nvSpPr>
        <p:spPr>
          <a:xfrm>
            <a:off x="914402" y="1700808"/>
            <a:ext cx="10547392" cy="4630591"/>
          </a:xfrm>
        </p:spPr>
        <p:txBody>
          <a:bodyPr/>
          <a:lstStyle/>
          <a:p>
            <a:r>
              <a:rPr lang="en-US" sz="1800" b="1" dirty="0"/>
              <a:t>Jul 14-19, 2024 Montreal, Quebec, CA</a:t>
            </a:r>
          </a:p>
          <a:p>
            <a:pPr>
              <a:buFont typeface="+mj-lt"/>
              <a:buAutoNum type="arabicParenR"/>
            </a:pPr>
            <a:r>
              <a:rPr lang="en-US" sz="1800" dirty="0"/>
              <a:t>802.1DD -Standard - Resource Allocation Protocol, </a:t>
            </a:r>
            <a:r>
              <a:rPr lang="en-US" sz="1800" dirty="0">
                <a:hlinkClick r:id="rId2"/>
              </a:rPr>
              <a:t>PAR</a:t>
            </a:r>
            <a:r>
              <a:rPr lang="en-US" sz="1800" dirty="0"/>
              <a:t> and </a:t>
            </a:r>
            <a:r>
              <a:rPr lang="en-US" sz="1800" dirty="0">
                <a:hlinkClick r:id="rId3"/>
              </a:rPr>
              <a:t>CSD</a:t>
            </a:r>
            <a:endParaRPr lang="en-US" sz="1800" dirty="0"/>
          </a:p>
          <a:p>
            <a:pPr>
              <a:buFont typeface="+mj-lt"/>
              <a:buAutoNum type="arabicParenR"/>
            </a:pPr>
            <a:r>
              <a:rPr lang="en-US" sz="1800" dirty="0"/>
              <a:t>802.1ASed - Amendment - Fault-Tolerant Timing with Time Integrity </a:t>
            </a:r>
            <a:r>
              <a:rPr lang="en-US" sz="1800" dirty="0">
                <a:hlinkClick r:id="rId4"/>
              </a:rPr>
              <a:t>PAR</a:t>
            </a:r>
            <a:r>
              <a:rPr lang="en-US" sz="1800" dirty="0"/>
              <a:t> and </a:t>
            </a:r>
            <a:r>
              <a:rPr lang="en-US" sz="1800" dirty="0">
                <a:hlinkClick r:id="rId5"/>
              </a:rPr>
              <a:t>CSD</a:t>
            </a:r>
            <a:endParaRPr lang="en-US" sz="1800" dirty="0"/>
          </a:p>
          <a:p>
            <a:pPr>
              <a:buFont typeface="+mj-lt"/>
              <a:buAutoNum type="arabicParenR"/>
            </a:pPr>
            <a:r>
              <a:rPr lang="en-US" sz="1800" dirty="0"/>
              <a:t>802.1DP - Standard - Time-Sensitive Networking for Aerospace Onboard Ethernet Communications, </a:t>
            </a:r>
            <a:r>
              <a:rPr lang="en-US" sz="1800" dirty="0">
                <a:hlinkClick r:id="rId6"/>
              </a:rPr>
              <a:t>PAR Extension</a:t>
            </a:r>
            <a:endParaRPr lang="en-US" sz="1800" dirty="0"/>
          </a:p>
          <a:p>
            <a:pPr>
              <a:buFont typeface="+mj-lt"/>
              <a:buAutoNum type="arabicParenR"/>
            </a:pPr>
            <a:r>
              <a:rPr lang="en-US" sz="1800" dirty="0"/>
              <a:t>802.1AB-2016-rev - Standard - Station and MAC Connectivity Discovery, </a:t>
            </a:r>
            <a:r>
              <a:rPr lang="en-US" sz="1800" dirty="0">
                <a:hlinkClick r:id="rId7"/>
              </a:rPr>
              <a:t>PAR</a:t>
            </a:r>
            <a:endParaRPr lang="en-US" sz="1800" dirty="0"/>
          </a:p>
          <a:p>
            <a:pPr>
              <a:buFont typeface="+mj-lt"/>
              <a:buAutoNum type="arabicParenR"/>
            </a:pPr>
            <a:r>
              <a:rPr lang="en-US" sz="1800" dirty="0"/>
              <a:t>802.1AC-2016-rev - Standard - MAC Service Definition, </a:t>
            </a:r>
            <a:r>
              <a:rPr lang="en-US" sz="1800" dirty="0">
                <a:hlinkClick r:id="rId8"/>
              </a:rPr>
              <a:t>PAR</a:t>
            </a:r>
            <a:endParaRPr lang="en-US" sz="1800" dirty="0"/>
          </a:p>
          <a:p>
            <a:pPr>
              <a:buFont typeface="+mj-lt"/>
              <a:buAutoNum type="arabicParenR"/>
            </a:pPr>
            <a:r>
              <a:rPr lang="en-US" sz="1800" dirty="0"/>
              <a:t>802.16t - Amendment - Fixed and Mobile Wireless Access in Narrowband Channels, </a:t>
            </a:r>
            <a:r>
              <a:rPr lang="en-US" sz="1800" dirty="0">
                <a:hlinkClick r:id="rId9"/>
              </a:rPr>
              <a:t>PAR Extension</a:t>
            </a:r>
            <a:endParaRPr lang="en-US" sz="1800" dirty="0"/>
          </a:p>
          <a:p>
            <a:pPr>
              <a:buFont typeface="+mj-lt"/>
              <a:buAutoNum type="arabicParenR"/>
            </a:pPr>
            <a:r>
              <a:rPr lang="en-US" sz="1800" dirty="0"/>
              <a:t>802.15.4ae - Amendment - Ascon cryptographic algorithms, </a:t>
            </a:r>
            <a:r>
              <a:rPr lang="en-US" sz="1800" dirty="0">
                <a:hlinkClick r:id="rId10"/>
              </a:rPr>
              <a:t>PAR</a:t>
            </a:r>
            <a:r>
              <a:rPr lang="en-US" sz="1800" dirty="0"/>
              <a:t> and </a:t>
            </a:r>
            <a:r>
              <a:rPr lang="en-US" sz="1800" dirty="0">
                <a:hlinkClick r:id="rId11"/>
              </a:rPr>
              <a:t>CSD</a:t>
            </a:r>
            <a:endParaRPr lang="en-US" sz="1800" dirty="0"/>
          </a:p>
          <a:p>
            <a:pPr>
              <a:buFont typeface="+mj-lt"/>
              <a:buAutoNum type="arabicParenR"/>
            </a:pPr>
            <a:r>
              <a:rPr lang="en-US" sz="1800" dirty="0"/>
              <a:t>802.15.9a - Amendment - Ephemeral Diffie-Hellman Over COSE (EDHOC) KMP, </a:t>
            </a:r>
            <a:r>
              <a:rPr lang="en-US" sz="1800" dirty="0">
                <a:hlinkClick r:id="rId12"/>
              </a:rPr>
              <a:t>PAR</a:t>
            </a:r>
            <a:r>
              <a:rPr lang="en-US" sz="1800" dirty="0"/>
              <a:t> and </a:t>
            </a:r>
            <a:r>
              <a:rPr lang="en-US" sz="1800" dirty="0">
                <a:hlinkClick r:id="rId13"/>
              </a:rPr>
              <a:t>CSD</a:t>
            </a:r>
            <a:endParaRPr lang="en-US" sz="1800" dirty="0"/>
          </a:p>
          <a:p>
            <a:pPr>
              <a:buFont typeface="Wingdings" panose="05000000000000000000" pitchFamily="2" charset="2"/>
              <a:buChar char="§"/>
            </a:pPr>
            <a:r>
              <a:rPr lang="en-US" sz="1800" strike="sngStrike" dirty="0"/>
              <a:t>802.11-2024 - Standard - Wireless LANs, </a:t>
            </a:r>
            <a:r>
              <a:rPr lang="en-US" sz="1800" strike="sngStrike" dirty="0">
                <a:hlinkClick r:id="rId14"/>
              </a:rPr>
              <a:t>PAR Revision</a:t>
            </a:r>
            <a:endParaRPr lang="en-US" sz="1800" strike="sngStrike" dirty="0"/>
          </a:p>
          <a:p>
            <a:pPr>
              <a:buFont typeface="Wingdings" panose="05000000000000000000" pitchFamily="2" charset="2"/>
              <a:buChar char="§"/>
            </a:pPr>
            <a:r>
              <a:rPr lang="en-US" sz="1800" strike="sngStrike" dirty="0"/>
              <a:t>802.11bf - Amendment - Enhancements for Wireless Local Area Network (WLAN) Sensing, </a:t>
            </a:r>
            <a:r>
              <a:rPr lang="en-US" sz="1800" strike="sngStrike" dirty="0">
                <a:hlinkClick r:id="rId15"/>
              </a:rPr>
              <a:t>PAR Extension</a:t>
            </a:r>
            <a:endParaRPr lang="en-US" sz="1800" strike="sngStrike" dirty="0"/>
          </a:p>
          <a:p>
            <a:endParaRPr lang="en-US" sz="1800" dirty="0"/>
          </a:p>
        </p:txBody>
      </p:sp>
    </p:spTree>
    <p:extLst>
      <p:ext uri="{BB962C8B-B14F-4D97-AF65-F5344CB8AC3E}">
        <p14:creationId xmlns:p14="http://schemas.microsoft.com/office/powerpoint/2010/main" val="2099305387"/>
      </p:ext>
    </p:extLst>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Autofit/>
          </a:bodyPr>
          <a:lstStyle/>
          <a:p>
            <a:r>
              <a:rPr lang="en-US" altLang="en-US" sz="2800" dirty="0"/>
              <a:t>Agenda for PAR Review SC – July 15 and 16, 2024</a:t>
            </a:r>
            <a:br>
              <a:rPr lang="en-US" altLang="en-US" sz="2800" dirty="0"/>
            </a:br>
            <a:r>
              <a:rPr lang="en-US" altLang="en-US" sz="2800" dirty="0"/>
              <a:t>Chair: Jon Rosdahl</a:t>
            </a:r>
            <a:endParaRPr lang="en-US" sz="2800" dirty="0"/>
          </a:p>
        </p:txBody>
      </p:sp>
      <p:sp>
        <p:nvSpPr>
          <p:cNvPr id="3" name="Content Placeholder 2"/>
          <p:cNvSpPr>
            <a:spLocks noGrp="1"/>
          </p:cNvSpPr>
          <p:nvPr>
            <p:ph idx="1"/>
          </p:nvPr>
        </p:nvSpPr>
        <p:spPr>
          <a:xfrm>
            <a:off x="914402" y="1744827"/>
            <a:ext cx="10361084" cy="4492485"/>
          </a:xfrm>
        </p:spPr>
        <p:txBody>
          <a:bodyPr>
            <a:normAutofit fontScale="92500" lnSpcReduction="10000"/>
          </a:bodyPr>
          <a:lstStyle/>
          <a:p>
            <a:pPr marL="0" indent="0"/>
            <a:r>
              <a:rPr lang="en-US" dirty="0"/>
              <a:t>Agenda:</a:t>
            </a:r>
          </a:p>
          <a:p>
            <a:pPr marL="0" indent="0"/>
            <a:r>
              <a:rPr lang="en-US" dirty="0"/>
              <a:t>Monday 15 July 2024 13:30-15:30 EDT and Tuesday 16 July 2024 08:00-10:00 EDT</a:t>
            </a:r>
          </a:p>
          <a:p>
            <a:pPr marL="1257300" lvl="2" indent="-457200">
              <a:buFont typeface="+mj-lt"/>
              <a:buAutoNum type="arabicPeriod"/>
            </a:pPr>
            <a:r>
              <a:rPr lang="en-US" sz="2000" dirty="0"/>
              <a:t>Welcome – Review Policies and Procedures slides.</a:t>
            </a:r>
          </a:p>
          <a:p>
            <a:pPr marL="1257300" lvl="2" indent="-457200">
              <a:buFont typeface="+mj-lt"/>
              <a:buAutoNum type="arabicPeriod"/>
            </a:pPr>
            <a:r>
              <a:rPr lang="en-US" sz="2000" dirty="0"/>
              <a:t>Approve Previous Minutes </a:t>
            </a:r>
          </a:p>
          <a:p>
            <a:pPr marL="1257300" lvl="2" indent="-457200">
              <a:buFont typeface="+mj-lt"/>
              <a:buAutoNum type="arabicPeriod"/>
            </a:pPr>
            <a:r>
              <a:rPr lang="en-US" sz="2000" dirty="0"/>
              <a:t>Determine order of review</a:t>
            </a:r>
          </a:p>
          <a:p>
            <a:pPr marL="1257300" lvl="2" indent="-457200">
              <a:buFont typeface="+mj-lt"/>
              <a:buAutoNum type="arabicPeriod"/>
            </a:pPr>
            <a:r>
              <a:rPr lang="en-US" sz="2000" dirty="0"/>
              <a:t>Review PARs/CSD posted for review this Plenary.</a:t>
            </a:r>
          </a:p>
          <a:p>
            <a:pPr marL="1257300" lvl="2" indent="-457200">
              <a:buFont typeface="+mj-lt"/>
              <a:buAutoNum type="arabicPeriod"/>
            </a:pPr>
            <a:r>
              <a:rPr lang="en-US" sz="2000" dirty="0"/>
              <a:t>Post Feedback to 802 EC Reflector by 16 July 2023, 6:30 pm ET</a:t>
            </a:r>
          </a:p>
          <a:p>
            <a:pPr marL="1257300" lvl="2" indent="-457200">
              <a:buFont typeface="+mj-lt"/>
              <a:buAutoNum type="arabicPeriod"/>
            </a:pPr>
            <a:r>
              <a:rPr lang="en-US" sz="2000" dirty="0"/>
              <a:t>Recess</a:t>
            </a:r>
            <a:endParaRPr lang="en-US" sz="2000" u="sng" dirty="0"/>
          </a:p>
          <a:p>
            <a:pPr marL="857250" lvl="1" indent="-457200">
              <a:buFont typeface="+mj-lt"/>
              <a:buAutoNum type="arabicPeriod"/>
            </a:pPr>
            <a:endParaRPr lang="en-US" u="sng" dirty="0"/>
          </a:p>
          <a:p>
            <a:pPr marL="0" indent="0"/>
            <a:r>
              <a:rPr lang="en-US" dirty="0"/>
              <a:t>Thursday 18 July 2024 - 10:30-12:30 EDT</a:t>
            </a:r>
            <a:endParaRPr lang="en-US" b="0" dirty="0"/>
          </a:p>
          <a:p>
            <a:pPr marL="800100" lvl="2" indent="0"/>
            <a:r>
              <a:rPr lang="en-US" b="0" dirty="0"/>
              <a:t>	</a:t>
            </a:r>
            <a:r>
              <a:rPr lang="en-US" sz="1600" b="0" dirty="0"/>
              <a:t>1. Review Responses</a:t>
            </a:r>
          </a:p>
          <a:p>
            <a:pPr marL="800100" lvl="2" indent="0"/>
            <a:r>
              <a:rPr lang="en-US" sz="1600" b="0" dirty="0"/>
              <a:t>	2. Provide any required feedback to WG (email)</a:t>
            </a:r>
          </a:p>
          <a:p>
            <a:pPr marL="800100" lvl="2" indent="0"/>
            <a:r>
              <a:rPr lang="en-US" sz="1600" b="0" dirty="0"/>
              <a:t>	3. Adjourn</a:t>
            </a:r>
          </a:p>
        </p:txBody>
      </p:sp>
      <p:sp>
        <p:nvSpPr>
          <p:cNvPr id="6" name="Date Placeholder 5"/>
          <p:cNvSpPr>
            <a:spLocks noGrp="1"/>
          </p:cNvSpPr>
          <p:nvPr>
            <p:ph type="dt" idx="10"/>
          </p:nvPr>
        </p:nvSpPr>
        <p:spPr/>
        <p:txBody>
          <a:bodyPr/>
          <a:lstStyle/>
          <a:p>
            <a:r>
              <a:rPr lang="en-US"/>
              <a:t>July 2024</a:t>
            </a:r>
            <a:endParaRPr lang="en-GB" dirty="0"/>
          </a:p>
        </p:txBody>
      </p:sp>
      <p:sp>
        <p:nvSpPr>
          <p:cNvPr id="5" name="Footer Placeholder 4"/>
          <p:cNvSpPr>
            <a:spLocks noGrp="1"/>
          </p:cNvSpPr>
          <p:nvPr>
            <p:ph type="ftr" idx="11"/>
          </p:nvPr>
        </p:nvSpPr>
        <p:spPr/>
        <p:txBody>
          <a:bodyPr/>
          <a:lstStyle/>
          <a:p>
            <a:r>
              <a:rPr lang="en-GB"/>
              <a:t>Jon Rosdahl (Qualcomm)</a:t>
            </a:r>
            <a:endParaRPr lang="en-GB" dirty="0"/>
          </a:p>
        </p:txBody>
      </p:sp>
      <p:sp>
        <p:nvSpPr>
          <p:cNvPr id="4" name="Slide Number Placeholder 3"/>
          <p:cNvSpPr>
            <a:spLocks noGrp="1"/>
          </p:cNvSpPr>
          <p:nvPr>
            <p:ph type="sldNum" idx="12"/>
          </p:nvPr>
        </p:nvSpPr>
        <p:spPr/>
        <p:txBody>
          <a:bodyPr/>
          <a:lstStyle/>
          <a:p>
            <a:r>
              <a:rPr lang="en-GB"/>
              <a:t>Slide </a:t>
            </a:r>
            <a:fld id="{440F5867-744E-4AA6-B0ED-4C44D2DFBB7B}" type="slidenum">
              <a:rPr lang="en-GB" smtClean="0"/>
              <a:pPr/>
              <a:t>14</a:t>
            </a:fld>
            <a:endParaRPr lang="en-GB" dirty="0"/>
          </a:p>
        </p:txBody>
      </p:sp>
      <p:sp>
        <p:nvSpPr>
          <p:cNvPr id="7" name="TextBox 6"/>
          <p:cNvSpPr txBox="1"/>
          <p:nvPr/>
        </p:nvSpPr>
        <p:spPr>
          <a:xfrm>
            <a:off x="2279576" y="1283162"/>
            <a:ext cx="2808312" cy="461665"/>
          </a:xfrm>
          <a:prstGeom prst="rect">
            <a:avLst/>
          </a:prstGeom>
          <a:noFill/>
        </p:spPr>
        <p:txBody>
          <a:bodyPr wrap="square" rtlCol="0">
            <a:spAutoFit/>
          </a:bodyPr>
          <a:lstStyle/>
          <a:p>
            <a:r>
              <a:rPr lang="en-US" dirty="0"/>
              <a:t>Draft Agenda:</a:t>
            </a:r>
          </a:p>
        </p:txBody>
      </p:sp>
    </p:spTree>
    <p:extLst>
      <p:ext uri="{BB962C8B-B14F-4D97-AF65-F5344CB8AC3E}">
        <p14:creationId xmlns:p14="http://schemas.microsoft.com/office/powerpoint/2010/main" val="3439635317"/>
      </p:ext>
    </p:extLst>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8F6D9B48-724F-44AC-933A-C1D772F30F06}"/>
              </a:ext>
            </a:extLst>
          </p:cNvPr>
          <p:cNvSpPr>
            <a:spLocks noGrp="1"/>
          </p:cNvSpPr>
          <p:nvPr>
            <p:ph type="title"/>
          </p:nvPr>
        </p:nvSpPr>
        <p:spPr>
          <a:xfrm>
            <a:off x="914402" y="685803"/>
            <a:ext cx="10361084" cy="654965"/>
          </a:xfrm>
        </p:spPr>
        <p:txBody>
          <a:bodyPr/>
          <a:lstStyle/>
          <a:p>
            <a:r>
              <a:rPr lang="en-US" sz="2800" dirty="0"/>
              <a:t>Motion to approve Previous Minutes</a:t>
            </a:r>
          </a:p>
        </p:txBody>
      </p:sp>
      <p:sp>
        <p:nvSpPr>
          <p:cNvPr id="3" name="Content Placeholder 2">
            <a:extLst>
              <a:ext uri="{FF2B5EF4-FFF2-40B4-BE49-F238E27FC236}">
                <a16:creationId xmlns:a16="http://schemas.microsoft.com/office/drawing/2014/main" id="{58F48A77-6149-4095-9848-28A693C82088}"/>
              </a:ext>
            </a:extLst>
          </p:cNvPr>
          <p:cNvSpPr>
            <a:spLocks noGrp="1"/>
          </p:cNvSpPr>
          <p:nvPr>
            <p:ph idx="1"/>
          </p:nvPr>
        </p:nvSpPr>
        <p:spPr/>
        <p:txBody>
          <a:bodyPr/>
          <a:lstStyle/>
          <a:p>
            <a:r>
              <a:rPr lang="en-US" sz="2000" b="1" dirty="0"/>
              <a:t>Move to approve the minutes from </a:t>
            </a:r>
            <a:r>
              <a:rPr lang="en-US" sz="2000" dirty="0"/>
              <a:t>March </a:t>
            </a:r>
            <a:r>
              <a:rPr lang="en-US" sz="2000" b="1" dirty="0"/>
              <a:t>2024 in document  11-24/0499r0: </a:t>
            </a:r>
          </a:p>
          <a:p>
            <a:r>
              <a:rPr lang="en-US" sz="2000" dirty="0">
                <a:hlinkClick r:id="rId2"/>
              </a:rPr>
              <a:t>https://mentor.ieee.org/802.11/dcn/24/11-24-0499-00-0PAR-minutes-march-2024-session.docx</a:t>
            </a:r>
            <a:r>
              <a:rPr lang="en-US" sz="2000" dirty="0"/>
              <a:t> </a:t>
            </a:r>
          </a:p>
          <a:p>
            <a:endParaRPr lang="en-US" sz="2000" dirty="0"/>
          </a:p>
          <a:p>
            <a:endParaRPr lang="en-US" sz="2000" dirty="0"/>
          </a:p>
          <a:p>
            <a:r>
              <a:rPr lang="en-US" sz="2000" dirty="0"/>
              <a:t>Moved: mike</a:t>
            </a:r>
          </a:p>
          <a:p>
            <a:r>
              <a:rPr lang="en-US" sz="2000" dirty="0"/>
              <a:t>2</a:t>
            </a:r>
            <a:r>
              <a:rPr lang="en-US" sz="2000" baseline="30000" dirty="0"/>
              <a:t>nd</a:t>
            </a:r>
            <a:r>
              <a:rPr lang="en-US" sz="2000" dirty="0"/>
              <a:t>: Al</a:t>
            </a:r>
          </a:p>
          <a:p>
            <a:r>
              <a:rPr lang="en-US" sz="2000" dirty="0"/>
              <a:t>Results:  4-0-2 ( 6 in room)</a:t>
            </a:r>
            <a:endParaRPr lang="en-US" dirty="0"/>
          </a:p>
        </p:txBody>
      </p:sp>
      <p:sp>
        <p:nvSpPr>
          <p:cNvPr id="4" name="Date Placeholder 3">
            <a:extLst>
              <a:ext uri="{FF2B5EF4-FFF2-40B4-BE49-F238E27FC236}">
                <a16:creationId xmlns:a16="http://schemas.microsoft.com/office/drawing/2014/main" id="{2F4099CA-8337-48FF-9415-776BA80408E3}"/>
              </a:ext>
            </a:extLst>
          </p:cNvPr>
          <p:cNvSpPr>
            <a:spLocks noGrp="1"/>
          </p:cNvSpPr>
          <p:nvPr>
            <p:ph type="dt" idx="10"/>
          </p:nvPr>
        </p:nvSpPr>
        <p:spPr/>
        <p:txBody>
          <a:bodyPr/>
          <a:lstStyle/>
          <a:p>
            <a:pPr marL="0" marR="0" lvl="0" indent="0" algn="l" defTabSz="449263" rtl="0" eaLnBrk="0" fontAlgn="base" latinLnBrk="0" hangingPunct="0">
              <a:lnSpc>
                <a:spcPct val="100000"/>
              </a:lnSpc>
              <a:spcBef>
                <a:spcPct val="0"/>
              </a:spcBef>
              <a:spcAft>
                <a:spcPct val="0"/>
              </a:spcAft>
              <a:buClr>
                <a:srgbClr val="000000"/>
              </a:buClr>
              <a:buSzPct val="100000"/>
              <a:buFont typeface="Times New Roman" pitchFamily="16" charset="0"/>
              <a:buNone/>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a:pPr>
            <a:r>
              <a:rPr kumimoji="0" lang="en-US" sz="1800" b="1" i="0" u="none" strike="noStrike" kern="1200" cap="none" spc="0" normalizeH="0" baseline="0" noProof="0">
                <a:ln>
                  <a:noFill/>
                </a:ln>
                <a:solidFill>
                  <a:srgbClr val="000000"/>
                </a:solidFill>
                <a:effectLst/>
                <a:uLnTx/>
                <a:uFillTx/>
                <a:latin typeface="Times New Roman" pitchFamily="16" charset="0"/>
                <a:ea typeface="MS Gothic" charset="-128"/>
              </a:rPr>
              <a:t>July 2024</a:t>
            </a:r>
            <a:endParaRPr kumimoji="0" lang="en-GB" sz="1800" b="1" i="0" u="none" strike="noStrike" kern="1200" cap="none" spc="0" normalizeH="0" baseline="0" noProof="0" dirty="0">
              <a:ln>
                <a:noFill/>
              </a:ln>
              <a:solidFill>
                <a:srgbClr val="000000"/>
              </a:solidFill>
              <a:effectLst/>
              <a:uLnTx/>
              <a:uFillTx/>
              <a:latin typeface="Times New Roman" pitchFamily="16" charset="0"/>
              <a:ea typeface="MS Gothic" charset="-128"/>
            </a:endParaRPr>
          </a:p>
        </p:txBody>
      </p:sp>
      <p:sp>
        <p:nvSpPr>
          <p:cNvPr id="5" name="Footer Placeholder 4">
            <a:extLst>
              <a:ext uri="{FF2B5EF4-FFF2-40B4-BE49-F238E27FC236}">
                <a16:creationId xmlns:a16="http://schemas.microsoft.com/office/drawing/2014/main" id="{45521205-D607-4B1A-8F09-17C0A4C05585}"/>
              </a:ext>
            </a:extLst>
          </p:cNvPr>
          <p:cNvSpPr>
            <a:spLocks noGrp="1"/>
          </p:cNvSpPr>
          <p:nvPr>
            <p:ph type="ftr" idx="11"/>
          </p:nvPr>
        </p:nvSpPr>
        <p:spPr/>
        <p:txBody>
          <a:bodyPr/>
          <a:lstStyle/>
          <a:p>
            <a:pPr marL="0" marR="0" lvl="0" indent="0" algn="r" defTabSz="449263" rtl="0" eaLnBrk="0" fontAlgn="base" latinLnBrk="0" hangingPunct="0">
              <a:lnSpc>
                <a:spcPct val="100000"/>
              </a:lnSpc>
              <a:spcBef>
                <a:spcPct val="0"/>
              </a:spcBef>
              <a:spcAft>
                <a:spcPct val="0"/>
              </a:spcAft>
              <a:buClr>
                <a:srgbClr val="000000"/>
              </a:buClr>
              <a:buSzPct val="100000"/>
              <a:buFont typeface="Times New Roman" pitchFamily="18" charset="0"/>
              <a:buNone/>
              <a:tabLst/>
              <a:defRPr/>
            </a:pPr>
            <a:r>
              <a:rPr kumimoji="0" lang="en-GB" sz="1800" b="0" i="0" u="none" strike="noStrike" kern="1200" cap="none" spc="0" normalizeH="0" baseline="0" noProof="0">
                <a:ln>
                  <a:noFill/>
                </a:ln>
                <a:solidFill>
                  <a:srgbClr val="000000"/>
                </a:solidFill>
                <a:effectLst/>
                <a:uLnTx/>
                <a:uFillTx/>
                <a:latin typeface="Times New Roman" pitchFamily="16" charset="0"/>
                <a:ea typeface="Arial Unicode MS" pitchFamily="34" charset="-128"/>
              </a:rPr>
              <a:t>Jon Rosdahl (Qualcomm)</a:t>
            </a:r>
            <a:endParaRPr kumimoji="0" lang="en-GB" sz="1800" b="0" i="0" u="none" strike="noStrike" kern="1200" cap="none" spc="0" normalizeH="0" baseline="0" noProof="0" dirty="0">
              <a:ln>
                <a:noFill/>
              </a:ln>
              <a:solidFill>
                <a:srgbClr val="000000"/>
              </a:solidFill>
              <a:effectLst/>
              <a:uLnTx/>
              <a:uFillTx/>
              <a:latin typeface="Times New Roman" pitchFamily="16" charset="0"/>
              <a:ea typeface="Arial Unicode MS" pitchFamily="34" charset="-128"/>
            </a:endParaRPr>
          </a:p>
        </p:txBody>
      </p:sp>
      <p:sp>
        <p:nvSpPr>
          <p:cNvPr id="6" name="Slide Number Placeholder 5">
            <a:extLst>
              <a:ext uri="{FF2B5EF4-FFF2-40B4-BE49-F238E27FC236}">
                <a16:creationId xmlns:a16="http://schemas.microsoft.com/office/drawing/2014/main" id="{7977B1C8-1CEA-4903-9610-B1E925DF4894}"/>
              </a:ext>
            </a:extLst>
          </p:cNvPr>
          <p:cNvSpPr>
            <a:spLocks noGrp="1"/>
          </p:cNvSpPr>
          <p:nvPr>
            <p:ph type="sldNum" idx="12"/>
          </p:nvPr>
        </p:nvSpPr>
        <p:spPr/>
        <p:txBody>
          <a:bodyPr/>
          <a:lstStyle/>
          <a:p>
            <a:pPr marL="0" marR="0" lvl="0" indent="0" algn="ctr" defTabSz="449263" rtl="0" eaLnBrk="0" fontAlgn="base" latinLnBrk="0" hangingPunct="0">
              <a:lnSpc>
                <a:spcPct val="100000"/>
              </a:lnSpc>
              <a:spcBef>
                <a:spcPct val="0"/>
              </a:spcBef>
              <a:spcAft>
                <a:spcPct val="0"/>
              </a:spcAft>
              <a:buClr>
                <a:srgbClr val="000000"/>
              </a:buClr>
              <a:buSzPct val="100000"/>
              <a:buFont typeface="Times New Roman" pitchFamily="16" charset="0"/>
              <a:buNone/>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a:pPr>
            <a:r>
              <a:rPr kumimoji="0" lang="en-GB" sz="1800" b="0" i="0" u="none" strike="noStrike" kern="1200" cap="none" spc="0" normalizeH="0" baseline="0" noProof="0">
                <a:ln>
                  <a:noFill/>
                </a:ln>
                <a:solidFill>
                  <a:srgbClr val="000000"/>
                </a:solidFill>
                <a:effectLst/>
                <a:uLnTx/>
                <a:uFillTx/>
                <a:latin typeface="Times New Roman" pitchFamily="16" charset="0"/>
                <a:ea typeface="MS Gothic" charset="-128"/>
              </a:rPr>
              <a:t>Slide </a:t>
            </a:r>
            <a:fld id="{440F5867-744E-4AA6-B0ED-4C44D2DFBB7B}" type="slidenum">
              <a:rPr kumimoji="0" lang="en-GB" sz="1800" b="0" i="0" u="none" strike="noStrike" kern="1200" cap="none" spc="0" normalizeH="0" baseline="0" noProof="0" smtClean="0">
                <a:ln>
                  <a:noFill/>
                </a:ln>
                <a:solidFill>
                  <a:srgbClr val="000000"/>
                </a:solidFill>
                <a:effectLst/>
                <a:uLnTx/>
                <a:uFillTx/>
                <a:latin typeface="Times New Roman" pitchFamily="16" charset="0"/>
                <a:ea typeface="MS Gothic" charset="-128"/>
              </a:rPr>
              <a:pPr marL="0" marR="0" lvl="0" indent="0" algn="ctr" defTabSz="449263" rtl="0" eaLnBrk="0" fontAlgn="base" latinLnBrk="0" hangingPunct="0">
                <a:lnSpc>
                  <a:spcPct val="100000"/>
                </a:lnSpc>
                <a:spcBef>
                  <a:spcPct val="0"/>
                </a:spcBef>
                <a:spcAft>
                  <a:spcPct val="0"/>
                </a:spcAft>
                <a:buClr>
                  <a:srgbClr val="000000"/>
                </a:buClr>
                <a:buSzPct val="100000"/>
                <a:buFont typeface="Times New Roman" pitchFamily="16" charset="0"/>
                <a:buNone/>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a:pPr>
              <a:t>15</a:t>
            </a:fld>
            <a:endParaRPr kumimoji="0" lang="en-GB" sz="1800" b="0" i="0" u="none" strike="noStrike" kern="1200" cap="none" spc="0" normalizeH="0" baseline="0" noProof="0" dirty="0">
              <a:ln>
                <a:noFill/>
              </a:ln>
              <a:solidFill>
                <a:srgbClr val="000000"/>
              </a:solidFill>
              <a:effectLst/>
              <a:uLnTx/>
              <a:uFillTx/>
              <a:latin typeface="Times New Roman" pitchFamily="16" charset="0"/>
              <a:ea typeface="MS Gothic" charset="-128"/>
            </a:endParaRPr>
          </a:p>
        </p:txBody>
      </p:sp>
    </p:spTree>
    <p:extLst>
      <p:ext uri="{BB962C8B-B14F-4D97-AF65-F5344CB8AC3E}">
        <p14:creationId xmlns:p14="http://schemas.microsoft.com/office/powerpoint/2010/main" val="3866284722"/>
      </p:ext>
    </p:extLst>
  </p:cSld>
  <p:clrMapOvr>
    <a:masterClrMapping/>
  </p:clrMapOvr>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E7A121F3-9014-44AB-B201-8F2267DE1296}"/>
              </a:ext>
            </a:extLst>
          </p:cNvPr>
          <p:cNvSpPr>
            <a:spLocks noGrp="1"/>
          </p:cNvSpPr>
          <p:nvPr>
            <p:ph type="title"/>
          </p:nvPr>
        </p:nvSpPr>
        <p:spPr>
          <a:xfrm>
            <a:off x="914402" y="685803"/>
            <a:ext cx="10361084" cy="438941"/>
          </a:xfrm>
        </p:spPr>
        <p:txBody>
          <a:bodyPr/>
          <a:lstStyle/>
          <a:p>
            <a:r>
              <a:rPr lang="en-US" dirty="0"/>
              <a:t>Order to consider:</a:t>
            </a:r>
          </a:p>
        </p:txBody>
      </p:sp>
      <p:sp>
        <p:nvSpPr>
          <p:cNvPr id="4" name="Date Placeholder 3">
            <a:extLst>
              <a:ext uri="{FF2B5EF4-FFF2-40B4-BE49-F238E27FC236}">
                <a16:creationId xmlns:a16="http://schemas.microsoft.com/office/drawing/2014/main" id="{A6580590-2951-4A3A-AF5A-A77F31A22704}"/>
              </a:ext>
            </a:extLst>
          </p:cNvPr>
          <p:cNvSpPr>
            <a:spLocks noGrp="1"/>
          </p:cNvSpPr>
          <p:nvPr>
            <p:ph type="dt" idx="10"/>
          </p:nvPr>
        </p:nvSpPr>
        <p:spPr/>
        <p:txBody>
          <a:bodyPr/>
          <a:lstStyle/>
          <a:p>
            <a:r>
              <a:rPr lang="en-US"/>
              <a:t>July 2024</a:t>
            </a:r>
            <a:endParaRPr lang="en-GB" dirty="0"/>
          </a:p>
        </p:txBody>
      </p:sp>
      <p:sp>
        <p:nvSpPr>
          <p:cNvPr id="5" name="Footer Placeholder 4">
            <a:extLst>
              <a:ext uri="{FF2B5EF4-FFF2-40B4-BE49-F238E27FC236}">
                <a16:creationId xmlns:a16="http://schemas.microsoft.com/office/drawing/2014/main" id="{1C7D61F8-E820-4CDD-94CA-5A40630002A2}"/>
              </a:ext>
            </a:extLst>
          </p:cNvPr>
          <p:cNvSpPr>
            <a:spLocks noGrp="1"/>
          </p:cNvSpPr>
          <p:nvPr>
            <p:ph type="ftr" idx="11"/>
          </p:nvPr>
        </p:nvSpPr>
        <p:spPr/>
        <p:txBody>
          <a:bodyPr/>
          <a:lstStyle/>
          <a:p>
            <a:r>
              <a:rPr lang="en-GB"/>
              <a:t>Jon Rosdahl (Qualcomm)</a:t>
            </a:r>
            <a:endParaRPr lang="en-GB" dirty="0"/>
          </a:p>
        </p:txBody>
      </p:sp>
      <p:sp>
        <p:nvSpPr>
          <p:cNvPr id="6" name="Slide Number Placeholder 5">
            <a:extLst>
              <a:ext uri="{FF2B5EF4-FFF2-40B4-BE49-F238E27FC236}">
                <a16:creationId xmlns:a16="http://schemas.microsoft.com/office/drawing/2014/main" id="{31D3143B-4761-4BA3-92BC-111716E04C08}"/>
              </a:ext>
            </a:extLst>
          </p:cNvPr>
          <p:cNvSpPr>
            <a:spLocks noGrp="1"/>
          </p:cNvSpPr>
          <p:nvPr>
            <p:ph type="sldNum" idx="12"/>
          </p:nvPr>
        </p:nvSpPr>
        <p:spPr/>
        <p:txBody>
          <a:bodyPr/>
          <a:lstStyle/>
          <a:p>
            <a:r>
              <a:rPr lang="en-GB"/>
              <a:t>Slide </a:t>
            </a:r>
            <a:fld id="{440F5867-744E-4AA6-B0ED-4C44D2DFBB7B}" type="slidenum">
              <a:rPr lang="en-GB" smtClean="0"/>
              <a:pPr/>
              <a:t>16</a:t>
            </a:fld>
            <a:endParaRPr lang="en-GB" dirty="0"/>
          </a:p>
        </p:txBody>
      </p:sp>
      <p:sp>
        <p:nvSpPr>
          <p:cNvPr id="8" name="Rectangle 2">
            <a:extLst>
              <a:ext uri="{FF2B5EF4-FFF2-40B4-BE49-F238E27FC236}">
                <a16:creationId xmlns:a16="http://schemas.microsoft.com/office/drawing/2014/main" id="{B2EE2183-289E-0BB1-688B-4D6393839DD6}"/>
              </a:ext>
            </a:extLst>
          </p:cNvPr>
          <p:cNvSpPr>
            <a:spLocks noGrp="1" noChangeArrowheads="1"/>
          </p:cNvSpPr>
          <p:nvPr>
            <p:ph idx="1"/>
          </p:nvPr>
        </p:nvSpPr>
        <p:spPr bwMode="auto">
          <a:xfrm>
            <a:off x="914402" y="951111"/>
            <a:ext cx="10361083" cy="4401205"/>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ctr" anchorCtr="0" compatLnSpc="1">
            <a:prstTxWarp prst="textNoShape">
              <a:avLst/>
            </a:prstTxWarp>
            <a:spAutoFit/>
          </a:bodyPr>
          <a:lstStyle/>
          <a:p>
            <a:pPr>
              <a:buFont typeface="+mj-lt"/>
              <a:buAutoNum type="arabicParenR"/>
            </a:pPr>
            <a:r>
              <a:rPr lang="en-US" sz="2000" dirty="0"/>
              <a:t>802.1DD -Standard - Resource Allocation Protocol, </a:t>
            </a:r>
            <a:r>
              <a:rPr lang="en-US" sz="2000" dirty="0">
                <a:hlinkClick r:id="rId2"/>
              </a:rPr>
              <a:t>PAR</a:t>
            </a:r>
            <a:r>
              <a:rPr lang="en-US" sz="2000" dirty="0"/>
              <a:t> and </a:t>
            </a:r>
            <a:r>
              <a:rPr lang="en-US" sz="2000" dirty="0">
                <a:hlinkClick r:id="rId3"/>
              </a:rPr>
              <a:t>CSD</a:t>
            </a:r>
            <a:endParaRPr lang="en-US" sz="2000" dirty="0"/>
          </a:p>
          <a:p>
            <a:pPr>
              <a:buFont typeface="+mj-lt"/>
              <a:buAutoNum type="arabicParenR"/>
            </a:pPr>
            <a:r>
              <a:rPr lang="en-US" sz="2000" dirty="0"/>
              <a:t>802.1ASed - Amendment - Fault-Tolerant Timing with Time Integrity </a:t>
            </a:r>
            <a:r>
              <a:rPr lang="en-US" sz="2000" dirty="0">
                <a:hlinkClick r:id="rId4"/>
              </a:rPr>
              <a:t>PAR</a:t>
            </a:r>
            <a:r>
              <a:rPr lang="en-US" sz="2000" dirty="0"/>
              <a:t> and </a:t>
            </a:r>
            <a:r>
              <a:rPr lang="en-US" sz="2000" dirty="0">
                <a:hlinkClick r:id="rId5"/>
              </a:rPr>
              <a:t>CSD</a:t>
            </a:r>
            <a:endParaRPr lang="en-US" sz="2000" dirty="0"/>
          </a:p>
          <a:p>
            <a:pPr>
              <a:buFont typeface="+mj-lt"/>
              <a:buAutoNum type="arabicParenR"/>
            </a:pPr>
            <a:r>
              <a:rPr lang="en-US" sz="2000" dirty="0"/>
              <a:t>802.1DP - Standard - Time-Sensitive Networking for Aerospace Onboard Ethernet Communications, </a:t>
            </a:r>
            <a:r>
              <a:rPr lang="en-US" sz="2000" dirty="0">
                <a:hlinkClick r:id="rId6"/>
              </a:rPr>
              <a:t>PAR Extension</a:t>
            </a:r>
            <a:endParaRPr lang="en-US" sz="2000" dirty="0"/>
          </a:p>
          <a:p>
            <a:pPr>
              <a:buFont typeface="+mj-lt"/>
              <a:buAutoNum type="arabicParenR"/>
            </a:pPr>
            <a:r>
              <a:rPr lang="en-US" sz="2000" dirty="0"/>
              <a:t>802.1AB-2016-rev - Standard - Station and MAC Connectivity Discovery, </a:t>
            </a:r>
            <a:r>
              <a:rPr lang="en-US" sz="2000" dirty="0">
                <a:hlinkClick r:id="rId7"/>
              </a:rPr>
              <a:t>PAR</a:t>
            </a:r>
            <a:endParaRPr lang="en-US" sz="2000" dirty="0"/>
          </a:p>
          <a:p>
            <a:pPr>
              <a:buFont typeface="+mj-lt"/>
              <a:buAutoNum type="arabicParenR"/>
            </a:pPr>
            <a:r>
              <a:rPr lang="en-US" sz="2000" dirty="0"/>
              <a:t>802.1AC-2016-rev - Standard - MAC Service Definition, </a:t>
            </a:r>
            <a:r>
              <a:rPr lang="en-US" sz="2000" dirty="0">
                <a:hlinkClick r:id="rId8"/>
              </a:rPr>
              <a:t>PAR</a:t>
            </a:r>
            <a:endParaRPr lang="en-US" sz="2000" dirty="0"/>
          </a:p>
          <a:p>
            <a:pPr>
              <a:buFont typeface="+mj-lt"/>
              <a:buAutoNum type="arabicParenR"/>
            </a:pPr>
            <a:r>
              <a:rPr lang="en-US" sz="2000" dirty="0"/>
              <a:t>802.16t - Amendment - Fixed and Mobile Wireless Access in Narrowband Channels, </a:t>
            </a:r>
            <a:r>
              <a:rPr lang="en-US" sz="2000" dirty="0">
                <a:hlinkClick r:id="rId9"/>
              </a:rPr>
              <a:t>PAR Extension</a:t>
            </a:r>
            <a:endParaRPr lang="en-US" sz="2000" dirty="0"/>
          </a:p>
          <a:p>
            <a:pPr>
              <a:buFont typeface="+mj-lt"/>
              <a:buAutoNum type="arabicParenR"/>
            </a:pPr>
            <a:r>
              <a:rPr lang="en-US" sz="2000" dirty="0"/>
              <a:t>802.15.4ae - Amendment - Ascon cryptographic algorithms, </a:t>
            </a:r>
            <a:r>
              <a:rPr lang="en-US" sz="2000" dirty="0">
                <a:hlinkClick r:id="rId10"/>
              </a:rPr>
              <a:t>PAR</a:t>
            </a:r>
            <a:r>
              <a:rPr lang="en-US" sz="2000" dirty="0"/>
              <a:t> and </a:t>
            </a:r>
            <a:r>
              <a:rPr lang="en-US" sz="2000" dirty="0">
                <a:hlinkClick r:id="rId11"/>
              </a:rPr>
              <a:t>CSD</a:t>
            </a:r>
            <a:endParaRPr lang="en-US" sz="2000" dirty="0"/>
          </a:p>
          <a:p>
            <a:pPr>
              <a:buFont typeface="+mj-lt"/>
              <a:buAutoNum type="arabicParenR"/>
            </a:pPr>
            <a:r>
              <a:rPr lang="en-US" sz="2000" dirty="0"/>
              <a:t>802.15.9a - Amendment - Ephemeral Diffie-Hellman Over COSE (EDHOC) KMP, </a:t>
            </a:r>
            <a:r>
              <a:rPr lang="en-US" sz="2000" dirty="0">
                <a:hlinkClick r:id="rId12"/>
              </a:rPr>
              <a:t>PAR</a:t>
            </a:r>
            <a:r>
              <a:rPr lang="en-US" sz="2000" dirty="0"/>
              <a:t> and </a:t>
            </a:r>
            <a:r>
              <a:rPr lang="en-US" sz="2000" dirty="0">
                <a:hlinkClick r:id="rId13"/>
              </a:rPr>
              <a:t>CSD</a:t>
            </a:r>
            <a:endParaRPr lang="en-US" sz="2000" dirty="0"/>
          </a:p>
          <a:p>
            <a:pPr marL="457200" indent="-457200">
              <a:buFont typeface="+mj-lt"/>
              <a:buAutoNum type="arabicPeriod"/>
            </a:pPr>
            <a:endParaRPr lang="en-US" sz="2000" b="0" dirty="0"/>
          </a:p>
        </p:txBody>
      </p:sp>
    </p:spTree>
    <p:extLst>
      <p:ext uri="{BB962C8B-B14F-4D97-AF65-F5344CB8AC3E}">
        <p14:creationId xmlns:p14="http://schemas.microsoft.com/office/powerpoint/2010/main" val="3559692747"/>
      </p:ext>
    </p:extLst>
  </p:cSld>
  <p:clrMapOvr>
    <a:masterClrMapping/>
  </p:clrMapOvr>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Title 6"/>
          <p:cNvSpPr>
            <a:spLocks noGrp="1"/>
          </p:cNvSpPr>
          <p:nvPr>
            <p:ph type="title"/>
          </p:nvPr>
        </p:nvSpPr>
        <p:spPr/>
        <p:txBody>
          <a:bodyPr/>
          <a:lstStyle/>
          <a:p>
            <a:r>
              <a:rPr lang="en-US" dirty="0"/>
              <a:t>Par </a:t>
            </a:r>
            <a:r>
              <a:rPr lang="en-US" cap="none" dirty="0"/>
              <a:t>Review SC Comments</a:t>
            </a:r>
            <a:endParaRPr lang="en-US" dirty="0"/>
          </a:p>
        </p:txBody>
      </p:sp>
      <p:sp>
        <p:nvSpPr>
          <p:cNvPr id="4" name="Date Placeholder 3"/>
          <p:cNvSpPr>
            <a:spLocks noGrp="1"/>
          </p:cNvSpPr>
          <p:nvPr>
            <p:ph type="dt" idx="10"/>
          </p:nvPr>
        </p:nvSpPr>
        <p:spPr/>
        <p:txBody>
          <a:bodyPr/>
          <a:lstStyle/>
          <a:p>
            <a:r>
              <a:rPr lang="en-US"/>
              <a:t>July 2024</a:t>
            </a:r>
            <a:endParaRPr lang="en-GB" dirty="0"/>
          </a:p>
        </p:txBody>
      </p:sp>
      <p:sp>
        <p:nvSpPr>
          <p:cNvPr id="5" name="Footer Placeholder 4"/>
          <p:cNvSpPr>
            <a:spLocks noGrp="1"/>
          </p:cNvSpPr>
          <p:nvPr>
            <p:ph type="ftr" idx="11"/>
          </p:nvPr>
        </p:nvSpPr>
        <p:spPr/>
        <p:txBody>
          <a:bodyPr/>
          <a:lstStyle/>
          <a:p>
            <a:r>
              <a:rPr lang="en-GB"/>
              <a:t>Jon Rosdahl (Qualcomm)</a:t>
            </a:r>
            <a:endParaRPr lang="en-GB" dirty="0"/>
          </a:p>
        </p:txBody>
      </p:sp>
      <p:sp>
        <p:nvSpPr>
          <p:cNvPr id="6" name="Slide Number Placeholder 5"/>
          <p:cNvSpPr>
            <a:spLocks noGrp="1"/>
          </p:cNvSpPr>
          <p:nvPr>
            <p:ph type="sldNum" idx="12"/>
          </p:nvPr>
        </p:nvSpPr>
        <p:spPr/>
        <p:txBody>
          <a:bodyPr/>
          <a:lstStyle/>
          <a:p>
            <a:r>
              <a:rPr lang="en-GB"/>
              <a:t>Slide </a:t>
            </a:r>
            <a:fld id="{440F5867-744E-4AA6-B0ED-4C44D2DFBB7B}" type="slidenum">
              <a:rPr lang="en-GB" smtClean="0"/>
              <a:pPr/>
              <a:t>17</a:t>
            </a:fld>
            <a:endParaRPr lang="en-GB" dirty="0"/>
          </a:p>
        </p:txBody>
      </p:sp>
    </p:spTree>
    <p:extLst>
      <p:ext uri="{BB962C8B-B14F-4D97-AF65-F5344CB8AC3E}">
        <p14:creationId xmlns:p14="http://schemas.microsoft.com/office/powerpoint/2010/main" val="3831512451"/>
      </p:ext>
    </p:extLst>
  </p:cSld>
  <p:clrMapOvr>
    <a:masterClrMapping/>
  </p:clrMapOvr>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9516A1DA-E951-5F1F-0FD3-CC9DA13D8B56}"/>
              </a:ext>
            </a:extLst>
          </p:cNvPr>
          <p:cNvSpPr>
            <a:spLocks noGrp="1"/>
          </p:cNvSpPr>
          <p:nvPr>
            <p:ph type="title"/>
          </p:nvPr>
        </p:nvSpPr>
        <p:spPr/>
        <p:txBody>
          <a:bodyPr/>
          <a:lstStyle/>
          <a:p>
            <a:pPr>
              <a:buFont typeface="+mj-lt"/>
              <a:buAutoNum type="arabicParenR"/>
            </a:pPr>
            <a:r>
              <a:rPr lang="en-US" sz="2800" dirty="0"/>
              <a:t>802.1DD -Standard - Resource Allocation Protocol, </a:t>
            </a:r>
            <a:r>
              <a:rPr lang="en-US" sz="2800" dirty="0">
                <a:hlinkClick r:id="rId2"/>
              </a:rPr>
              <a:t>PAR</a:t>
            </a:r>
            <a:r>
              <a:rPr lang="en-US" sz="2800" dirty="0"/>
              <a:t> and </a:t>
            </a:r>
            <a:r>
              <a:rPr lang="en-US" sz="2800" dirty="0">
                <a:hlinkClick r:id="rId3"/>
              </a:rPr>
              <a:t>CSD</a:t>
            </a:r>
            <a:endParaRPr lang="en-US" sz="2800" dirty="0"/>
          </a:p>
        </p:txBody>
      </p:sp>
      <p:sp>
        <p:nvSpPr>
          <p:cNvPr id="7" name="Content Placeholder 6">
            <a:extLst>
              <a:ext uri="{FF2B5EF4-FFF2-40B4-BE49-F238E27FC236}">
                <a16:creationId xmlns:a16="http://schemas.microsoft.com/office/drawing/2014/main" id="{0D1FF4F4-D75F-289B-15BF-0173E78D9AAE}"/>
              </a:ext>
            </a:extLst>
          </p:cNvPr>
          <p:cNvSpPr>
            <a:spLocks noGrp="1"/>
          </p:cNvSpPr>
          <p:nvPr>
            <p:ph idx="1"/>
          </p:nvPr>
        </p:nvSpPr>
        <p:spPr/>
        <p:txBody>
          <a:bodyPr/>
          <a:lstStyle/>
          <a:p>
            <a:r>
              <a:rPr lang="en-US" dirty="0"/>
              <a:t>Item 8.1 Delete Comment for #5.2: 802.1Q is not cited in the PAR.</a:t>
            </a:r>
          </a:p>
          <a:p>
            <a:r>
              <a:rPr lang="en-US" dirty="0"/>
              <a:t>It may be good to add a statement in 8.1 “This standard replaces the previous IEEE P802.1Qdd Draft Standard for Local and Metropolitan Area Networks — Bridges and Bridged Networks — Amendment: Resource “</a:t>
            </a:r>
          </a:p>
          <a:p>
            <a:endParaRPr lang="en-US" dirty="0"/>
          </a:p>
          <a:p>
            <a:r>
              <a:rPr lang="en-US" dirty="0"/>
              <a:t>No CSD Comments.</a:t>
            </a:r>
          </a:p>
          <a:p>
            <a:endParaRPr lang="en-US" dirty="0"/>
          </a:p>
          <a:p>
            <a:endParaRPr lang="en-US" dirty="0"/>
          </a:p>
        </p:txBody>
      </p:sp>
      <p:sp>
        <p:nvSpPr>
          <p:cNvPr id="4" name="Date Placeholder 3">
            <a:extLst>
              <a:ext uri="{FF2B5EF4-FFF2-40B4-BE49-F238E27FC236}">
                <a16:creationId xmlns:a16="http://schemas.microsoft.com/office/drawing/2014/main" id="{FDE8FB7E-6C26-5413-8B70-4AF425D6F3F1}"/>
              </a:ext>
            </a:extLst>
          </p:cNvPr>
          <p:cNvSpPr>
            <a:spLocks noGrp="1"/>
          </p:cNvSpPr>
          <p:nvPr>
            <p:ph type="dt" idx="10"/>
          </p:nvPr>
        </p:nvSpPr>
        <p:spPr/>
        <p:txBody>
          <a:bodyPr/>
          <a:lstStyle/>
          <a:p>
            <a:pPr>
              <a:defRPr/>
            </a:pPr>
            <a:r>
              <a:rPr lang="en-US">
                <a:solidFill>
                  <a:srgbClr val="000000"/>
                </a:solidFill>
              </a:rPr>
              <a:t>July 2024</a:t>
            </a:r>
            <a:endParaRPr lang="en-US" dirty="0">
              <a:solidFill>
                <a:srgbClr val="000000"/>
              </a:solidFill>
            </a:endParaRPr>
          </a:p>
        </p:txBody>
      </p:sp>
      <p:sp>
        <p:nvSpPr>
          <p:cNvPr id="5" name="Footer Placeholder 4">
            <a:extLst>
              <a:ext uri="{FF2B5EF4-FFF2-40B4-BE49-F238E27FC236}">
                <a16:creationId xmlns:a16="http://schemas.microsoft.com/office/drawing/2014/main" id="{6D2C5342-1938-AE6A-D9C5-547381FD6D66}"/>
              </a:ext>
            </a:extLst>
          </p:cNvPr>
          <p:cNvSpPr>
            <a:spLocks noGrp="1"/>
          </p:cNvSpPr>
          <p:nvPr>
            <p:ph type="ftr" idx="11"/>
          </p:nvPr>
        </p:nvSpPr>
        <p:spPr/>
        <p:txBody>
          <a:bodyPr/>
          <a:lstStyle/>
          <a:p>
            <a:pPr>
              <a:defRPr/>
            </a:pPr>
            <a:r>
              <a:rPr lang="en-US">
                <a:solidFill>
                  <a:srgbClr val="000000"/>
                </a:solidFill>
              </a:rPr>
              <a:t>Jon Rosdahl (Qualcomm)</a:t>
            </a:r>
          </a:p>
        </p:txBody>
      </p:sp>
      <p:sp>
        <p:nvSpPr>
          <p:cNvPr id="6" name="Slide Number Placeholder 5">
            <a:extLst>
              <a:ext uri="{FF2B5EF4-FFF2-40B4-BE49-F238E27FC236}">
                <a16:creationId xmlns:a16="http://schemas.microsoft.com/office/drawing/2014/main" id="{9992AB16-7BEB-7676-E11C-D586DA69505B}"/>
              </a:ext>
            </a:extLst>
          </p:cNvPr>
          <p:cNvSpPr>
            <a:spLocks noGrp="1"/>
          </p:cNvSpPr>
          <p:nvPr>
            <p:ph type="sldNum" idx="12"/>
          </p:nvPr>
        </p:nvSpPr>
        <p:spPr/>
        <p:txBody>
          <a:bodyPr/>
          <a:lstStyle/>
          <a:p>
            <a:pPr>
              <a:defRPr/>
            </a:pPr>
            <a:r>
              <a:rPr lang="en-US" altLang="en-US">
                <a:solidFill>
                  <a:srgbClr val="000000"/>
                </a:solidFill>
              </a:rPr>
              <a:t>Slide </a:t>
            </a:r>
            <a:fld id="{3A4934C6-33C0-44EA-8053-B7FE352B788A}" type="slidenum">
              <a:rPr lang="en-US" altLang="en-US" smtClean="0">
                <a:solidFill>
                  <a:srgbClr val="000000"/>
                </a:solidFill>
              </a:rPr>
              <a:pPr>
                <a:defRPr/>
              </a:pPr>
              <a:t>18</a:t>
            </a:fld>
            <a:endParaRPr lang="en-US" altLang="en-US">
              <a:solidFill>
                <a:srgbClr val="000000"/>
              </a:solidFill>
            </a:endParaRPr>
          </a:p>
        </p:txBody>
      </p:sp>
    </p:spTree>
    <p:extLst>
      <p:ext uri="{BB962C8B-B14F-4D97-AF65-F5344CB8AC3E}">
        <p14:creationId xmlns:p14="http://schemas.microsoft.com/office/powerpoint/2010/main" val="4207544575"/>
      </p:ext>
    </p:extLst>
  </p:cSld>
  <p:clrMapOvr>
    <a:masterClrMapping/>
  </p:clrMapOvr>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64C801A0-CC5E-B96D-0D45-4A0037E3A86B}"/>
              </a:ext>
            </a:extLst>
          </p:cNvPr>
          <p:cNvSpPr>
            <a:spLocks noGrp="1"/>
          </p:cNvSpPr>
          <p:nvPr>
            <p:ph type="title"/>
          </p:nvPr>
        </p:nvSpPr>
        <p:spPr/>
        <p:txBody>
          <a:bodyPr/>
          <a:lstStyle/>
          <a:p>
            <a:r>
              <a:rPr lang="en-US" sz="2800" dirty="0"/>
              <a:t>802.1ASed - Amendment - Fault-Tolerant Timing with Time Integrity </a:t>
            </a:r>
            <a:r>
              <a:rPr lang="en-US" sz="2800" dirty="0">
                <a:hlinkClick r:id="rId2"/>
              </a:rPr>
              <a:t>PAR</a:t>
            </a:r>
            <a:r>
              <a:rPr lang="en-US" sz="2800" dirty="0"/>
              <a:t> and </a:t>
            </a:r>
            <a:r>
              <a:rPr lang="en-US" sz="2800" dirty="0">
                <a:hlinkClick r:id="rId3"/>
              </a:rPr>
              <a:t>CSD</a:t>
            </a:r>
            <a:endParaRPr lang="en-US" sz="2800" dirty="0"/>
          </a:p>
        </p:txBody>
      </p:sp>
      <p:sp>
        <p:nvSpPr>
          <p:cNvPr id="3" name="Content Placeholder 2">
            <a:extLst>
              <a:ext uri="{FF2B5EF4-FFF2-40B4-BE49-F238E27FC236}">
                <a16:creationId xmlns:a16="http://schemas.microsoft.com/office/drawing/2014/main" id="{3298C845-496F-C8AB-14DC-9121188E2D1C}"/>
              </a:ext>
            </a:extLst>
          </p:cNvPr>
          <p:cNvSpPr>
            <a:spLocks noGrp="1"/>
          </p:cNvSpPr>
          <p:nvPr>
            <p:ph idx="1"/>
          </p:nvPr>
        </p:nvSpPr>
        <p:spPr/>
        <p:txBody>
          <a:bodyPr/>
          <a:lstStyle/>
          <a:p>
            <a:r>
              <a:rPr lang="en-US" dirty="0"/>
              <a:t>No Comments</a:t>
            </a:r>
          </a:p>
          <a:p>
            <a:endParaRPr lang="en-US" dirty="0"/>
          </a:p>
        </p:txBody>
      </p:sp>
      <p:sp>
        <p:nvSpPr>
          <p:cNvPr id="4" name="Date Placeholder 3">
            <a:extLst>
              <a:ext uri="{FF2B5EF4-FFF2-40B4-BE49-F238E27FC236}">
                <a16:creationId xmlns:a16="http://schemas.microsoft.com/office/drawing/2014/main" id="{0B31ECBA-187D-BA3F-7CA6-617D3AA87151}"/>
              </a:ext>
            </a:extLst>
          </p:cNvPr>
          <p:cNvSpPr>
            <a:spLocks noGrp="1"/>
          </p:cNvSpPr>
          <p:nvPr>
            <p:ph type="dt" idx="10"/>
          </p:nvPr>
        </p:nvSpPr>
        <p:spPr/>
        <p:txBody>
          <a:bodyPr/>
          <a:lstStyle/>
          <a:p>
            <a:r>
              <a:rPr lang="en-US"/>
              <a:t>July 2024</a:t>
            </a:r>
            <a:endParaRPr lang="en-GB" dirty="0"/>
          </a:p>
        </p:txBody>
      </p:sp>
      <p:sp>
        <p:nvSpPr>
          <p:cNvPr id="5" name="Footer Placeholder 4">
            <a:extLst>
              <a:ext uri="{FF2B5EF4-FFF2-40B4-BE49-F238E27FC236}">
                <a16:creationId xmlns:a16="http://schemas.microsoft.com/office/drawing/2014/main" id="{42564B1D-B1FB-CD16-0FFA-8750975DA61C}"/>
              </a:ext>
            </a:extLst>
          </p:cNvPr>
          <p:cNvSpPr>
            <a:spLocks noGrp="1"/>
          </p:cNvSpPr>
          <p:nvPr>
            <p:ph type="ftr" idx="11"/>
          </p:nvPr>
        </p:nvSpPr>
        <p:spPr/>
        <p:txBody>
          <a:bodyPr/>
          <a:lstStyle/>
          <a:p>
            <a:r>
              <a:rPr lang="en-GB"/>
              <a:t>Jon Rosdahl (Qualcomm)</a:t>
            </a:r>
            <a:endParaRPr lang="en-GB" dirty="0"/>
          </a:p>
        </p:txBody>
      </p:sp>
      <p:sp>
        <p:nvSpPr>
          <p:cNvPr id="6" name="Slide Number Placeholder 5">
            <a:extLst>
              <a:ext uri="{FF2B5EF4-FFF2-40B4-BE49-F238E27FC236}">
                <a16:creationId xmlns:a16="http://schemas.microsoft.com/office/drawing/2014/main" id="{61B14922-057A-64CA-2063-B4F782BC279D}"/>
              </a:ext>
            </a:extLst>
          </p:cNvPr>
          <p:cNvSpPr>
            <a:spLocks noGrp="1"/>
          </p:cNvSpPr>
          <p:nvPr>
            <p:ph type="sldNum" idx="12"/>
          </p:nvPr>
        </p:nvSpPr>
        <p:spPr/>
        <p:txBody>
          <a:bodyPr/>
          <a:lstStyle/>
          <a:p>
            <a:r>
              <a:rPr lang="en-GB"/>
              <a:t>Slide </a:t>
            </a:r>
            <a:fld id="{440F5867-744E-4AA6-B0ED-4C44D2DFBB7B}" type="slidenum">
              <a:rPr lang="en-GB" smtClean="0"/>
              <a:pPr/>
              <a:t>19</a:t>
            </a:fld>
            <a:endParaRPr lang="en-GB" dirty="0"/>
          </a:p>
        </p:txBody>
      </p:sp>
    </p:spTree>
    <p:extLst>
      <p:ext uri="{BB962C8B-B14F-4D97-AF65-F5344CB8AC3E}">
        <p14:creationId xmlns:p14="http://schemas.microsoft.com/office/powerpoint/2010/main" val="2293861560"/>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85F0DE7C-91F5-45A8-9A96-57DA2CC38B3B}"/>
              </a:ext>
            </a:extLst>
          </p:cNvPr>
          <p:cNvSpPr>
            <a:spLocks noGrp="1"/>
          </p:cNvSpPr>
          <p:nvPr>
            <p:ph type="title"/>
          </p:nvPr>
        </p:nvSpPr>
        <p:spPr>
          <a:xfrm>
            <a:off x="915458" y="641909"/>
            <a:ext cx="10361084" cy="883597"/>
          </a:xfrm>
        </p:spPr>
        <p:txBody>
          <a:bodyPr/>
          <a:lstStyle/>
          <a:p>
            <a:r>
              <a:rPr lang="en-US" altLang="en-US" sz="2800" dirty="0"/>
              <a:t>PAR Review SC – Snapshot slide</a:t>
            </a:r>
            <a:br>
              <a:rPr lang="en-US" altLang="en-US" sz="2800" dirty="0"/>
            </a:br>
            <a:r>
              <a:rPr lang="en-US" altLang="en-US" sz="2800" dirty="0"/>
              <a:t>Chair: Jon Rosdahl</a:t>
            </a:r>
            <a:endParaRPr lang="en-US" sz="2800" dirty="0"/>
          </a:p>
        </p:txBody>
      </p:sp>
      <p:sp>
        <p:nvSpPr>
          <p:cNvPr id="3" name="Content Placeholder 2">
            <a:extLst>
              <a:ext uri="{FF2B5EF4-FFF2-40B4-BE49-F238E27FC236}">
                <a16:creationId xmlns:a16="http://schemas.microsoft.com/office/drawing/2014/main" id="{8A337E3F-2C54-47D6-B9F4-C7408CA692FF}"/>
              </a:ext>
            </a:extLst>
          </p:cNvPr>
          <p:cNvSpPr>
            <a:spLocks noGrp="1"/>
          </p:cNvSpPr>
          <p:nvPr>
            <p:ph idx="1"/>
          </p:nvPr>
        </p:nvSpPr>
        <p:spPr>
          <a:xfrm>
            <a:off x="695400" y="1525506"/>
            <a:ext cx="10873208" cy="4949909"/>
          </a:xfrm>
        </p:spPr>
        <p:txBody>
          <a:bodyPr/>
          <a:lstStyle/>
          <a:p>
            <a:r>
              <a:rPr lang="en-US" sz="1600" b="1" dirty="0"/>
              <a:t>Jul 14-19, 2024 Montreal, Quebec, CA</a:t>
            </a:r>
          </a:p>
          <a:p>
            <a:pPr>
              <a:buFont typeface="Wingdings" panose="05000000000000000000" pitchFamily="2" charset="2"/>
              <a:buChar char="v"/>
            </a:pPr>
            <a:r>
              <a:rPr lang="en-US" sz="1600" dirty="0"/>
              <a:t>802.1DD -Standard - Resource Allocation Protocol, </a:t>
            </a:r>
            <a:r>
              <a:rPr lang="en-US" sz="1600" dirty="0">
                <a:hlinkClick r:id="rId2"/>
              </a:rPr>
              <a:t>PAR</a:t>
            </a:r>
            <a:r>
              <a:rPr lang="en-US" sz="1600" dirty="0"/>
              <a:t> and </a:t>
            </a:r>
            <a:r>
              <a:rPr lang="en-US" sz="1600" dirty="0">
                <a:hlinkClick r:id="rId3"/>
              </a:rPr>
              <a:t>CSD</a:t>
            </a:r>
            <a:endParaRPr lang="en-US" sz="1600" dirty="0"/>
          </a:p>
          <a:p>
            <a:pPr>
              <a:buFont typeface="Wingdings" panose="05000000000000000000" pitchFamily="2" charset="2"/>
              <a:buChar char="v"/>
            </a:pPr>
            <a:r>
              <a:rPr lang="en-US" sz="1600" dirty="0"/>
              <a:t>802.1ASed - Amendment - Fault-Tolerant Timing with Time Integrity </a:t>
            </a:r>
            <a:r>
              <a:rPr lang="en-US" sz="1600" dirty="0">
                <a:hlinkClick r:id="rId4"/>
              </a:rPr>
              <a:t>PAR</a:t>
            </a:r>
            <a:r>
              <a:rPr lang="en-US" sz="1600" dirty="0"/>
              <a:t> and </a:t>
            </a:r>
            <a:r>
              <a:rPr lang="en-US" sz="1600" dirty="0">
                <a:hlinkClick r:id="rId5"/>
              </a:rPr>
              <a:t>CSD</a:t>
            </a:r>
            <a:endParaRPr lang="en-US" sz="1600" dirty="0"/>
          </a:p>
          <a:p>
            <a:pPr>
              <a:buFont typeface="Wingdings" panose="05000000000000000000" pitchFamily="2" charset="2"/>
              <a:buChar char="v"/>
            </a:pPr>
            <a:r>
              <a:rPr lang="en-US" sz="1600" dirty="0"/>
              <a:t>802.1DP - Standard - Time-Sensitive Networking for Aerospace Onboard Ethernet Communications, </a:t>
            </a:r>
            <a:r>
              <a:rPr lang="en-US" sz="1600" dirty="0">
                <a:hlinkClick r:id="rId6"/>
              </a:rPr>
              <a:t>PAR Extension</a:t>
            </a:r>
            <a:endParaRPr lang="en-US" sz="1600" dirty="0"/>
          </a:p>
          <a:p>
            <a:pPr>
              <a:buFont typeface="Wingdings" panose="05000000000000000000" pitchFamily="2" charset="2"/>
              <a:buChar char="v"/>
            </a:pPr>
            <a:r>
              <a:rPr lang="en-US" sz="1600" dirty="0"/>
              <a:t>802.1AB-2016-rev - Standard - Station and MAC Connectivity Discovery, </a:t>
            </a:r>
            <a:r>
              <a:rPr lang="en-US" sz="1600" dirty="0">
                <a:hlinkClick r:id="rId7"/>
              </a:rPr>
              <a:t>PAR</a:t>
            </a:r>
            <a:endParaRPr lang="en-US" sz="1600" dirty="0"/>
          </a:p>
          <a:p>
            <a:pPr>
              <a:buFont typeface="Wingdings" panose="05000000000000000000" pitchFamily="2" charset="2"/>
              <a:buChar char="v"/>
            </a:pPr>
            <a:r>
              <a:rPr lang="en-US" sz="1600" dirty="0"/>
              <a:t>802.1AC-2016-rev - Standard - MAC Service Definition, </a:t>
            </a:r>
            <a:r>
              <a:rPr lang="en-US" sz="1600" dirty="0">
                <a:hlinkClick r:id="rId8"/>
              </a:rPr>
              <a:t>PAR</a:t>
            </a:r>
            <a:endParaRPr lang="en-US" sz="1600" dirty="0"/>
          </a:p>
          <a:p>
            <a:pPr>
              <a:buFont typeface="Arial" panose="020B0604020202020204" pitchFamily="34" charset="0"/>
              <a:buChar char="•"/>
            </a:pPr>
            <a:r>
              <a:rPr lang="en-US" sz="1600" dirty="0"/>
              <a:t>802.11-2024 - Standard - Wireless LANs, </a:t>
            </a:r>
            <a:r>
              <a:rPr lang="en-US" sz="1600" dirty="0">
                <a:hlinkClick r:id="rId9"/>
              </a:rPr>
              <a:t>PAR Revision</a:t>
            </a:r>
            <a:endParaRPr lang="en-US" sz="1600" dirty="0"/>
          </a:p>
          <a:p>
            <a:pPr>
              <a:buFont typeface="Arial" panose="020B0604020202020204" pitchFamily="34" charset="0"/>
              <a:buChar char="•"/>
            </a:pPr>
            <a:r>
              <a:rPr lang="en-US" sz="1600" dirty="0"/>
              <a:t>802.11bf - Amendment - Enhancements for Wireless Local Area Network (WLAN) Sensing, </a:t>
            </a:r>
            <a:r>
              <a:rPr lang="en-US" sz="1600" dirty="0">
                <a:hlinkClick r:id="rId10"/>
              </a:rPr>
              <a:t>PAR Extension</a:t>
            </a:r>
            <a:endParaRPr lang="en-US" sz="1600" dirty="0"/>
          </a:p>
          <a:p>
            <a:pPr>
              <a:buFont typeface="Wingdings" panose="05000000000000000000" pitchFamily="2" charset="2"/>
              <a:buChar char="v"/>
            </a:pPr>
            <a:r>
              <a:rPr lang="en-US" sz="1600" dirty="0"/>
              <a:t>802.16t - Amendment - Fixed and Mobile Wireless Access in Narrowband Channels, </a:t>
            </a:r>
            <a:r>
              <a:rPr lang="en-US" sz="1600" dirty="0">
                <a:hlinkClick r:id="rId11"/>
              </a:rPr>
              <a:t>PAR Extension</a:t>
            </a:r>
            <a:endParaRPr lang="en-US" sz="1600" dirty="0"/>
          </a:p>
          <a:p>
            <a:pPr>
              <a:buFont typeface="Wingdings" panose="05000000000000000000" pitchFamily="2" charset="2"/>
              <a:buChar char="v"/>
            </a:pPr>
            <a:r>
              <a:rPr lang="en-US" sz="1600" dirty="0"/>
              <a:t>802.15.4ae - Amendment - Ascon cryptographic algorithms, </a:t>
            </a:r>
            <a:r>
              <a:rPr lang="en-US" sz="1600" dirty="0">
                <a:hlinkClick r:id="rId12"/>
              </a:rPr>
              <a:t>PAR</a:t>
            </a:r>
            <a:r>
              <a:rPr lang="en-US" sz="1600" dirty="0"/>
              <a:t> and </a:t>
            </a:r>
            <a:r>
              <a:rPr lang="en-US" sz="1600" dirty="0">
                <a:hlinkClick r:id="rId13"/>
              </a:rPr>
              <a:t>CSD</a:t>
            </a:r>
            <a:endParaRPr lang="en-US" sz="1600" dirty="0"/>
          </a:p>
          <a:p>
            <a:pPr>
              <a:buFont typeface="Wingdings" panose="05000000000000000000" pitchFamily="2" charset="2"/>
              <a:buChar char="v"/>
            </a:pPr>
            <a:r>
              <a:rPr lang="en-US" sz="1600" dirty="0"/>
              <a:t>802.15.9a - Amendment - Ephemeral Diffie-Hellman Over COSE (EDHOC) KMP, </a:t>
            </a:r>
            <a:r>
              <a:rPr lang="en-US" sz="1600" dirty="0">
                <a:hlinkClick r:id="rId14"/>
              </a:rPr>
              <a:t>PAR</a:t>
            </a:r>
            <a:r>
              <a:rPr lang="en-US" sz="1600" dirty="0"/>
              <a:t> and </a:t>
            </a:r>
            <a:r>
              <a:rPr lang="en-US" sz="1600" dirty="0">
                <a:hlinkClick r:id="rId15"/>
              </a:rPr>
              <a:t>CSD</a:t>
            </a:r>
            <a:endParaRPr lang="en-US" sz="1600" dirty="0"/>
          </a:p>
          <a:p>
            <a:pPr marL="0" indent="0"/>
            <a:endParaRPr lang="en-US" sz="1200" dirty="0"/>
          </a:p>
          <a:p>
            <a:r>
              <a:rPr lang="en-US" altLang="en-US" sz="2000" dirty="0"/>
              <a:t>Review the marked (4 dots) PARs on Monday 13:30-15:30 and Tuesday 08:00-10:00 then post feedback to 802 EC Reflector by Tuesday 18:30.</a:t>
            </a:r>
          </a:p>
          <a:p>
            <a:r>
              <a:rPr lang="en-US" altLang="en-US" sz="2000" dirty="0"/>
              <a:t>Feedback to be reviewed on Thursda</a:t>
            </a:r>
            <a:r>
              <a:rPr lang="en-US" sz="2000" dirty="0"/>
              <a:t>y, </a:t>
            </a:r>
            <a:r>
              <a:rPr lang="en-US" altLang="en-US" sz="2000" dirty="0"/>
              <a:t>10:30-12:30 ET</a:t>
            </a:r>
          </a:p>
        </p:txBody>
      </p:sp>
      <p:sp>
        <p:nvSpPr>
          <p:cNvPr id="4" name="Date Placeholder 3">
            <a:extLst>
              <a:ext uri="{FF2B5EF4-FFF2-40B4-BE49-F238E27FC236}">
                <a16:creationId xmlns:a16="http://schemas.microsoft.com/office/drawing/2014/main" id="{F50E3A87-C269-48A3-8E92-ECFE8A46A6EB}"/>
              </a:ext>
            </a:extLst>
          </p:cNvPr>
          <p:cNvSpPr>
            <a:spLocks noGrp="1"/>
          </p:cNvSpPr>
          <p:nvPr>
            <p:ph type="dt" idx="10"/>
          </p:nvPr>
        </p:nvSpPr>
        <p:spPr/>
        <p:txBody>
          <a:bodyPr/>
          <a:lstStyle/>
          <a:p>
            <a:r>
              <a:rPr lang="en-US"/>
              <a:t>July 2024</a:t>
            </a:r>
            <a:endParaRPr lang="en-GB" dirty="0"/>
          </a:p>
        </p:txBody>
      </p:sp>
      <p:sp>
        <p:nvSpPr>
          <p:cNvPr id="5" name="Footer Placeholder 4">
            <a:extLst>
              <a:ext uri="{FF2B5EF4-FFF2-40B4-BE49-F238E27FC236}">
                <a16:creationId xmlns:a16="http://schemas.microsoft.com/office/drawing/2014/main" id="{94711B1D-FCDD-4755-9D99-2CA74ED21E19}"/>
              </a:ext>
            </a:extLst>
          </p:cNvPr>
          <p:cNvSpPr>
            <a:spLocks noGrp="1"/>
          </p:cNvSpPr>
          <p:nvPr>
            <p:ph type="ftr" idx="11"/>
          </p:nvPr>
        </p:nvSpPr>
        <p:spPr/>
        <p:txBody>
          <a:bodyPr/>
          <a:lstStyle/>
          <a:p>
            <a:r>
              <a:rPr lang="en-GB"/>
              <a:t>Jon Rosdahl (Qualcomm)</a:t>
            </a:r>
            <a:endParaRPr lang="en-GB" dirty="0"/>
          </a:p>
        </p:txBody>
      </p:sp>
      <p:sp>
        <p:nvSpPr>
          <p:cNvPr id="6" name="Slide Number Placeholder 5">
            <a:extLst>
              <a:ext uri="{FF2B5EF4-FFF2-40B4-BE49-F238E27FC236}">
                <a16:creationId xmlns:a16="http://schemas.microsoft.com/office/drawing/2014/main" id="{7F4ACB67-5076-4258-BBF2-1EA3692B05F1}"/>
              </a:ext>
            </a:extLst>
          </p:cNvPr>
          <p:cNvSpPr>
            <a:spLocks noGrp="1"/>
          </p:cNvSpPr>
          <p:nvPr>
            <p:ph type="sldNum" idx="12"/>
          </p:nvPr>
        </p:nvSpPr>
        <p:spPr/>
        <p:txBody>
          <a:bodyPr/>
          <a:lstStyle/>
          <a:p>
            <a:r>
              <a:rPr lang="en-GB"/>
              <a:t>Slide </a:t>
            </a:r>
            <a:fld id="{440F5867-744E-4AA6-B0ED-4C44D2DFBB7B}" type="slidenum">
              <a:rPr lang="en-GB" smtClean="0"/>
              <a:pPr/>
              <a:t>2</a:t>
            </a:fld>
            <a:endParaRPr lang="en-GB" dirty="0"/>
          </a:p>
        </p:txBody>
      </p:sp>
    </p:spTree>
    <p:extLst>
      <p:ext uri="{BB962C8B-B14F-4D97-AF65-F5344CB8AC3E}">
        <p14:creationId xmlns:p14="http://schemas.microsoft.com/office/powerpoint/2010/main" val="822775208"/>
      </p:ext>
    </p:extLst>
  </p:cSld>
  <p:clrMapOvr>
    <a:masterClrMapping/>
  </p:clrMapOvr>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8BF192E9-A610-BF64-0E2B-B073F7BD93A9}"/>
              </a:ext>
            </a:extLst>
          </p:cNvPr>
          <p:cNvSpPr>
            <a:spLocks noGrp="1"/>
          </p:cNvSpPr>
          <p:nvPr>
            <p:ph type="title"/>
          </p:nvPr>
        </p:nvSpPr>
        <p:spPr/>
        <p:txBody>
          <a:bodyPr/>
          <a:lstStyle/>
          <a:p>
            <a:r>
              <a:rPr lang="en-US" sz="2800" dirty="0"/>
              <a:t>802.1DP - Standard - Time-Sensitive Networking for Aerospace Onboard Ethernet Communications, </a:t>
            </a:r>
            <a:r>
              <a:rPr lang="en-US" sz="2800" dirty="0">
                <a:hlinkClick r:id="rId2"/>
              </a:rPr>
              <a:t>PAR Extension</a:t>
            </a:r>
            <a:endParaRPr lang="en-US" sz="2800" dirty="0"/>
          </a:p>
        </p:txBody>
      </p:sp>
      <p:sp>
        <p:nvSpPr>
          <p:cNvPr id="3" name="Content Placeholder 2">
            <a:extLst>
              <a:ext uri="{FF2B5EF4-FFF2-40B4-BE49-F238E27FC236}">
                <a16:creationId xmlns:a16="http://schemas.microsoft.com/office/drawing/2014/main" id="{E36D51CE-4163-A5D6-4FDA-EF8631FDF392}"/>
              </a:ext>
            </a:extLst>
          </p:cNvPr>
          <p:cNvSpPr>
            <a:spLocks noGrp="1"/>
          </p:cNvSpPr>
          <p:nvPr>
            <p:ph idx="1"/>
          </p:nvPr>
        </p:nvSpPr>
        <p:spPr/>
        <p:txBody>
          <a:bodyPr/>
          <a:lstStyle/>
          <a:p>
            <a:r>
              <a:rPr lang="en-US" dirty="0"/>
              <a:t>2. Change the first sentence as this is not the first joint project between IEEE SA and SAE (1609 series) </a:t>
            </a:r>
          </a:p>
          <a:p>
            <a:r>
              <a:rPr lang="en-US" dirty="0"/>
              <a:t>	Change: “Being the first joint project between SAE and IEEE SA, coordination between the respective working groups took longer than expected causing a delay in the development of the draft standard.”</a:t>
            </a:r>
          </a:p>
          <a:p>
            <a:r>
              <a:rPr lang="en-US" dirty="0"/>
              <a:t>	to “ Being a joint project between SAE and IEEE SA, coordination between the respective working groups took longer than expected causing a delay in the development of the draft standard.”</a:t>
            </a:r>
          </a:p>
        </p:txBody>
      </p:sp>
      <p:sp>
        <p:nvSpPr>
          <p:cNvPr id="4" name="Date Placeholder 3">
            <a:extLst>
              <a:ext uri="{FF2B5EF4-FFF2-40B4-BE49-F238E27FC236}">
                <a16:creationId xmlns:a16="http://schemas.microsoft.com/office/drawing/2014/main" id="{BA09A87D-D356-5952-1F5A-927BAE4FFD94}"/>
              </a:ext>
            </a:extLst>
          </p:cNvPr>
          <p:cNvSpPr>
            <a:spLocks noGrp="1"/>
          </p:cNvSpPr>
          <p:nvPr>
            <p:ph type="dt" idx="10"/>
          </p:nvPr>
        </p:nvSpPr>
        <p:spPr/>
        <p:txBody>
          <a:bodyPr/>
          <a:lstStyle/>
          <a:p>
            <a:r>
              <a:rPr lang="en-US"/>
              <a:t>July 2024</a:t>
            </a:r>
            <a:endParaRPr lang="en-GB" dirty="0"/>
          </a:p>
        </p:txBody>
      </p:sp>
      <p:sp>
        <p:nvSpPr>
          <p:cNvPr id="5" name="Footer Placeholder 4">
            <a:extLst>
              <a:ext uri="{FF2B5EF4-FFF2-40B4-BE49-F238E27FC236}">
                <a16:creationId xmlns:a16="http://schemas.microsoft.com/office/drawing/2014/main" id="{1EBFB214-475B-15CE-E99C-A8ACB1FA24B6}"/>
              </a:ext>
            </a:extLst>
          </p:cNvPr>
          <p:cNvSpPr>
            <a:spLocks noGrp="1"/>
          </p:cNvSpPr>
          <p:nvPr>
            <p:ph type="ftr" idx="11"/>
          </p:nvPr>
        </p:nvSpPr>
        <p:spPr/>
        <p:txBody>
          <a:bodyPr/>
          <a:lstStyle/>
          <a:p>
            <a:r>
              <a:rPr lang="en-GB"/>
              <a:t>Jon Rosdahl (Qualcomm)</a:t>
            </a:r>
            <a:endParaRPr lang="en-GB" dirty="0"/>
          </a:p>
        </p:txBody>
      </p:sp>
      <p:sp>
        <p:nvSpPr>
          <p:cNvPr id="6" name="Slide Number Placeholder 5">
            <a:extLst>
              <a:ext uri="{FF2B5EF4-FFF2-40B4-BE49-F238E27FC236}">
                <a16:creationId xmlns:a16="http://schemas.microsoft.com/office/drawing/2014/main" id="{5F5D3D2C-BB84-DF3F-558B-3C593AE56AB9}"/>
              </a:ext>
            </a:extLst>
          </p:cNvPr>
          <p:cNvSpPr>
            <a:spLocks noGrp="1"/>
          </p:cNvSpPr>
          <p:nvPr>
            <p:ph type="sldNum" idx="12"/>
          </p:nvPr>
        </p:nvSpPr>
        <p:spPr/>
        <p:txBody>
          <a:bodyPr/>
          <a:lstStyle/>
          <a:p>
            <a:r>
              <a:rPr lang="en-GB"/>
              <a:t>Slide </a:t>
            </a:r>
            <a:fld id="{440F5867-744E-4AA6-B0ED-4C44D2DFBB7B}" type="slidenum">
              <a:rPr lang="en-GB" smtClean="0"/>
              <a:pPr/>
              <a:t>20</a:t>
            </a:fld>
            <a:endParaRPr lang="en-GB" dirty="0"/>
          </a:p>
        </p:txBody>
      </p:sp>
    </p:spTree>
    <p:extLst>
      <p:ext uri="{BB962C8B-B14F-4D97-AF65-F5344CB8AC3E}">
        <p14:creationId xmlns:p14="http://schemas.microsoft.com/office/powerpoint/2010/main" val="1600362984"/>
      </p:ext>
    </p:extLst>
  </p:cSld>
  <p:clrMapOvr>
    <a:masterClrMapping/>
  </p:clrMapOvr>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76AC44FC-41EC-4E40-184B-1A5630C49933}"/>
              </a:ext>
            </a:extLst>
          </p:cNvPr>
          <p:cNvSpPr>
            <a:spLocks noGrp="1"/>
          </p:cNvSpPr>
          <p:nvPr>
            <p:ph type="title"/>
          </p:nvPr>
        </p:nvSpPr>
        <p:spPr/>
        <p:txBody>
          <a:bodyPr/>
          <a:lstStyle/>
          <a:p>
            <a:r>
              <a:rPr lang="en-US" sz="2800" dirty="0"/>
              <a:t>802.1AB-2016-rev - Standard - Station and MAC Connectivity Discovery, </a:t>
            </a:r>
            <a:r>
              <a:rPr lang="en-US" sz="2800" dirty="0">
                <a:hlinkClick r:id="rId2"/>
              </a:rPr>
              <a:t>PAR</a:t>
            </a:r>
            <a:br>
              <a:rPr lang="en-US" sz="2800" dirty="0"/>
            </a:br>
            <a:endParaRPr lang="en-US" sz="2800" dirty="0"/>
          </a:p>
        </p:txBody>
      </p:sp>
      <p:sp>
        <p:nvSpPr>
          <p:cNvPr id="3" name="Content Placeholder 2">
            <a:extLst>
              <a:ext uri="{FF2B5EF4-FFF2-40B4-BE49-F238E27FC236}">
                <a16:creationId xmlns:a16="http://schemas.microsoft.com/office/drawing/2014/main" id="{689E62A9-FACB-56A5-3203-3DFAC7822C6C}"/>
              </a:ext>
            </a:extLst>
          </p:cNvPr>
          <p:cNvSpPr>
            <a:spLocks noGrp="1"/>
          </p:cNvSpPr>
          <p:nvPr>
            <p:ph idx="1"/>
          </p:nvPr>
        </p:nvSpPr>
        <p:spPr/>
        <p:txBody>
          <a:bodyPr/>
          <a:lstStyle/>
          <a:p>
            <a:r>
              <a:rPr lang="en-US" dirty="0"/>
              <a:t>No Comments</a:t>
            </a:r>
          </a:p>
        </p:txBody>
      </p:sp>
      <p:sp>
        <p:nvSpPr>
          <p:cNvPr id="4" name="Date Placeholder 3">
            <a:extLst>
              <a:ext uri="{FF2B5EF4-FFF2-40B4-BE49-F238E27FC236}">
                <a16:creationId xmlns:a16="http://schemas.microsoft.com/office/drawing/2014/main" id="{5B43D440-7C3D-C3C9-C94C-94056BFADDAE}"/>
              </a:ext>
            </a:extLst>
          </p:cNvPr>
          <p:cNvSpPr>
            <a:spLocks noGrp="1"/>
          </p:cNvSpPr>
          <p:nvPr>
            <p:ph type="dt" idx="10"/>
          </p:nvPr>
        </p:nvSpPr>
        <p:spPr/>
        <p:txBody>
          <a:bodyPr/>
          <a:lstStyle/>
          <a:p>
            <a:r>
              <a:rPr lang="en-US"/>
              <a:t>July 2024</a:t>
            </a:r>
            <a:endParaRPr lang="en-GB" dirty="0"/>
          </a:p>
        </p:txBody>
      </p:sp>
      <p:sp>
        <p:nvSpPr>
          <p:cNvPr id="5" name="Footer Placeholder 4">
            <a:extLst>
              <a:ext uri="{FF2B5EF4-FFF2-40B4-BE49-F238E27FC236}">
                <a16:creationId xmlns:a16="http://schemas.microsoft.com/office/drawing/2014/main" id="{AEA2C56A-A852-6EE4-8196-72AE36D9B8E7}"/>
              </a:ext>
            </a:extLst>
          </p:cNvPr>
          <p:cNvSpPr>
            <a:spLocks noGrp="1"/>
          </p:cNvSpPr>
          <p:nvPr>
            <p:ph type="ftr" idx="11"/>
          </p:nvPr>
        </p:nvSpPr>
        <p:spPr/>
        <p:txBody>
          <a:bodyPr/>
          <a:lstStyle/>
          <a:p>
            <a:r>
              <a:rPr lang="en-GB"/>
              <a:t>Jon Rosdahl (Qualcomm)</a:t>
            </a:r>
            <a:endParaRPr lang="en-GB" dirty="0"/>
          </a:p>
        </p:txBody>
      </p:sp>
      <p:sp>
        <p:nvSpPr>
          <p:cNvPr id="6" name="Slide Number Placeholder 5">
            <a:extLst>
              <a:ext uri="{FF2B5EF4-FFF2-40B4-BE49-F238E27FC236}">
                <a16:creationId xmlns:a16="http://schemas.microsoft.com/office/drawing/2014/main" id="{9C3CB1E0-BBD4-16FD-B4E8-95621A658F38}"/>
              </a:ext>
            </a:extLst>
          </p:cNvPr>
          <p:cNvSpPr>
            <a:spLocks noGrp="1"/>
          </p:cNvSpPr>
          <p:nvPr>
            <p:ph type="sldNum" idx="12"/>
          </p:nvPr>
        </p:nvSpPr>
        <p:spPr/>
        <p:txBody>
          <a:bodyPr/>
          <a:lstStyle/>
          <a:p>
            <a:r>
              <a:rPr lang="en-GB"/>
              <a:t>Slide </a:t>
            </a:r>
            <a:fld id="{440F5867-744E-4AA6-B0ED-4C44D2DFBB7B}" type="slidenum">
              <a:rPr lang="en-GB" smtClean="0"/>
              <a:pPr/>
              <a:t>21</a:t>
            </a:fld>
            <a:endParaRPr lang="en-GB" dirty="0"/>
          </a:p>
        </p:txBody>
      </p:sp>
    </p:spTree>
    <p:extLst>
      <p:ext uri="{BB962C8B-B14F-4D97-AF65-F5344CB8AC3E}">
        <p14:creationId xmlns:p14="http://schemas.microsoft.com/office/powerpoint/2010/main" val="492573632"/>
      </p:ext>
    </p:extLst>
  </p:cSld>
  <p:clrMapOvr>
    <a:masterClrMapping/>
  </p:clrMapOvr>
</p:sld>
</file>

<file path=ppt/slides/slide2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531A89D3-75C6-148B-48B5-B9F83DF4E798}"/>
              </a:ext>
            </a:extLst>
          </p:cNvPr>
          <p:cNvSpPr>
            <a:spLocks noGrp="1"/>
          </p:cNvSpPr>
          <p:nvPr>
            <p:ph type="title"/>
          </p:nvPr>
        </p:nvSpPr>
        <p:spPr>
          <a:xfrm>
            <a:off x="914402" y="761605"/>
            <a:ext cx="10361084" cy="1065213"/>
          </a:xfrm>
        </p:spPr>
        <p:txBody>
          <a:bodyPr/>
          <a:lstStyle/>
          <a:p>
            <a:r>
              <a:rPr lang="en-US" sz="3200" dirty="0"/>
              <a:t>802.1AC-2016-rev - Standard - MAC Service Definition, </a:t>
            </a:r>
            <a:r>
              <a:rPr lang="en-US" sz="3200" dirty="0">
                <a:hlinkClick r:id="rId2"/>
              </a:rPr>
              <a:t>PAR</a:t>
            </a:r>
            <a:endParaRPr lang="en-US" dirty="0"/>
          </a:p>
        </p:txBody>
      </p:sp>
      <p:sp>
        <p:nvSpPr>
          <p:cNvPr id="3" name="Content Placeholder 2">
            <a:extLst>
              <a:ext uri="{FF2B5EF4-FFF2-40B4-BE49-F238E27FC236}">
                <a16:creationId xmlns:a16="http://schemas.microsoft.com/office/drawing/2014/main" id="{109EC1EA-D0C9-43CD-B3A0-5898CADC28BA}"/>
              </a:ext>
            </a:extLst>
          </p:cNvPr>
          <p:cNvSpPr>
            <a:spLocks noGrp="1"/>
          </p:cNvSpPr>
          <p:nvPr>
            <p:ph idx="1"/>
          </p:nvPr>
        </p:nvSpPr>
        <p:spPr/>
        <p:txBody>
          <a:bodyPr/>
          <a:lstStyle/>
          <a:p>
            <a:r>
              <a:rPr lang="en-US" dirty="0"/>
              <a:t>No Comments</a:t>
            </a:r>
          </a:p>
        </p:txBody>
      </p:sp>
      <p:sp>
        <p:nvSpPr>
          <p:cNvPr id="4" name="Date Placeholder 3">
            <a:extLst>
              <a:ext uri="{FF2B5EF4-FFF2-40B4-BE49-F238E27FC236}">
                <a16:creationId xmlns:a16="http://schemas.microsoft.com/office/drawing/2014/main" id="{D3019951-E17F-E24F-8C43-F923B818E97A}"/>
              </a:ext>
            </a:extLst>
          </p:cNvPr>
          <p:cNvSpPr>
            <a:spLocks noGrp="1"/>
          </p:cNvSpPr>
          <p:nvPr>
            <p:ph type="dt" idx="10"/>
          </p:nvPr>
        </p:nvSpPr>
        <p:spPr/>
        <p:txBody>
          <a:bodyPr/>
          <a:lstStyle/>
          <a:p>
            <a:r>
              <a:rPr lang="en-US"/>
              <a:t>July 2024</a:t>
            </a:r>
            <a:endParaRPr lang="en-GB" dirty="0"/>
          </a:p>
        </p:txBody>
      </p:sp>
      <p:sp>
        <p:nvSpPr>
          <p:cNvPr id="5" name="Footer Placeholder 4">
            <a:extLst>
              <a:ext uri="{FF2B5EF4-FFF2-40B4-BE49-F238E27FC236}">
                <a16:creationId xmlns:a16="http://schemas.microsoft.com/office/drawing/2014/main" id="{F02D831E-C13D-C9E7-FA44-77F759AC3C64}"/>
              </a:ext>
            </a:extLst>
          </p:cNvPr>
          <p:cNvSpPr>
            <a:spLocks noGrp="1"/>
          </p:cNvSpPr>
          <p:nvPr>
            <p:ph type="ftr" idx="11"/>
          </p:nvPr>
        </p:nvSpPr>
        <p:spPr/>
        <p:txBody>
          <a:bodyPr/>
          <a:lstStyle/>
          <a:p>
            <a:r>
              <a:rPr lang="en-GB"/>
              <a:t>Jon Rosdahl (Qualcomm)</a:t>
            </a:r>
            <a:endParaRPr lang="en-GB" dirty="0"/>
          </a:p>
        </p:txBody>
      </p:sp>
      <p:sp>
        <p:nvSpPr>
          <p:cNvPr id="6" name="Slide Number Placeholder 5">
            <a:extLst>
              <a:ext uri="{FF2B5EF4-FFF2-40B4-BE49-F238E27FC236}">
                <a16:creationId xmlns:a16="http://schemas.microsoft.com/office/drawing/2014/main" id="{2D2A4611-E82B-6A95-53EA-E79717B08FA6}"/>
              </a:ext>
            </a:extLst>
          </p:cNvPr>
          <p:cNvSpPr>
            <a:spLocks noGrp="1"/>
          </p:cNvSpPr>
          <p:nvPr>
            <p:ph type="sldNum" idx="12"/>
          </p:nvPr>
        </p:nvSpPr>
        <p:spPr/>
        <p:txBody>
          <a:bodyPr/>
          <a:lstStyle/>
          <a:p>
            <a:r>
              <a:rPr lang="en-GB"/>
              <a:t>Slide </a:t>
            </a:r>
            <a:fld id="{440F5867-744E-4AA6-B0ED-4C44D2DFBB7B}" type="slidenum">
              <a:rPr lang="en-GB" smtClean="0"/>
              <a:pPr/>
              <a:t>22</a:t>
            </a:fld>
            <a:endParaRPr lang="en-GB" dirty="0"/>
          </a:p>
        </p:txBody>
      </p:sp>
    </p:spTree>
    <p:extLst>
      <p:ext uri="{BB962C8B-B14F-4D97-AF65-F5344CB8AC3E}">
        <p14:creationId xmlns:p14="http://schemas.microsoft.com/office/powerpoint/2010/main" val="1661802972"/>
      </p:ext>
    </p:extLst>
  </p:cSld>
  <p:clrMapOvr>
    <a:masterClrMapping/>
  </p:clrMapOvr>
</p:sld>
</file>

<file path=ppt/slides/slide2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11B930BE-DC54-B748-7BDF-80EB11C9CCFF}"/>
              </a:ext>
            </a:extLst>
          </p:cNvPr>
          <p:cNvSpPr>
            <a:spLocks noGrp="1"/>
          </p:cNvSpPr>
          <p:nvPr>
            <p:ph type="title"/>
          </p:nvPr>
        </p:nvSpPr>
        <p:spPr/>
        <p:txBody>
          <a:bodyPr/>
          <a:lstStyle/>
          <a:p>
            <a:r>
              <a:rPr lang="en-US" sz="2800" dirty="0"/>
              <a:t>802.16t - Amendment - Fixed and Mobile Wireless Access in Narrowband Channels, </a:t>
            </a:r>
            <a:r>
              <a:rPr lang="en-US" sz="2800" dirty="0">
                <a:hlinkClick r:id="rId2"/>
              </a:rPr>
              <a:t>PAR Extension</a:t>
            </a:r>
            <a:endParaRPr lang="en-US" sz="2800" dirty="0"/>
          </a:p>
        </p:txBody>
      </p:sp>
      <p:sp>
        <p:nvSpPr>
          <p:cNvPr id="3" name="Content Placeholder 2">
            <a:extLst>
              <a:ext uri="{FF2B5EF4-FFF2-40B4-BE49-F238E27FC236}">
                <a16:creationId xmlns:a16="http://schemas.microsoft.com/office/drawing/2014/main" id="{E617423B-C0E0-2ECA-CA57-664A32B6C86F}"/>
              </a:ext>
            </a:extLst>
          </p:cNvPr>
          <p:cNvSpPr>
            <a:spLocks noGrp="1"/>
          </p:cNvSpPr>
          <p:nvPr>
            <p:ph idx="1"/>
          </p:nvPr>
        </p:nvSpPr>
        <p:spPr/>
        <p:txBody>
          <a:bodyPr/>
          <a:lstStyle/>
          <a:p>
            <a:r>
              <a:rPr lang="en-US" dirty="0"/>
              <a:t>3.2 the number of individuals is less than 10.  For Individual projects the general rule of thumb is that at least 10 have to be active to start a PAR.</a:t>
            </a:r>
          </a:p>
          <a:p>
            <a:r>
              <a:rPr lang="en-US" dirty="0"/>
              <a:t>	This may indicate insufficient support to complete the project.</a:t>
            </a:r>
          </a:p>
          <a:p>
            <a:r>
              <a:rPr lang="en-US" dirty="0"/>
              <a:t>	Suggest finding 3 more people to participate.</a:t>
            </a:r>
          </a:p>
        </p:txBody>
      </p:sp>
      <p:sp>
        <p:nvSpPr>
          <p:cNvPr id="4" name="Date Placeholder 3">
            <a:extLst>
              <a:ext uri="{FF2B5EF4-FFF2-40B4-BE49-F238E27FC236}">
                <a16:creationId xmlns:a16="http://schemas.microsoft.com/office/drawing/2014/main" id="{B91C6B66-65B0-6D2C-8CF4-1082521DC2B4}"/>
              </a:ext>
            </a:extLst>
          </p:cNvPr>
          <p:cNvSpPr>
            <a:spLocks noGrp="1"/>
          </p:cNvSpPr>
          <p:nvPr>
            <p:ph type="dt" idx="10"/>
          </p:nvPr>
        </p:nvSpPr>
        <p:spPr/>
        <p:txBody>
          <a:bodyPr/>
          <a:lstStyle/>
          <a:p>
            <a:r>
              <a:rPr lang="en-US"/>
              <a:t>July 2024</a:t>
            </a:r>
            <a:endParaRPr lang="en-GB" dirty="0"/>
          </a:p>
        </p:txBody>
      </p:sp>
      <p:sp>
        <p:nvSpPr>
          <p:cNvPr id="5" name="Footer Placeholder 4">
            <a:extLst>
              <a:ext uri="{FF2B5EF4-FFF2-40B4-BE49-F238E27FC236}">
                <a16:creationId xmlns:a16="http://schemas.microsoft.com/office/drawing/2014/main" id="{AF2409DA-6372-8891-3DEC-CB39A5C03D4F}"/>
              </a:ext>
            </a:extLst>
          </p:cNvPr>
          <p:cNvSpPr>
            <a:spLocks noGrp="1"/>
          </p:cNvSpPr>
          <p:nvPr>
            <p:ph type="ftr" idx="11"/>
          </p:nvPr>
        </p:nvSpPr>
        <p:spPr/>
        <p:txBody>
          <a:bodyPr/>
          <a:lstStyle/>
          <a:p>
            <a:r>
              <a:rPr lang="en-GB"/>
              <a:t>Jon Rosdahl (Qualcomm)</a:t>
            </a:r>
            <a:endParaRPr lang="en-GB" dirty="0"/>
          </a:p>
        </p:txBody>
      </p:sp>
      <p:sp>
        <p:nvSpPr>
          <p:cNvPr id="6" name="Slide Number Placeholder 5">
            <a:extLst>
              <a:ext uri="{FF2B5EF4-FFF2-40B4-BE49-F238E27FC236}">
                <a16:creationId xmlns:a16="http://schemas.microsoft.com/office/drawing/2014/main" id="{4F36FE6A-E2AD-53D6-FABB-2098ED25DB02}"/>
              </a:ext>
            </a:extLst>
          </p:cNvPr>
          <p:cNvSpPr>
            <a:spLocks noGrp="1"/>
          </p:cNvSpPr>
          <p:nvPr>
            <p:ph type="sldNum" idx="12"/>
          </p:nvPr>
        </p:nvSpPr>
        <p:spPr/>
        <p:txBody>
          <a:bodyPr/>
          <a:lstStyle/>
          <a:p>
            <a:r>
              <a:rPr lang="en-GB"/>
              <a:t>Slide </a:t>
            </a:r>
            <a:fld id="{440F5867-744E-4AA6-B0ED-4C44D2DFBB7B}" type="slidenum">
              <a:rPr lang="en-GB" smtClean="0"/>
              <a:pPr/>
              <a:t>23</a:t>
            </a:fld>
            <a:endParaRPr lang="en-GB" dirty="0"/>
          </a:p>
        </p:txBody>
      </p:sp>
    </p:spTree>
    <p:extLst>
      <p:ext uri="{BB962C8B-B14F-4D97-AF65-F5344CB8AC3E}">
        <p14:creationId xmlns:p14="http://schemas.microsoft.com/office/powerpoint/2010/main" val="2583280370"/>
      </p:ext>
    </p:extLst>
  </p:cSld>
  <p:clrMapOvr>
    <a:masterClrMapping/>
  </p:clrMapOvr>
</p:sld>
</file>

<file path=ppt/slides/slide2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CD223361-E03C-D8FB-F327-DE6B35F1BBFA}"/>
              </a:ext>
            </a:extLst>
          </p:cNvPr>
          <p:cNvSpPr>
            <a:spLocks noGrp="1"/>
          </p:cNvSpPr>
          <p:nvPr>
            <p:ph type="title"/>
          </p:nvPr>
        </p:nvSpPr>
        <p:spPr>
          <a:xfrm>
            <a:off x="914402" y="685803"/>
            <a:ext cx="10361084" cy="942997"/>
          </a:xfrm>
        </p:spPr>
        <p:txBody>
          <a:bodyPr/>
          <a:lstStyle/>
          <a:p>
            <a:r>
              <a:rPr lang="en-US" sz="3200" dirty="0"/>
              <a:t>802.15.4ae - Amendment - Ascon cryptographic </a:t>
            </a:r>
            <a:r>
              <a:rPr lang="en-US" sz="2400" dirty="0"/>
              <a:t>algorithms</a:t>
            </a:r>
            <a:r>
              <a:rPr lang="en-US" sz="3200" dirty="0"/>
              <a:t>, </a:t>
            </a:r>
            <a:r>
              <a:rPr lang="en-US" sz="3200" dirty="0">
                <a:hlinkClick r:id="rId2"/>
              </a:rPr>
              <a:t>PAR</a:t>
            </a:r>
            <a:r>
              <a:rPr lang="en-US" sz="3200" dirty="0"/>
              <a:t> and </a:t>
            </a:r>
            <a:r>
              <a:rPr lang="en-US" sz="3200" dirty="0">
                <a:hlinkClick r:id="rId3"/>
              </a:rPr>
              <a:t>CSD</a:t>
            </a:r>
            <a:endParaRPr lang="en-US" dirty="0"/>
          </a:p>
        </p:txBody>
      </p:sp>
      <p:sp>
        <p:nvSpPr>
          <p:cNvPr id="3" name="Content Placeholder 2">
            <a:extLst>
              <a:ext uri="{FF2B5EF4-FFF2-40B4-BE49-F238E27FC236}">
                <a16:creationId xmlns:a16="http://schemas.microsoft.com/office/drawing/2014/main" id="{E4538924-CC03-971E-6EF7-4526ACF35B0A}"/>
              </a:ext>
            </a:extLst>
          </p:cNvPr>
          <p:cNvSpPr>
            <a:spLocks noGrp="1"/>
          </p:cNvSpPr>
          <p:nvPr>
            <p:ph idx="1"/>
          </p:nvPr>
        </p:nvSpPr>
        <p:spPr>
          <a:xfrm>
            <a:off x="914402" y="1707381"/>
            <a:ext cx="10361084" cy="4768035"/>
          </a:xfrm>
        </p:spPr>
        <p:txBody>
          <a:bodyPr/>
          <a:lstStyle/>
          <a:p>
            <a:r>
              <a:rPr lang="en-US" sz="2000" dirty="0"/>
              <a:t>5.2b Make a complete Sentence: -- Change to “This amendment adds the Ascon-128 and Ascon-128a cryptographic algorithms to the IEEE Std 802.15.4.”</a:t>
            </a:r>
          </a:p>
          <a:p>
            <a:r>
              <a:rPr lang="en-US" sz="2000" dirty="0"/>
              <a:t>5.5 Why is Ascon needed?  Just because NIST selected it, why did it need to be added.  Clarify the Need.  </a:t>
            </a:r>
          </a:p>
          <a:p>
            <a:r>
              <a:rPr lang="en-US" sz="2000" dirty="0"/>
              <a:t>8.1 Move the comment for 5.5 to 5.5 as it a better explanation for Why.</a:t>
            </a:r>
          </a:p>
          <a:p>
            <a:r>
              <a:rPr lang="en-US" sz="2000" dirty="0"/>
              <a:t>“5.5 Ascon provides functions like hashing and extracting key material, which are not provided by AES. These functions are not currently used by IEEE Std 802.15.4, but key management protocols defined in IEEE Std 802.15.9 need such functions and providing one algorithm that supports encryption, authentication, hashing, and key material extraction allows more lightweight implementations in the future.”</a:t>
            </a:r>
          </a:p>
          <a:p>
            <a:r>
              <a:rPr lang="en-US" sz="2000" dirty="0"/>
              <a:t>	alternatively: “IEEE Std 802.15.4 is widely used in IoT applications. Use of the Ascon-128 and Ascon128a lightweight cryptographic algorithms enables 802.15.4 devices to support even more demanding IoT applications. “</a:t>
            </a:r>
          </a:p>
          <a:p>
            <a:r>
              <a:rPr lang="en-US" sz="2000" dirty="0"/>
              <a:t>Question is this trying to support 802.15.9?</a:t>
            </a:r>
          </a:p>
        </p:txBody>
      </p:sp>
      <p:sp>
        <p:nvSpPr>
          <p:cNvPr id="4" name="Date Placeholder 3">
            <a:extLst>
              <a:ext uri="{FF2B5EF4-FFF2-40B4-BE49-F238E27FC236}">
                <a16:creationId xmlns:a16="http://schemas.microsoft.com/office/drawing/2014/main" id="{D973C29D-F101-2B38-E1CE-5A0503D35C27}"/>
              </a:ext>
            </a:extLst>
          </p:cNvPr>
          <p:cNvSpPr>
            <a:spLocks noGrp="1"/>
          </p:cNvSpPr>
          <p:nvPr>
            <p:ph type="dt" idx="10"/>
          </p:nvPr>
        </p:nvSpPr>
        <p:spPr/>
        <p:txBody>
          <a:bodyPr/>
          <a:lstStyle/>
          <a:p>
            <a:r>
              <a:rPr lang="en-US"/>
              <a:t>July 2024</a:t>
            </a:r>
            <a:endParaRPr lang="en-GB" dirty="0"/>
          </a:p>
        </p:txBody>
      </p:sp>
      <p:sp>
        <p:nvSpPr>
          <p:cNvPr id="5" name="Footer Placeholder 4">
            <a:extLst>
              <a:ext uri="{FF2B5EF4-FFF2-40B4-BE49-F238E27FC236}">
                <a16:creationId xmlns:a16="http://schemas.microsoft.com/office/drawing/2014/main" id="{ABE64384-CEA2-AFBB-27D9-E963B669FF9C}"/>
              </a:ext>
            </a:extLst>
          </p:cNvPr>
          <p:cNvSpPr>
            <a:spLocks noGrp="1"/>
          </p:cNvSpPr>
          <p:nvPr>
            <p:ph type="ftr" idx="11"/>
          </p:nvPr>
        </p:nvSpPr>
        <p:spPr/>
        <p:txBody>
          <a:bodyPr/>
          <a:lstStyle/>
          <a:p>
            <a:r>
              <a:rPr lang="en-GB"/>
              <a:t>Jon Rosdahl (Qualcomm)</a:t>
            </a:r>
            <a:endParaRPr lang="en-GB" dirty="0"/>
          </a:p>
        </p:txBody>
      </p:sp>
      <p:sp>
        <p:nvSpPr>
          <p:cNvPr id="6" name="Slide Number Placeholder 5">
            <a:extLst>
              <a:ext uri="{FF2B5EF4-FFF2-40B4-BE49-F238E27FC236}">
                <a16:creationId xmlns:a16="http://schemas.microsoft.com/office/drawing/2014/main" id="{960BE93F-5CF5-4FB7-2A6A-B7F02EC95A79}"/>
              </a:ext>
            </a:extLst>
          </p:cNvPr>
          <p:cNvSpPr>
            <a:spLocks noGrp="1"/>
          </p:cNvSpPr>
          <p:nvPr>
            <p:ph type="sldNum" idx="12"/>
          </p:nvPr>
        </p:nvSpPr>
        <p:spPr/>
        <p:txBody>
          <a:bodyPr/>
          <a:lstStyle/>
          <a:p>
            <a:r>
              <a:rPr lang="en-GB"/>
              <a:t>Slide </a:t>
            </a:r>
            <a:fld id="{440F5867-744E-4AA6-B0ED-4C44D2DFBB7B}" type="slidenum">
              <a:rPr lang="en-GB" smtClean="0"/>
              <a:pPr/>
              <a:t>24</a:t>
            </a:fld>
            <a:endParaRPr lang="en-GB" dirty="0"/>
          </a:p>
        </p:txBody>
      </p:sp>
    </p:spTree>
    <p:extLst>
      <p:ext uri="{BB962C8B-B14F-4D97-AF65-F5344CB8AC3E}">
        <p14:creationId xmlns:p14="http://schemas.microsoft.com/office/powerpoint/2010/main" val="2750403813"/>
      </p:ext>
    </p:extLst>
  </p:cSld>
  <p:clrMapOvr>
    <a:masterClrMapping/>
  </p:clrMapOvr>
</p:sld>
</file>

<file path=ppt/slides/slide2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A6CEE494-7D1D-4231-C4C3-45E773E221E5}"/>
              </a:ext>
            </a:extLst>
          </p:cNvPr>
          <p:cNvSpPr>
            <a:spLocks noGrp="1"/>
          </p:cNvSpPr>
          <p:nvPr>
            <p:ph type="title"/>
          </p:nvPr>
        </p:nvSpPr>
        <p:spPr>
          <a:xfrm>
            <a:off x="914402" y="685803"/>
            <a:ext cx="10361084" cy="654965"/>
          </a:xfrm>
        </p:spPr>
        <p:txBody>
          <a:bodyPr/>
          <a:lstStyle/>
          <a:p>
            <a:pPr lvl="0"/>
            <a:r>
              <a:rPr lang="en-US" sz="2800" dirty="0"/>
              <a:t>802.15.4ae - Amendment - Ascon cryptographic algorithms</a:t>
            </a:r>
          </a:p>
        </p:txBody>
      </p:sp>
      <p:sp>
        <p:nvSpPr>
          <p:cNvPr id="3" name="Content Placeholder 2">
            <a:extLst>
              <a:ext uri="{FF2B5EF4-FFF2-40B4-BE49-F238E27FC236}">
                <a16:creationId xmlns:a16="http://schemas.microsoft.com/office/drawing/2014/main" id="{6A1C96CD-3AE6-93D2-4120-8D9C58FBCF71}"/>
              </a:ext>
            </a:extLst>
          </p:cNvPr>
          <p:cNvSpPr>
            <a:spLocks noGrp="1"/>
          </p:cNvSpPr>
          <p:nvPr>
            <p:ph idx="1"/>
          </p:nvPr>
        </p:nvSpPr>
        <p:spPr/>
        <p:txBody>
          <a:bodyPr/>
          <a:lstStyle/>
          <a:p>
            <a:r>
              <a:rPr lang="en-US" dirty="0"/>
              <a:t>8.1 first comment for #5.2 – “Ascon-128/Ascon-128a” should be “Ascon-128 and Ascon-128a”.  And change “had been selected” to “has been selected”</a:t>
            </a:r>
          </a:p>
          <a:p>
            <a:r>
              <a:rPr lang="en-US" dirty="0"/>
              <a:t>Also at the end of the sentence : “allowing it to be a drop in “ change to “allowing an Ascon algorithm to be a drop-in”</a:t>
            </a:r>
          </a:p>
          <a:p>
            <a:r>
              <a:rPr lang="en-US" dirty="0"/>
              <a:t>Whether your move the comment 5.5 to section 5.5 or not, 802.15.9 should be fully identified in 8.1.</a:t>
            </a:r>
          </a:p>
          <a:p>
            <a:endParaRPr lang="en-US" dirty="0"/>
          </a:p>
          <a:p>
            <a:r>
              <a:rPr lang="en-US" dirty="0"/>
              <a:t>CSD 1.2.1 the two paragraphs are sentence fragments.  Rewrite with better grammar to complete the sentences.</a:t>
            </a:r>
          </a:p>
          <a:p>
            <a:r>
              <a:rPr lang="en-US" dirty="0"/>
              <a:t>CSD – Expand first use of acronyms – AES, NIST, AEAD, etc..</a:t>
            </a:r>
          </a:p>
        </p:txBody>
      </p:sp>
      <p:sp>
        <p:nvSpPr>
          <p:cNvPr id="4" name="Date Placeholder 3">
            <a:extLst>
              <a:ext uri="{FF2B5EF4-FFF2-40B4-BE49-F238E27FC236}">
                <a16:creationId xmlns:a16="http://schemas.microsoft.com/office/drawing/2014/main" id="{5ED15569-224B-2237-2F23-B2EDEC756AAE}"/>
              </a:ext>
            </a:extLst>
          </p:cNvPr>
          <p:cNvSpPr>
            <a:spLocks noGrp="1"/>
          </p:cNvSpPr>
          <p:nvPr>
            <p:ph type="dt" idx="10"/>
          </p:nvPr>
        </p:nvSpPr>
        <p:spPr/>
        <p:txBody>
          <a:bodyPr/>
          <a:lstStyle/>
          <a:p>
            <a:r>
              <a:rPr lang="en-US"/>
              <a:t>July 2024</a:t>
            </a:r>
            <a:endParaRPr lang="en-GB" dirty="0"/>
          </a:p>
        </p:txBody>
      </p:sp>
      <p:sp>
        <p:nvSpPr>
          <p:cNvPr id="5" name="Footer Placeholder 4">
            <a:extLst>
              <a:ext uri="{FF2B5EF4-FFF2-40B4-BE49-F238E27FC236}">
                <a16:creationId xmlns:a16="http://schemas.microsoft.com/office/drawing/2014/main" id="{60CEA2E2-0E40-B593-7F37-A8116235D8AA}"/>
              </a:ext>
            </a:extLst>
          </p:cNvPr>
          <p:cNvSpPr>
            <a:spLocks noGrp="1"/>
          </p:cNvSpPr>
          <p:nvPr>
            <p:ph type="ftr" idx="11"/>
          </p:nvPr>
        </p:nvSpPr>
        <p:spPr/>
        <p:txBody>
          <a:bodyPr/>
          <a:lstStyle/>
          <a:p>
            <a:r>
              <a:rPr lang="en-GB"/>
              <a:t>Jon Rosdahl (Qualcomm)</a:t>
            </a:r>
            <a:endParaRPr lang="en-GB" dirty="0"/>
          </a:p>
        </p:txBody>
      </p:sp>
      <p:sp>
        <p:nvSpPr>
          <p:cNvPr id="6" name="Slide Number Placeholder 5">
            <a:extLst>
              <a:ext uri="{FF2B5EF4-FFF2-40B4-BE49-F238E27FC236}">
                <a16:creationId xmlns:a16="http://schemas.microsoft.com/office/drawing/2014/main" id="{2BF1DD78-1AFC-D961-E004-653759549BD9}"/>
              </a:ext>
            </a:extLst>
          </p:cNvPr>
          <p:cNvSpPr>
            <a:spLocks noGrp="1"/>
          </p:cNvSpPr>
          <p:nvPr>
            <p:ph type="sldNum" idx="12"/>
          </p:nvPr>
        </p:nvSpPr>
        <p:spPr/>
        <p:txBody>
          <a:bodyPr/>
          <a:lstStyle/>
          <a:p>
            <a:r>
              <a:rPr lang="en-GB"/>
              <a:t>Slide </a:t>
            </a:r>
            <a:fld id="{440F5867-744E-4AA6-B0ED-4C44D2DFBB7B}" type="slidenum">
              <a:rPr lang="en-GB" smtClean="0"/>
              <a:pPr/>
              <a:t>25</a:t>
            </a:fld>
            <a:endParaRPr lang="en-GB" dirty="0"/>
          </a:p>
        </p:txBody>
      </p:sp>
    </p:spTree>
    <p:extLst>
      <p:ext uri="{BB962C8B-B14F-4D97-AF65-F5344CB8AC3E}">
        <p14:creationId xmlns:p14="http://schemas.microsoft.com/office/powerpoint/2010/main" val="1397149697"/>
      </p:ext>
    </p:extLst>
  </p:cSld>
  <p:clrMapOvr>
    <a:masterClrMapping/>
  </p:clrMapOvr>
</p:sld>
</file>

<file path=ppt/slides/slide2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21F84705-41D9-7299-D284-72077E517B64}"/>
              </a:ext>
            </a:extLst>
          </p:cNvPr>
          <p:cNvSpPr>
            <a:spLocks noGrp="1"/>
          </p:cNvSpPr>
          <p:nvPr>
            <p:ph type="title"/>
          </p:nvPr>
        </p:nvSpPr>
        <p:spPr/>
        <p:txBody>
          <a:bodyPr/>
          <a:lstStyle/>
          <a:p>
            <a:r>
              <a:rPr lang="en-US" sz="2800" dirty="0"/>
              <a:t>802.15.9a - Amendment - Ephemeral Diffie-Hellman Over COSE (EDHOC) KMP, </a:t>
            </a:r>
            <a:r>
              <a:rPr lang="en-US" sz="2800" dirty="0">
                <a:hlinkClick r:id="rId2"/>
              </a:rPr>
              <a:t>PAR</a:t>
            </a:r>
            <a:r>
              <a:rPr lang="en-US" sz="2800" dirty="0"/>
              <a:t> and </a:t>
            </a:r>
            <a:r>
              <a:rPr lang="en-US" sz="2800" dirty="0">
                <a:hlinkClick r:id="rId3"/>
              </a:rPr>
              <a:t>CSD</a:t>
            </a:r>
            <a:endParaRPr lang="en-US" sz="2800" dirty="0"/>
          </a:p>
        </p:txBody>
      </p:sp>
      <p:sp>
        <p:nvSpPr>
          <p:cNvPr id="3" name="Content Placeholder 2">
            <a:extLst>
              <a:ext uri="{FF2B5EF4-FFF2-40B4-BE49-F238E27FC236}">
                <a16:creationId xmlns:a16="http://schemas.microsoft.com/office/drawing/2014/main" id="{E84601F6-DF65-D2A2-6019-4EF0AF03EC20}"/>
              </a:ext>
            </a:extLst>
          </p:cNvPr>
          <p:cNvSpPr>
            <a:spLocks noGrp="1"/>
          </p:cNvSpPr>
          <p:nvPr>
            <p:ph idx="1"/>
          </p:nvPr>
        </p:nvSpPr>
        <p:spPr/>
        <p:txBody>
          <a:bodyPr/>
          <a:lstStyle/>
          <a:p>
            <a:r>
              <a:rPr lang="en-US" b="0" dirty="0"/>
              <a:t>2.1 Title needs to expand acronym COSE</a:t>
            </a:r>
          </a:p>
          <a:p>
            <a:r>
              <a:rPr lang="en-US" b="0" dirty="0"/>
              <a:t>5.2b. Change to “This amendment specifies the use of EDHOC (RFC 9528) KMP for the IEEE Std 802.15.9.”</a:t>
            </a:r>
          </a:p>
          <a:p>
            <a:r>
              <a:rPr lang="en-US" b="0" dirty="0"/>
              <a:t>5.5 Change “objectives for IEEE 802.15.” to “objectives for IEEE 802.15.9” .  Just saying 802.15 seems too broad.</a:t>
            </a:r>
          </a:p>
          <a:p>
            <a:r>
              <a:rPr lang="en-US" b="0" dirty="0"/>
              <a:t>	Is this what you mean? 802.15.9 needs a non-fragmented algorithm to be defined. 802.15.9 needs to add EDHOC so that it has a non-fragment method.</a:t>
            </a:r>
            <a:endParaRPr lang="en-US" dirty="0"/>
          </a:p>
        </p:txBody>
      </p:sp>
      <p:sp>
        <p:nvSpPr>
          <p:cNvPr id="4" name="Date Placeholder 3">
            <a:extLst>
              <a:ext uri="{FF2B5EF4-FFF2-40B4-BE49-F238E27FC236}">
                <a16:creationId xmlns:a16="http://schemas.microsoft.com/office/drawing/2014/main" id="{9DD27B73-9DAB-DD8D-582F-24380DE0355E}"/>
              </a:ext>
            </a:extLst>
          </p:cNvPr>
          <p:cNvSpPr>
            <a:spLocks noGrp="1"/>
          </p:cNvSpPr>
          <p:nvPr>
            <p:ph type="dt" idx="10"/>
          </p:nvPr>
        </p:nvSpPr>
        <p:spPr/>
        <p:txBody>
          <a:bodyPr/>
          <a:lstStyle/>
          <a:p>
            <a:r>
              <a:rPr lang="en-US"/>
              <a:t>July 2024</a:t>
            </a:r>
            <a:endParaRPr lang="en-GB" dirty="0"/>
          </a:p>
        </p:txBody>
      </p:sp>
      <p:sp>
        <p:nvSpPr>
          <p:cNvPr id="5" name="Footer Placeholder 4">
            <a:extLst>
              <a:ext uri="{FF2B5EF4-FFF2-40B4-BE49-F238E27FC236}">
                <a16:creationId xmlns:a16="http://schemas.microsoft.com/office/drawing/2014/main" id="{60FD88B8-29ED-23E4-5E27-697905949AEC}"/>
              </a:ext>
            </a:extLst>
          </p:cNvPr>
          <p:cNvSpPr>
            <a:spLocks noGrp="1"/>
          </p:cNvSpPr>
          <p:nvPr>
            <p:ph type="ftr" idx="11"/>
          </p:nvPr>
        </p:nvSpPr>
        <p:spPr/>
        <p:txBody>
          <a:bodyPr/>
          <a:lstStyle/>
          <a:p>
            <a:r>
              <a:rPr lang="en-GB"/>
              <a:t>Jon Rosdahl (Qualcomm)</a:t>
            </a:r>
            <a:endParaRPr lang="en-GB" dirty="0"/>
          </a:p>
        </p:txBody>
      </p:sp>
      <p:sp>
        <p:nvSpPr>
          <p:cNvPr id="6" name="Slide Number Placeholder 5">
            <a:extLst>
              <a:ext uri="{FF2B5EF4-FFF2-40B4-BE49-F238E27FC236}">
                <a16:creationId xmlns:a16="http://schemas.microsoft.com/office/drawing/2014/main" id="{50638A54-BD72-007F-02CA-E33035F44DBB}"/>
              </a:ext>
            </a:extLst>
          </p:cNvPr>
          <p:cNvSpPr>
            <a:spLocks noGrp="1"/>
          </p:cNvSpPr>
          <p:nvPr>
            <p:ph type="sldNum" idx="12"/>
          </p:nvPr>
        </p:nvSpPr>
        <p:spPr/>
        <p:txBody>
          <a:bodyPr/>
          <a:lstStyle/>
          <a:p>
            <a:r>
              <a:rPr lang="en-GB"/>
              <a:t>Slide </a:t>
            </a:r>
            <a:fld id="{440F5867-744E-4AA6-B0ED-4C44D2DFBB7B}" type="slidenum">
              <a:rPr lang="en-GB" smtClean="0"/>
              <a:pPr/>
              <a:t>26</a:t>
            </a:fld>
            <a:endParaRPr lang="en-GB" dirty="0"/>
          </a:p>
        </p:txBody>
      </p:sp>
    </p:spTree>
    <p:extLst>
      <p:ext uri="{BB962C8B-B14F-4D97-AF65-F5344CB8AC3E}">
        <p14:creationId xmlns:p14="http://schemas.microsoft.com/office/powerpoint/2010/main" val="3405650289"/>
      </p:ext>
    </p:extLst>
  </p:cSld>
  <p:clrMapOvr>
    <a:masterClrMapping/>
  </p:clrMapOvr>
</p:sld>
</file>

<file path=ppt/slides/slide2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A61B3973-2532-13C3-789F-572D18336684}"/>
              </a:ext>
            </a:extLst>
          </p:cNvPr>
          <p:cNvSpPr>
            <a:spLocks noGrp="1"/>
          </p:cNvSpPr>
          <p:nvPr>
            <p:ph type="title"/>
          </p:nvPr>
        </p:nvSpPr>
        <p:spPr/>
        <p:txBody>
          <a:bodyPr/>
          <a:lstStyle/>
          <a:p>
            <a:r>
              <a:rPr lang="en-US" sz="2800" dirty="0"/>
              <a:t>802.15.9a - Amendment - Ephemeral Diffie-Hellman Over COSE (EDHOC) KMP</a:t>
            </a:r>
          </a:p>
        </p:txBody>
      </p:sp>
      <p:sp>
        <p:nvSpPr>
          <p:cNvPr id="3" name="Content Placeholder 2">
            <a:extLst>
              <a:ext uri="{FF2B5EF4-FFF2-40B4-BE49-F238E27FC236}">
                <a16:creationId xmlns:a16="http://schemas.microsoft.com/office/drawing/2014/main" id="{CA34BB95-6008-858A-3E97-4726DA4153B2}"/>
              </a:ext>
            </a:extLst>
          </p:cNvPr>
          <p:cNvSpPr>
            <a:spLocks noGrp="1"/>
          </p:cNvSpPr>
          <p:nvPr>
            <p:ph idx="1"/>
          </p:nvPr>
        </p:nvSpPr>
        <p:spPr/>
        <p:txBody>
          <a:bodyPr/>
          <a:lstStyle/>
          <a:p>
            <a:r>
              <a:rPr lang="en-US" b="0" dirty="0"/>
              <a:t>CSD 1.2.1b Add “(KMP)” after “key management protocols” and use KMP in the second line.</a:t>
            </a:r>
          </a:p>
          <a:p>
            <a:endParaRPr lang="en-US" b="0" dirty="0"/>
          </a:p>
          <a:p>
            <a:r>
              <a:rPr lang="en-US" b="0" dirty="0"/>
              <a:t>CSD 1.2.1b second paragraph: Change “combination of IEEE Std 802.15.9” to “combination with IEEE Std 802.15.9“</a:t>
            </a:r>
            <a:endParaRPr lang="en-US" dirty="0"/>
          </a:p>
        </p:txBody>
      </p:sp>
      <p:sp>
        <p:nvSpPr>
          <p:cNvPr id="4" name="Date Placeholder 3">
            <a:extLst>
              <a:ext uri="{FF2B5EF4-FFF2-40B4-BE49-F238E27FC236}">
                <a16:creationId xmlns:a16="http://schemas.microsoft.com/office/drawing/2014/main" id="{E7E41D9F-36AB-DEAD-0A28-D9BD84CDBEC6}"/>
              </a:ext>
            </a:extLst>
          </p:cNvPr>
          <p:cNvSpPr>
            <a:spLocks noGrp="1"/>
          </p:cNvSpPr>
          <p:nvPr>
            <p:ph type="dt" idx="10"/>
          </p:nvPr>
        </p:nvSpPr>
        <p:spPr/>
        <p:txBody>
          <a:bodyPr/>
          <a:lstStyle/>
          <a:p>
            <a:r>
              <a:rPr lang="en-US"/>
              <a:t>July 2024</a:t>
            </a:r>
            <a:endParaRPr lang="en-GB" dirty="0"/>
          </a:p>
        </p:txBody>
      </p:sp>
      <p:sp>
        <p:nvSpPr>
          <p:cNvPr id="5" name="Footer Placeholder 4">
            <a:extLst>
              <a:ext uri="{FF2B5EF4-FFF2-40B4-BE49-F238E27FC236}">
                <a16:creationId xmlns:a16="http://schemas.microsoft.com/office/drawing/2014/main" id="{4DC23494-BE8D-4FE1-9A27-E9458F46ADF3}"/>
              </a:ext>
            </a:extLst>
          </p:cNvPr>
          <p:cNvSpPr>
            <a:spLocks noGrp="1"/>
          </p:cNvSpPr>
          <p:nvPr>
            <p:ph type="ftr" idx="11"/>
          </p:nvPr>
        </p:nvSpPr>
        <p:spPr/>
        <p:txBody>
          <a:bodyPr/>
          <a:lstStyle/>
          <a:p>
            <a:r>
              <a:rPr lang="en-GB"/>
              <a:t>Jon Rosdahl (Qualcomm)</a:t>
            </a:r>
            <a:endParaRPr lang="en-GB" dirty="0"/>
          </a:p>
        </p:txBody>
      </p:sp>
      <p:sp>
        <p:nvSpPr>
          <p:cNvPr id="6" name="Slide Number Placeholder 5">
            <a:extLst>
              <a:ext uri="{FF2B5EF4-FFF2-40B4-BE49-F238E27FC236}">
                <a16:creationId xmlns:a16="http://schemas.microsoft.com/office/drawing/2014/main" id="{427AF471-3A94-1202-32E5-31A0FEC36095}"/>
              </a:ext>
            </a:extLst>
          </p:cNvPr>
          <p:cNvSpPr>
            <a:spLocks noGrp="1"/>
          </p:cNvSpPr>
          <p:nvPr>
            <p:ph type="sldNum" idx="12"/>
          </p:nvPr>
        </p:nvSpPr>
        <p:spPr/>
        <p:txBody>
          <a:bodyPr/>
          <a:lstStyle/>
          <a:p>
            <a:r>
              <a:rPr lang="en-GB"/>
              <a:t>Slide </a:t>
            </a:r>
            <a:fld id="{440F5867-744E-4AA6-B0ED-4C44D2DFBB7B}" type="slidenum">
              <a:rPr lang="en-GB" smtClean="0"/>
              <a:pPr/>
              <a:t>27</a:t>
            </a:fld>
            <a:endParaRPr lang="en-GB" dirty="0"/>
          </a:p>
        </p:txBody>
      </p:sp>
    </p:spTree>
    <p:extLst>
      <p:ext uri="{BB962C8B-B14F-4D97-AF65-F5344CB8AC3E}">
        <p14:creationId xmlns:p14="http://schemas.microsoft.com/office/powerpoint/2010/main" val="1734870745"/>
      </p:ext>
    </p:extLst>
  </p:cSld>
  <p:clrMapOvr>
    <a:masterClrMapping/>
  </p:clrMapOvr>
</p:sld>
</file>

<file path=ppt/slides/slide2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Title 6"/>
          <p:cNvSpPr>
            <a:spLocks noGrp="1"/>
          </p:cNvSpPr>
          <p:nvPr>
            <p:ph type="title"/>
          </p:nvPr>
        </p:nvSpPr>
        <p:spPr/>
        <p:txBody>
          <a:bodyPr/>
          <a:lstStyle/>
          <a:p>
            <a:r>
              <a:rPr lang="en-US" dirty="0"/>
              <a:t>Snapshot Report to 802.11 closing plenary</a:t>
            </a:r>
          </a:p>
        </p:txBody>
      </p:sp>
      <p:sp>
        <p:nvSpPr>
          <p:cNvPr id="2" name="Text Placeholder 1"/>
          <p:cNvSpPr>
            <a:spLocks noGrp="1"/>
          </p:cNvSpPr>
          <p:nvPr>
            <p:ph type="body" idx="1"/>
          </p:nvPr>
        </p:nvSpPr>
        <p:spPr/>
        <p:txBody>
          <a:bodyPr/>
          <a:lstStyle/>
          <a:p>
            <a:endParaRPr lang="en-US" dirty="0"/>
          </a:p>
        </p:txBody>
      </p:sp>
      <p:sp>
        <p:nvSpPr>
          <p:cNvPr id="4" name="Date Placeholder 3"/>
          <p:cNvSpPr>
            <a:spLocks noGrp="1"/>
          </p:cNvSpPr>
          <p:nvPr>
            <p:ph type="dt" idx="10"/>
          </p:nvPr>
        </p:nvSpPr>
        <p:spPr/>
        <p:txBody>
          <a:bodyPr/>
          <a:lstStyle/>
          <a:p>
            <a:r>
              <a:rPr lang="en-US"/>
              <a:t>July 2024</a:t>
            </a:r>
            <a:endParaRPr lang="en-GB"/>
          </a:p>
        </p:txBody>
      </p:sp>
      <p:sp>
        <p:nvSpPr>
          <p:cNvPr id="5" name="Footer Placeholder 4"/>
          <p:cNvSpPr>
            <a:spLocks noGrp="1"/>
          </p:cNvSpPr>
          <p:nvPr>
            <p:ph type="ftr" idx="11"/>
          </p:nvPr>
        </p:nvSpPr>
        <p:spPr/>
        <p:txBody>
          <a:bodyPr/>
          <a:lstStyle/>
          <a:p>
            <a:r>
              <a:rPr lang="en-GB"/>
              <a:t>Jon Rosdahl (Qualcomm)</a:t>
            </a:r>
          </a:p>
        </p:txBody>
      </p:sp>
      <p:sp>
        <p:nvSpPr>
          <p:cNvPr id="6" name="Slide Number Placeholder 5"/>
          <p:cNvSpPr>
            <a:spLocks noGrp="1"/>
          </p:cNvSpPr>
          <p:nvPr>
            <p:ph type="sldNum" idx="12"/>
          </p:nvPr>
        </p:nvSpPr>
        <p:spPr/>
        <p:txBody>
          <a:bodyPr/>
          <a:lstStyle/>
          <a:p>
            <a:r>
              <a:rPr lang="en-GB"/>
              <a:t>Slide </a:t>
            </a:r>
            <a:fld id="{3ABCC52B-A3F7-440B-BBF2-55191E6E7773}" type="slidenum">
              <a:rPr lang="en-GB" smtClean="0"/>
              <a:pPr/>
              <a:t>28</a:t>
            </a:fld>
            <a:endParaRPr lang="en-GB"/>
          </a:p>
        </p:txBody>
      </p:sp>
    </p:spTree>
    <p:extLst>
      <p:ext uri="{BB962C8B-B14F-4D97-AF65-F5344CB8AC3E}">
        <p14:creationId xmlns:p14="http://schemas.microsoft.com/office/powerpoint/2010/main" val="1604710471"/>
      </p:ext>
    </p:extLst>
  </p:cSld>
  <p:clrMapOvr>
    <a:masterClrMapping/>
  </p:clrMapOvr>
</p:sld>
</file>

<file path=ppt/slides/slide2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Title 6">
            <a:extLst>
              <a:ext uri="{FF2B5EF4-FFF2-40B4-BE49-F238E27FC236}">
                <a16:creationId xmlns:a16="http://schemas.microsoft.com/office/drawing/2014/main" id="{E3723C62-F503-4B28-A6CE-0E72B92714AF}"/>
              </a:ext>
            </a:extLst>
          </p:cNvPr>
          <p:cNvSpPr>
            <a:spLocks noGrp="1"/>
          </p:cNvSpPr>
          <p:nvPr>
            <p:ph type="title"/>
          </p:nvPr>
        </p:nvSpPr>
        <p:spPr>
          <a:xfrm>
            <a:off x="914402" y="685803"/>
            <a:ext cx="10361084" cy="726973"/>
          </a:xfrm>
        </p:spPr>
        <p:txBody>
          <a:bodyPr/>
          <a:lstStyle/>
          <a:p>
            <a:r>
              <a:rPr lang="en-US" sz="2400" dirty="0"/>
              <a:t>PAR Review SC </a:t>
            </a:r>
            <a:br>
              <a:rPr lang="en-US" sz="2400" dirty="0"/>
            </a:br>
            <a:r>
              <a:rPr lang="en-US" sz="2400" dirty="0"/>
              <a:t>Jon Rosdahl, Chair</a:t>
            </a:r>
          </a:p>
        </p:txBody>
      </p:sp>
      <p:sp>
        <p:nvSpPr>
          <p:cNvPr id="8" name="Content Placeholder 7">
            <a:extLst>
              <a:ext uri="{FF2B5EF4-FFF2-40B4-BE49-F238E27FC236}">
                <a16:creationId xmlns:a16="http://schemas.microsoft.com/office/drawing/2014/main" id="{CB46589D-B045-4F67-96F9-108FD0B249A7}"/>
              </a:ext>
            </a:extLst>
          </p:cNvPr>
          <p:cNvSpPr>
            <a:spLocks noGrp="1"/>
          </p:cNvSpPr>
          <p:nvPr>
            <p:ph idx="1"/>
          </p:nvPr>
        </p:nvSpPr>
        <p:spPr>
          <a:xfrm>
            <a:off x="914402" y="1628801"/>
            <a:ext cx="10361084" cy="4465614"/>
          </a:xfrm>
        </p:spPr>
        <p:txBody>
          <a:bodyPr/>
          <a:lstStyle/>
          <a:p>
            <a:pPr marL="285750" indent="-285750"/>
            <a:r>
              <a:rPr lang="en-US" sz="2000" dirty="0"/>
              <a:t>PARs and CSDs were considered on 15 July </a:t>
            </a:r>
            <a:r>
              <a:rPr lang="en-US" altLang="en-US" sz="2000" dirty="0"/>
              <a:t>13:30-15:30 </a:t>
            </a:r>
            <a:r>
              <a:rPr lang="en-US" sz="2000" dirty="0"/>
              <a:t>and 16 July 8:00-10:00 EDT</a:t>
            </a:r>
            <a:endParaRPr lang="en-US" altLang="en-US" sz="2000" dirty="0"/>
          </a:p>
          <a:p>
            <a:pPr marL="685800" lvl="1"/>
            <a:r>
              <a:rPr lang="en-US" altLang="en-US" dirty="0"/>
              <a:t>See the list here: </a:t>
            </a:r>
            <a:r>
              <a:rPr lang="en-US" altLang="en-US" dirty="0">
                <a:hlinkClick r:id="rId3"/>
              </a:rPr>
              <a:t>https://ieee802.org/PARs.shtml</a:t>
            </a:r>
            <a:r>
              <a:rPr lang="en-US" altLang="en-US" dirty="0"/>
              <a:t> </a:t>
            </a:r>
          </a:p>
          <a:p>
            <a:pPr marL="685800" lvl="1"/>
            <a:r>
              <a:rPr lang="en-US" altLang="en-US" dirty="0"/>
              <a:t>Comments were posted to the EC reflector doc: 802.11-24/1056rx– 16 July 2024</a:t>
            </a:r>
          </a:p>
          <a:p>
            <a:pPr marL="685800" lvl="1"/>
            <a:endParaRPr lang="en-US" altLang="en-US" dirty="0"/>
          </a:p>
          <a:p>
            <a:pPr marL="285750" indent="-285750"/>
            <a:r>
              <a:rPr lang="en-US" altLang="en-US" dirty="0"/>
              <a:t>Feedback from WGs was due Wednesday 17 July 2024</a:t>
            </a:r>
          </a:p>
          <a:p>
            <a:pPr marL="285750" indent="-285750"/>
            <a:endParaRPr lang="en-US" altLang="en-US" dirty="0"/>
          </a:p>
          <a:p>
            <a:pPr marL="285750" indent="-285750"/>
            <a:r>
              <a:rPr lang="en-US" altLang="en-US" dirty="0"/>
              <a:t>Feedback was reviewed on Thursda</a:t>
            </a:r>
            <a:r>
              <a:rPr lang="en-US" dirty="0"/>
              <a:t>y 18 July 2024 </a:t>
            </a:r>
            <a:r>
              <a:rPr lang="en-US" altLang="en-US" dirty="0"/>
              <a:t>10:30-12:30 EDT</a:t>
            </a:r>
          </a:p>
          <a:p>
            <a:pPr marL="285750" indent="-285750"/>
            <a:endParaRPr lang="en-US" dirty="0"/>
          </a:p>
          <a:p>
            <a:pPr marL="285750" indent="-285750"/>
            <a:r>
              <a:rPr lang="en-US" dirty="0"/>
              <a:t>A Final report was sent out prior to the Closing 802 EC Plenary Meeting.</a:t>
            </a:r>
          </a:p>
          <a:p>
            <a:pPr marL="285750" indent="-285750"/>
            <a:endParaRPr lang="en-US" dirty="0"/>
          </a:p>
        </p:txBody>
      </p:sp>
      <p:sp>
        <p:nvSpPr>
          <p:cNvPr id="4" name="Date Placeholder 3">
            <a:extLst>
              <a:ext uri="{FF2B5EF4-FFF2-40B4-BE49-F238E27FC236}">
                <a16:creationId xmlns:a16="http://schemas.microsoft.com/office/drawing/2014/main" id="{CFA74791-02E4-4161-A74F-E2C580C09359}"/>
              </a:ext>
            </a:extLst>
          </p:cNvPr>
          <p:cNvSpPr>
            <a:spLocks noGrp="1"/>
          </p:cNvSpPr>
          <p:nvPr>
            <p:ph type="dt" idx="10"/>
          </p:nvPr>
        </p:nvSpPr>
        <p:spPr/>
        <p:txBody>
          <a:bodyPr/>
          <a:lstStyle/>
          <a:p>
            <a:pPr>
              <a:defRPr/>
            </a:pPr>
            <a:r>
              <a:rPr lang="en-US">
                <a:solidFill>
                  <a:srgbClr val="000000"/>
                </a:solidFill>
              </a:rPr>
              <a:t>July 2024</a:t>
            </a:r>
            <a:endParaRPr lang="en-US" dirty="0">
              <a:solidFill>
                <a:srgbClr val="000000"/>
              </a:solidFill>
            </a:endParaRPr>
          </a:p>
        </p:txBody>
      </p:sp>
      <p:sp>
        <p:nvSpPr>
          <p:cNvPr id="5" name="Footer Placeholder 4">
            <a:extLst>
              <a:ext uri="{FF2B5EF4-FFF2-40B4-BE49-F238E27FC236}">
                <a16:creationId xmlns:a16="http://schemas.microsoft.com/office/drawing/2014/main" id="{9E179B68-B8DD-4D01-A19B-C60183D73755}"/>
              </a:ext>
            </a:extLst>
          </p:cNvPr>
          <p:cNvSpPr>
            <a:spLocks noGrp="1"/>
          </p:cNvSpPr>
          <p:nvPr>
            <p:ph type="ftr" idx="11"/>
          </p:nvPr>
        </p:nvSpPr>
        <p:spPr/>
        <p:txBody>
          <a:bodyPr/>
          <a:lstStyle/>
          <a:p>
            <a:pPr>
              <a:defRPr/>
            </a:pPr>
            <a:r>
              <a:rPr lang="en-US">
                <a:solidFill>
                  <a:srgbClr val="000000"/>
                </a:solidFill>
              </a:rPr>
              <a:t>Jon Rosdahl (Qualcomm)</a:t>
            </a:r>
          </a:p>
        </p:txBody>
      </p:sp>
      <p:sp>
        <p:nvSpPr>
          <p:cNvPr id="6" name="Slide Number Placeholder 5">
            <a:extLst>
              <a:ext uri="{FF2B5EF4-FFF2-40B4-BE49-F238E27FC236}">
                <a16:creationId xmlns:a16="http://schemas.microsoft.com/office/drawing/2014/main" id="{91BACB44-535E-4B7C-96CE-D105B3096CD7}"/>
              </a:ext>
            </a:extLst>
          </p:cNvPr>
          <p:cNvSpPr>
            <a:spLocks noGrp="1"/>
          </p:cNvSpPr>
          <p:nvPr>
            <p:ph type="sldNum" idx="12"/>
          </p:nvPr>
        </p:nvSpPr>
        <p:spPr/>
        <p:txBody>
          <a:bodyPr/>
          <a:lstStyle/>
          <a:p>
            <a:pPr>
              <a:defRPr/>
            </a:pPr>
            <a:r>
              <a:rPr lang="en-US" altLang="en-US">
                <a:solidFill>
                  <a:srgbClr val="000000"/>
                </a:solidFill>
              </a:rPr>
              <a:t>Slide </a:t>
            </a:r>
            <a:fld id="{3A4934C6-33C0-44EA-8053-B7FE352B788A}" type="slidenum">
              <a:rPr lang="en-US" altLang="en-US" smtClean="0">
                <a:solidFill>
                  <a:srgbClr val="000000"/>
                </a:solidFill>
              </a:rPr>
              <a:pPr>
                <a:defRPr/>
              </a:pPr>
              <a:t>29</a:t>
            </a:fld>
            <a:endParaRPr lang="en-US" altLang="en-US">
              <a:solidFill>
                <a:srgbClr val="000000"/>
              </a:solidFill>
            </a:endParaRPr>
          </a:p>
        </p:txBody>
      </p:sp>
    </p:spTree>
    <p:extLst>
      <p:ext uri="{BB962C8B-B14F-4D97-AF65-F5344CB8AC3E}">
        <p14:creationId xmlns:p14="http://schemas.microsoft.com/office/powerpoint/2010/main" val="2493126378"/>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097" name="Rectangle 1"/>
          <p:cNvSpPr>
            <a:spLocks noGrp="1" noChangeArrowheads="1"/>
          </p:cNvSpPr>
          <p:nvPr>
            <p:ph type="title"/>
          </p:nvPr>
        </p:nvSpPr>
        <p:spPr>
          <a:xfrm>
            <a:off x="623392" y="626497"/>
            <a:ext cx="10838402" cy="786279"/>
          </a:xfrm>
          <a:ln/>
        </p:spPr>
        <p:txBody>
          <a:bodyPr>
            <a:noAutofit/>
          </a:bodyPr>
          <a:lstStyle/>
          <a:p>
            <a:pPr>
              <a:tabLst>
                <a:tab pos="0" algn="l"/>
                <a:tab pos="914400" algn="l"/>
                <a:tab pos="1828800" algn="l"/>
                <a:tab pos="2743200" algn="l"/>
                <a:tab pos="3657600" algn="l"/>
                <a:tab pos="4572000" algn="l"/>
                <a:tab pos="5486400" algn="l"/>
                <a:tab pos="6400800" algn="l"/>
                <a:tab pos="7315200" algn="l"/>
                <a:tab pos="8229600" algn="l"/>
                <a:tab pos="9144000" algn="l"/>
                <a:tab pos="10058400" algn="l"/>
              </a:tabLst>
            </a:pPr>
            <a:r>
              <a:rPr lang="en-GB" sz="2400" dirty="0"/>
              <a:t>Abstract-PAR Review SC PARs under consideration for </a:t>
            </a:r>
            <a:br>
              <a:rPr lang="en-GB" sz="2400" dirty="0"/>
            </a:br>
            <a:r>
              <a:rPr lang="en-GB" sz="2400" dirty="0"/>
              <a:t>2024 July IEEE 802 Mixed-mode Plenary</a:t>
            </a:r>
          </a:p>
        </p:txBody>
      </p:sp>
      <p:sp>
        <p:nvSpPr>
          <p:cNvPr id="4098" name="Rectangle 2"/>
          <p:cNvSpPr>
            <a:spLocks noGrp="1" noChangeArrowheads="1"/>
          </p:cNvSpPr>
          <p:nvPr>
            <p:ph idx="1"/>
          </p:nvPr>
        </p:nvSpPr>
        <p:spPr>
          <a:xfrm>
            <a:off x="730206" y="1412776"/>
            <a:ext cx="10731588" cy="5043364"/>
          </a:xfrm>
          <a:ln/>
        </p:spPr>
        <p:txBody>
          <a:bodyPr>
            <a:noAutofit/>
          </a:bodyPr>
          <a:lstStyle/>
          <a:p>
            <a:r>
              <a:rPr lang="en-US" sz="1800" dirty="0"/>
              <a:t>PARs to be considered for approval by the IEEE 802 LMSC during the IEEE 802 LMSC Closing Meeting shall pass through the following process: </a:t>
            </a:r>
          </a:p>
          <a:p>
            <a:r>
              <a:rPr lang="en-US" sz="1800" dirty="0"/>
              <a:t>	1. The proposed PAR shall be available at a publicly accessible URL and an email sent to the IEEE 802 LMSC reflector that contains the URL required for viewing the PAR and associated documentation no later than 30-days prior to the plenary.</a:t>
            </a:r>
          </a:p>
          <a:p>
            <a:r>
              <a:rPr lang="en-US" sz="1800" dirty="0"/>
              <a:t>	2. Working Groups, other than the proposing Working Group, shall express concerns to the proposing Working Group as soon as possible and shall submit comments to the proposing Working Group and the IEEE 802 LMSC by e-mail not later than Tuesday 18:30 during the plenary week.</a:t>
            </a:r>
          </a:p>
          <a:p>
            <a:r>
              <a:rPr lang="en-US" sz="1800" dirty="0"/>
              <a:t>	3. The proposing Working Group shall post a response to commenting Working Group and to the IEEE 802 LMSC together with a Final PAR on a public website and circulate the relevant URL on the IEEE 802 LMSC reflector not later than Wednesday, 18:30 during the plenary week.</a:t>
            </a:r>
          </a:p>
          <a:p>
            <a:r>
              <a:rPr lang="en-US" sz="1800" dirty="0"/>
              <a:t>The Proposed PARs are posted to the “IEEE 802 PARs Under consideration Webpage:</a:t>
            </a:r>
          </a:p>
          <a:p>
            <a:pPr lvl="1"/>
            <a:r>
              <a:rPr lang="en-US" sz="1800" dirty="0"/>
              <a:t>	</a:t>
            </a:r>
            <a:r>
              <a:rPr lang="en-US" sz="1800" dirty="0">
                <a:solidFill>
                  <a:schemeClr val="accent6"/>
                </a:solidFill>
                <a:hlinkClick r:id="rId3"/>
              </a:rPr>
              <a:t>http://grouper.ieee.org/groups/802/PARs.shtml</a:t>
            </a:r>
            <a:endParaRPr lang="en-US" sz="1800" dirty="0">
              <a:solidFill>
                <a:schemeClr val="accent6"/>
              </a:solidFill>
            </a:endParaRPr>
          </a:p>
          <a:p>
            <a:pPr marL="285750" indent="-285750"/>
            <a:r>
              <a:rPr lang="en-US" altLang="en-US" sz="1800" dirty="0"/>
              <a:t>802.11 PAR Review SC Meeting times: </a:t>
            </a:r>
          </a:p>
          <a:p>
            <a:pPr lvl="1">
              <a:buAutoNum type="arabicPeriod"/>
            </a:pPr>
            <a:r>
              <a:rPr lang="en-US" sz="1800" dirty="0"/>
              <a:t>Monday: 15 July 2024 - 13:30-15:30 ET, Tuesday: 16 July 08:00-10:00 ET</a:t>
            </a:r>
          </a:p>
          <a:p>
            <a:pPr lvl="1">
              <a:buAutoNum type="arabicPeriod"/>
            </a:pPr>
            <a:r>
              <a:rPr lang="en-US" sz="1800" dirty="0"/>
              <a:t>Feedback reviewed Thursday: 18 July 2024 - 10:30-12:30 ET</a:t>
            </a:r>
            <a:endParaRPr lang="en-US" altLang="en-US" sz="1800" strike="sngStrike" dirty="0"/>
          </a:p>
        </p:txBody>
      </p:sp>
      <p:sp>
        <p:nvSpPr>
          <p:cNvPr id="4" name="Date Placeholder 3"/>
          <p:cNvSpPr>
            <a:spLocks noGrp="1"/>
          </p:cNvSpPr>
          <p:nvPr>
            <p:ph type="dt" idx="10"/>
          </p:nvPr>
        </p:nvSpPr>
        <p:spPr/>
        <p:txBody>
          <a:bodyPr/>
          <a:lstStyle/>
          <a:p>
            <a:r>
              <a:rPr lang="en-US"/>
              <a:t>July 2024</a:t>
            </a:r>
            <a:endParaRPr lang="en-GB" dirty="0"/>
          </a:p>
        </p:txBody>
      </p:sp>
      <p:sp>
        <p:nvSpPr>
          <p:cNvPr id="5" name="Footer Placeholder 4"/>
          <p:cNvSpPr>
            <a:spLocks noGrp="1"/>
          </p:cNvSpPr>
          <p:nvPr>
            <p:ph type="ftr" idx="11"/>
          </p:nvPr>
        </p:nvSpPr>
        <p:spPr/>
        <p:txBody>
          <a:bodyPr/>
          <a:lstStyle/>
          <a:p>
            <a:r>
              <a:rPr lang="en-GB"/>
              <a:t>Jon Rosdahl (Qualcomm)</a:t>
            </a:r>
            <a:endParaRPr lang="en-GB" dirty="0"/>
          </a:p>
        </p:txBody>
      </p:sp>
      <p:sp>
        <p:nvSpPr>
          <p:cNvPr id="6" name="Slide Number Placeholder 5"/>
          <p:cNvSpPr>
            <a:spLocks noGrp="1"/>
          </p:cNvSpPr>
          <p:nvPr>
            <p:ph type="sldNum" idx="12"/>
          </p:nvPr>
        </p:nvSpPr>
        <p:spPr/>
        <p:txBody>
          <a:bodyPr/>
          <a:lstStyle/>
          <a:p>
            <a:r>
              <a:rPr lang="en-GB"/>
              <a:t>Slide </a:t>
            </a:r>
            <a:fld id="{351F4386-A5E2-41A1-B4D0-BE653C929E06}" type="slidenum">
              <a:rPr lang="en-GB"/>
              <a:pPr/>
              <a:t>3</a:t>
            </a:fld>
            <a:endParaRPr lang="en-GB"/>
          </a:p>
        </p:txBody>
      </p:sp>
      <p:sp>
        <p:nvSpPr>
          <p:cNvPr id="7" name="Rectangle 3">
            <a:extLst>
              <a:ext uri="{FF2B5EF4-FFF2-40B4-BE49-F238E27FC236}">
                <a16:creationId xmlns:a16="http://schemas.microsoft.com/office/drawing/2014/main" id="{D8A2A340-4BEF-42B1-AE26-6A55D6A269CF}"/>
              </a:ext>
            </a:extLst>
          </p:cNvPr>
          <p:cNvSpPr>
            <a:spLocks noChangeArrowheads="1"/>
          </p:cNvSpPr>
          <p:nvPr/>
        </p:nvSpPr>
        <p:spPr bwMode="auto">
          <a:xfrm>
            <a:off x="0" y="43934"/>
            <a:ext cx="248786" cy="369332"/>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none" lIns="91440" tIns="45720" rIns="91440" bIns="45720" numCol="1" anchor="ctr" anchorCtr="0" compatLnSpc="1">
            <a:prstTxWarp prst="textNoShape">
              <a:avLst/>
            </a:prstTxWarp>
            <a:spAutoFit/>
          </a:bodyPr>
          <a:lstStyle/>
          <a:p>
            <a:pPr marL="0" marR="0" lvl="0" indent="0" algn="l" defTabSz="914400" rtl="0" eaLnBrk="0" fontAlgn="base" latinLnBrk="0" hangingPunct="0">
              <a:lnSpc>
                <a:spcPct val="100000"/>
              </a:lnSpc>
              <a:spcBef>
                <a:spcPct val="0"/>
              </a:spcBef>
              <a:spcAft>
                <a:spcPct val="0"/>
              </a:spcAft>
              <a:buClrTx/>
              <a:buSzTx/>
              <a:buFontTx/>
              <a:buNone/>
              <a:tabLst/>
            </a:pPr>
            <a:r>
              <a:rPr kumimoji="0" lang="en-US" altLang="en-US" sz="1800" b="0" i="0" u="none" strike="noStrike" cap="none" normalizeH="0" baseline="0" dirty="0">
                <a:ln>
                  <a:noFill/>
                </a:ln>
                <a:solidFill>
                  <a:schemeClr val="tx1"/>
                </a:solidFill>
                <a:effectLst/>
                <a:latin typeface="Arial" panose="020B0604020202020204" pitchFamily="34" charset="0"/>
              </a:rPr>
              <a:t> </a:t>
            </a:r>
          </a:p>
        </p:txBody>
      </p:sp>
    </p:spTree>
  </p:cSld>
  <p:clrMapOvr>
    <a:masterClrMapping/>
  </p:clrMapOvr>
  <p:transition spd="med"/>
  <p:timing>
    <p:tnLst>
      <p:par>
        <p:cTn id="1" dur="indefinite" restart="never" nodeType="tmRoot">
          <p:childTnLst>
            <p:seq concurrent="1" nextAc="seek">
              <p:cTn id="2" dur="0" nodeType="mainSeq"/>
              <p:prevCondLst>
                <p:cond evt="onPrev" delay="0">
                  <p:tgtEl>
                    <p:sldTgt/>
                  </p:tgtEl>
                </p:cond>
              </p:prevCondLst>
              <p:nextCondLst>
                <p:cond evt="onNext" delay="0">
                  <p:tgtEl>
                    <p:sldTgt/>
                  </p:tgtEl>
                </p:cond>
              </p:nextCondLst>
            </p:seq>
          </p:childTnLst>
        </p:cTn>
      </p:par>
    </p:tnLst>
  </p:timing>
</p:sld>
</file>

<file path=ppt/slides/slide3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C5213105-1CA0-443F-B1A3-AC29BCE1437B}"/>
              </a:ext>
            </a:extLst>
          </p:cNvPr>
          <p:cNvSpPr>
            <a:spLocks noGrp="1"/>
          </p:cNvSpPr>
          <p:nvPr>
            <p:ph type="title"/>
          </p:nvPr>
        </p:nvSpPr>
        <p:spPr/>
        <p:txBody>
          <a:bodyPr/>
          <a:lstStyle/>
          <a:p>
            <a:r>
              <a:rPr lang="en-US" dirty="0"/>
              <a:t>Responses from 802 Working Groups</a:t>
            </a:r>
          </a:p>
        </p:txBody>
      </p:sp>
      <p:sp>
        <p:nvSpPr>
          <p:cNvPr id="3" name="Text Placeholder 2">
            <a:extLst>
              <a:ext uri="{FF2B5EF4-FFF2-40B4-BE49-F238E27FC236}">
                <a16:creationId xmlns:a16="http://schemas.microsoft.com/office/drawing/2014/main" id="{30B97474-5C9C-4EFA-B1B2-2D473D51CC1D}"/>
              </a:ext>
            </a:extLst>
          </p:cNvPr>
          <p:cNvSpPr>
            <a:spLocks noGrp="1"/>
          </p:cNvSpPr>
          <p:nvPr>
            <p:ph type="body" idx="1"/>
          </p:nvPr>
        </p:nvSpPr>
        <p:spPr/>
        <p:txBody>
          <a:bodyPr/>
          <a:lstStyle/>
          <a:p>
            <a:endParaRPr lang="en-US"/>
          </a:p>
        </p:txBody>
      </p:sp>
      <p:sp>
        <p:nvSpPr>
          <p:cNvPr id="4" name="Date Placeholder 3">
            <a:extLst>
              <a:ext uri="{FF2B5EF4-FFF2-40B4-BE49-F238E27FC236}">
                <a16:creationId xmlns:a16="http://schemas.microsoft.com/office/drawing/2014/main" id="{5180B14E-459D-4D1C-B097-7786B6E3248A}"/>
              </a:ext>
            </a:extLst>
          </p:cNvPr>
          <p:cNvSpPr>
            <a:spLocks noGrp="1"/>
          </p:cNvSpPr>
          <p:nvPr>
            <p:ph type="dt" idx="10"/>
          </p:nvPr>
        </p:nvSpPr>
        <p:spPr/>
        <p:txBody>
          <a:bodyPr/>
          <a:lstStyle/>
          <a:p>
            <a:pPr>
              <a:defRPr/>
            </a:pPr>
            <a:r>
              <a:rPr lang="en-US">
                <a:solidFill>
                  <a:srgbClr val="000000"/>
                </a:solidFill>
              </a:rPr>
              <a:t>July 2024</a:t>
            </a:r>
            <a:endParaRPr lang="en-US" dirty="0">
              <a:solidFill>
                <a:srgbClr val="000000"/>
              </a:solidFill>
            </a:endParaRPr>
          </a:p>
        </p:txBody>
      </p:sp>
      <p:sp>
        <p:nvSpPr>
          <p:cNvPr id="5" name="Footer Placeholder 4">
            <a:extLst>
              <a:ext uri="{FF2B5EF4-FFF2-40B4-BE49-F238E27FC236}">
                <a16:creationId xmlns:a16="http://schemas.microsoft.com/office/drawing/2014/main" id="{B8758877-86A7-43C7-9D10-6E5F40B028B1}"/>
              </a:ext>
            </a:extLst>
          </p:cNvPr>
          <p:cNvSpPr>
            <a:spLocks noGrp="1"/>
          </p:cNvSpPr>
          <p:nvPr>
            <p:ph type="ftr" idx="11"/>
          </p:nvPr>
        </p:nvSpPr>
        <p:spPr/>
        <p:txBody>
          <a:bodyPr/>
          <a:lstStyle/>
          <a:p>
            <a:pPr>
              <a:defRPr/>
            </a:pPr>
            <a:r>
              <a:rPr lang="en-US">
                <a:solidFill>
                  <a:srgbClr val="000000"/>
                </a:solidFill>
              </a:rPr>
              <a:t>Jon Rosdahl (Qualcomm)</a:t>
            </a:r>
          </a:p>
        </p:txBody>
      </p:sp>
      <p:sp>
        <p:nvSpPr>
          <p:cNvPr id="6" name="Slide Number Placeholder 5">
            <a:extLst>
              <a:ext uri="{FF2B5EF4-FFF2-40B4-BE49-F238E27FC236}">
                <a16:creationId xmlns:a16="http://schemas.microsoft.com/office/drawing/2014/main" id="{A5C49826-E039-44C4-A6DB-616DB23E417B}"/>
              </a:ext>
            </a:extLst>
          </p:cNvPr>
          <p:cNvSpPr>
            <a:spLocks noGrp="1"/>
          </p:cNvSpPr>
          <p:nvPr>
            <p:ph type="sldNum" idx="12"/>
          </p:nvPr>
        </p:nvSpPr>
        <p:spPr/>
        <p:txBody>
          <a:bodyPr/>
          <a:lstStyle/>
          <a:p>
            <a:pPr>
              <a:defRPr/>
            </a:pPr>
            <a:r>
              <a:rPr lang="en-US" altLang="en-US">
                <a:solidFill>
                  <a:srgbClr val="000000"/>
                </a:solidFill>
              </a:rPr>
              <a:t>Slide </a:t>
            </a:r>
            <a:fld id="{3A4934C6-33C0-44EA-8053-B7FE352B788A}" type="slidenum">
              <a:rPr lang="en-US" altLang="en-US" smtClean="0">
                <a:solidFill>
                  <a:srgbClr val="000000"/>
                </a:solidFill>
              </a:rPr>
              <a:pPr>
                <a:defRPr/>
              </a:pPr>
              <a:t>30</a:t>
            </a:fld>
            <a:endParaRPr lang="en-US" altLang="en-US">
              <a:solidFill>
                <a:srgbClr val="000000"/>
              </a:solidFill>
            </a:endParaRPr>
          </a:p>
        </p:txBody>
      </p:sp>
    </p:spTree>
    <p:extLst>
      <p:ext uri="{BB962C8B-B14F-4D97-AF65-F5344CB8AC3E}">
        <p14:creationId xmlns:p14="http://schemas.microsoft.com/office/powerpoint/2010/main" val="2367627176"/>
      </p:ext>
    </p:extLst>
  </p:cSld>
  <p:clrMapOvr>
    <a:masterClrMapping/>
  </p:clrMapOvr>
</p:sld>
</file>

<file path=ppt/slides/slide3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Title 6"/>
          <p:cNvSpPr>
            <a:spLocks noGrp="1"/>
          </p:cNvSpPr>
          <p:nvPr>
            <p:ph type="title"/>
          </p:nvPr>
        </p:nvSpPr>
        <p:spPr/>
        <p:txBody>
          <a:bodyPr/>
          <a:lstStyle/>
          <a:p>
            <a:r>
              <a:rPr lang="en-US" dirty="0"/>
              <a:t>Final Report to 802.11</a:t>
            </a:r>
          </a:p>
        </p:txBody>
      </p:sp>
      <p:sp>
        <p:nvSpPr>
          <p:cNvPr id="2" name="Text Placeholder 1"/>
          <p:cNvSpPr>
            <a:spLocks noGrp="1"/>
          </p:cNvSpPr>
          <p:nvPr>
            <p:ph type="body" idx="1"/>
          </p:nvPr>
        </p:nvSpPr>
        <p:spPr/>
        <p:txBody>
          <a:bodyPr/>
          <a:lstStyle/>
          <a:p>
            <a:endParaRPr lang="en-US"/>
          </a:p>
        </p:txBody>
      </p:sp>
      <p:sp>
        <p:nvSpPr>
          <p:cNvPr id="4" name="Date Placeholder 3"/>
          <p:cNvSpPr>
            <a:spLocks noGrp="1"/>
          </p:cNvSpPr>
          <p:nvPr>
            <p:ph type="dt" idx="10"/>
          </p:nvPr>
        </p:nvSpPr>
        <p:spPr/>
        <p:txBody>
          <a:bodyPr/>
          <a:lstStyle/>
          <a:p>
            <a:r>
              <a:rPr lang="en-US"/>
              <a:t>July 2024</a:t>
            </a:r>
            <a:endParaRPr lang="en-GB"/>
          </a:p>
        </p:txBody>
      </p:sp>
      <p:sp>
        <p:nvSpPr>
          <p:cNvPr id="5" name="Footer Placeholder 4"/>
          <p:cNvSpPr>
            <a:spLocks noGrp="1"/>
          </p:cNvSpPr>
          <p:nvPr>
            <p:ph type="ftr" idx="11"/>
          </p:nvPr>
        </p:nvSpPr>
        <p:spPr/>
        <p:txBody>
          <a:bodyPr/>
          <a:lstStyle/>
          <a:p>
            <a:r>
              <a:rPr lang="en-GB"/>
              <a:t>Jon Rosdahl (Qualcomm)</a:t>
            </a:r>
          </a:p>
        </p:txBody>
      </p:sp>
      <p:sp>
        <p:nvSpPr>
          <p:cNvPr id="6" name="Slide Number Placeholder 5"/>
          <p:cNvSpPr>
            <a:spLocks noGrp="1"/>
          </p:cNvSpPr>
          <p:nvPr>
            <p:ph type="sldNum" idx="12"/>
          </p:nvPr>
        </p:nvSpPr>
        <p:spPr/>
        <p:txBody>
          <a:bodyPr/>
          <a:lstStyle/>
          <a:p>
            <a:r>
              <a:rPr lang="en-GB"/>
              <a:t>Slide </a:t>
            </a:r>
            <a:fld id="{3ABCC52B-A3F7-440B-BBF2-55191E6E7773}" type="slidenum">
              <a:rPr lang="en-GB" smtClean="0"/>
              <a:pPr/>
              <a:t>31</a:t>
            </a:fld>
            <a:endParaRPr lang="en-GB"/>
          </a:p>
        </p:txBody>
      </p:sp>
    </p:spTree>
    <p:extLst>
      <p:ext uri="{BB962C8B-B14F-4D97-AF65-F5344CB8AC3E}">
        <p14:creationId xmlns:p14="http://schemas.microsoft.com/office/powerpoint/2010/main" val="3883370543"/>
      </p:ext>
    </p:extLst>
  </p:cSld>
  <p:clrMapOvr>
    <a:masterClrMapping/>
  </p:clrMapOvr>
</p:sld>
</file>

<file path=ppt/slides/slide3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Title 6">
            <a:extLst>
              <a:ext uri="{FF2B5EF4-FFF2-40B4-BE49-F238E27FC236}">
                <a16:creationId xmlns:a16="http://schemas.microsoft.com/office/drawing/2014/main" id="{17F91B3A-9B93-4C96-ACC3-008910402BEF}"/>
              </a:ext>
            </a:extLst>
          </p:cNvPr>
          <p:cNvSpPr>
            <a:spLocks noGrp="1"/>
          </p:cNvSpPr>
          <p:nvPr>
            <p:ph type="title"/>
          </p:nvPr>
        </p:nvSpPr>
        <p:spPr>
          <a:xfrm>
            <a:off x="914402" y="685803"/>
            <a:ext cx="10361084" cy="654965"/>
          </a:xfrm>
        </p:spPr>
        <p:txBody>
          <a:bodyPr/>
          <a:lstStyle/>
          <a:p>
            <a:r>
              <a:rPr lang="en-US" dirty="0"/>
              <a:t>Final Report to 802.11</a:t>
            </a:r>
          </a:p>
        </p:txBody>
      </p:sp>
      <p:sp>
        <p:nvSpPr>
          <p:cNvPr id="8" name="Content Placeholder 7">
            <a:extLst>
              <a:ext uri="{FF2B5EF4-FFF2-40B4-BE49-F238E27FC236}">
                <a16:creationId xmlns:a16="http://schemas.microsoft.com/office/drawing/2014/main" id="{9E0431BB-C713-450C-90C3-EF5AFA8F2E34}"/>
              </a:ext>
            </a:extLst>
          </p:cNvPr>
          <p:cNvSpPr>
            <a:spLocks noGrp="1"/>
          </p:cNvSpPr>
          <p:nvPr>
            <p:ph idx="1"/>
          </p:nvPr>
        </p:nvSpPr>
        <p:spPr>
          <a:xfrm>
            <a:off x="914402" y="1340768"/>
            <a:ext cx="10361084" cy="4753647"/>
          </a:xfrm>
        </p:spPr>
        <p:txBody>
          <a:bodyPr/>
          <a:lstStyle/>
          <a:p>
            <a:r>
              <a:rPr lang="en-US" sz="2000" dirty="0"/>
              <a:t>After Reviewing the proposed PARs/CSDs that were available for the 2024 July IEEE 802 Mixed-mode Plenary, 802.11 made comments on X of the 8 PARs/CSDs.</a:t>
            </a:r>
          </a:p>
          <a:p>
            <a:endParaRPr lang="en-US" sz="2000" dirty="0"/>
          </a:p>
          <a:p>
            <a:r>
              <a:rPr lang="en-US" sz="2000" dirty="0"/>
              <a:t>The feedback on our Comments was generally positive and most of our changes were accepted or accepted with minor modification by the respective WG.</a:t>
            </a:r>
          </a:p>
          <a:p>
            <a:endParaRPr lang="en-US" sz="2000" dirty="0"/>
          </a:p>
          <a:p>
            <a:r>
              <a:rPr lang="en-US" sz="2000" dirty="0"/>
              <a:t>The exception was with the</a:t>
            </a:r>
          </a:p>
          <a:p>
            <a:endParaRPr lang="en-US" sz="2000" dirty="0"/>
          </a:p>
          <a:p>
            <a:endParaRPr lang="en-US" sz="2000" dirty="0"/>
          </a:p>
          <a:p>
            <a:r>
              <a:rPr lang="en-US" sz="2000" dirty="0"/>
              <a:t>Respectfully submitted </a:t>
            </a:r>
            <a:br>
              <a:rPr lang="en-US" sz="2000" dirty="0"/>
            </a:br>
            <a:r>
              <a:rPr lang="en-US" sz="2000" dirty="0"/>
              <a:t>Jon Rosdahl</a:t>
            </a:r>
            <a:br>
              <a:rPr lang="en-US" sz="2000" dirty="0"/>
            </a:br>
            <a:r>
              <a:rPr lang="en-US" sz="2000" dirty="0"/>
              <a:t>802.11 PAR Review SC Chair</a:t>
            </a:r>
          </a:p>
        </p:txBody>
      </p:sp>
      <p:sp>
        <p:nvSpPr>
          <p:cNvPr id="4" name="Date Placeholder 3">
            <a:extLst>
              <a:ext uri="{FF2B5EF4-FFF2-40B4-BE49-F238E27FC236}">
                <a16:creationId xmlns:a16="http://schemas.microsoft.com/office/drawing/2014/main" id="{9A6C56FC-AB46-46EA-A9DA-5D096D6D2EA6}"/>
              </a:ext>
            </a:extLst>
          </p:cNvPr>
          <p:cNvSpPr>
            <a:spLocks noGrp="1"/>
          </p:cNvSpPr>
          <p:nvPr>
            <p:ph type="dt" idx="10"/>
          </p:nvPr>
        </p:nvSpPr>
        <p:spPr/>
        <p:txBody>
          <a:bodyPr/>
          <a:lstStyle/>
          <a:p>
            <a:pPr>
              <a:defRPr/>
            </a:pPr>
            <a:r>
              <a:rPr lang="en-US">
                <a:solidFill>
                  <a:srgbClr val="000000"/>
                </a:solidFill>
              </a:rPr>
              <a:t>July 2024</a:t>
            </a:r>
            <a:endParaRPr lang="en-US" dirty="0">
              <a:solidFill>
                <a:srgbClr val="000000"/>
              </a:solidFill>
            </a:endParaRPr>
          </a:p>
        </p:txBody>
      </p:sp>
      <p:sp>
        <p:nvSpPr>
          <p:cNvPr id="5" name="Footer Placeholder 4">
            <a:extLst>
              <a:ext uri="{FF2B5EF4-FFF2-40B4-BE49-F238E27FC236}">
                <a16:creationId xmlns:a16="http://schemas.microsoft.com/office/drawing/2014/main" id="{62F5476E-E58B-459B-BDC7-9ACAD2818916}"/>
              </a:ext>
            </a:extLst>
          </p:cNvPr>
          <p:cNvSpPr>
            <a:spLocks noGrp="1"/>
          </p:cNvSpPr>
          <p:nvPr>
            <p:ph type="ftr" idx="11"/>
          </p:nvPr>
        </p:nvSpPr>
        <p:spPr/>
        <p:txBody>
          <a:bodyPr/>
          <a:lstStyle/>
          <a:p>
            <a:pPr>
              <a:defRPr/>
            </a:pPr>
            <a:r>
              <a:rPr lang="en-US">
                <a:solidFill>
                  <a:srgbClr val="000000"/>
                </a:solidFill>
              </a:rPr>
              <a:t>Jon Rosdahl (Qualcomm)</a:t>
            </a:r>
          </a:p>
        </p:txBody>
      </p:sp>
      <p:sp>
        <p:nvSpPr>
          <p:cNvPr id="6" name="Slide Number Placeholder 5">
            <a:extLst>
              <a:ext uri="{FF2B5EF4-FFF2-40B4-BE49-F238E27FC236}">
                <a16:creationId xmlns:a16="http://schemas.microsoft.com/office/drawing/2014/main" id="{D8064680-6662-479C-8AA0-F319FEF3F785}"/>
              </a:ext>
            </a:extLst>
          </p:cNvPr>
          <p:cNvSpPr>
            <a:spLocks noGrp="1"/>
          </p:cNvSpPr>
          <p:nvPr>
            <p:ph type="sldNum" idx="12"/>
          </p:nvPr>
        </p:nvSpPr>
        <p:spPr/>
        <p:txBody>
          <a:bodyPr/>
          <a:lstStyle/>
          <a:p>
            <a:pPr>
              <a:defRPr/>
            </a:pPr>
            <a:r>
              <a:rPr lang="en-US" altLang="en-US">
                <a:solidFill>
                  <a:srgbClr val="000000"/>
                </a:solidFill>
              </a:rPr>
              <a:t>Slide </a:t>
            </a:r>
            <a:fld id="{3A4934C6-33C0-44EA-8053-B7FE352B788A}" type="slidenum">
              <a:rPr lang="en-US" altLang="en-US" smtClean="0">
                <a:solidFill>
                  <a:srgbClr val="000000"/>
                </a:solidFill>
              </a:rPr>
              <a:pPr>
                <a:defRPr/>
              </a:pPr>
              <a:t>32</a:t>
            </a:fld>
            <a:endParaRPr lang="en-US" altLang="en-US">
              <a:solidFill>
                <a:srgbClr val="000000"/>
              </a:solidFill>
            </a:endParaRPr>
          </a:p>
        </p:txBody>
      </p:sp>
    </p:spTree>
    <p:extLst>
      <p:ext uri="{BB962C8B-B14F-4D97-AF65-F5344CB8AC3E}">
        <p14:creationId xmlns:p14="http://schemas.microsoft.com/office/powerpoint/2010/main" val="1784219855"/>
      </p:ext>
    </p:extLst>
  </p:cSld>
  <p:clrMapOvr>
    <a:masterClrMapping/>
  </p:clrMapOvr>
</p:sld>
</file>

<file path=ppt/slides/slide3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395C58C4-9258-49B3-9800-28D4D64B7380}"/>
              </a:ext>
            </a:extLst>
          </p:cNvPr>
          <p:cNvSpPr>
            <a:spLocks noGrp="1"/>
          </p:cNvSpPr>
          <p:nvPr>
            <p:ph type="title"/>
          </p:nvPr>
        </p:nvSpPr>
        <p:spPr/>
        <p:txBody>
          <a:bodyPr/>
          <a:lstStyle/>
          <a:p>
            <a:r>
              <a:rPr lang="en-US" dirty="0"/>
              <a:t>Motion to approve Report</a:t>
            </a:r>
          </a:p>
        </p:txBody>
      </p:sp>
      <p:sp>
        <p:nvSpPr>
          <p:cNvPr id="3" name="Content Placeholder 2">
            <a:extLst>
              <a:ext uri="{FF2B5EF4-FFF2-40B4-BE49-F238E27FC236}">
                <a16:creationId xmlns:a16="http://schemas.microsoft.com/office/drawing/2014/main" id="{FF45EDF8-F8B4-4C62-A574-17EE4A97B753}"/>
              </a:ext>
            </a:extLst>
          </p:cNvPr>
          <p:cNvSpPr>
            <a:spLocks noGrp="1"/>
          </p:cNvSpPr>
          <p:nvPr>
            <p:ph idx="1"/>
          </p:nvPr>
        </p:nvSpPr>
        <p:spPr/>
        <p:txBody>
          <a:bodyPr/>
          <a:lstStyle/>
          <a:p>
            <a:r>
              <a:rPr lang="en-US" dirty="0"/>
              <a:t>Move to accept the report contained in doc 11-24/1056rX:</a:t>
            </a:r>
          </a:p>
          <a:p>
            <a:pPr lvl="1"/>
            <a:endParaRPr lang="en-US" dirty="0"/>
          </a:p>
          <a:p>
            <a:pPr lvl="1"/>
            <a:r>
              <a:rPr lang="en-US" dirty="0"/>
              <a:t>as the report from PAR Review SC for the July 2024 IEEE 802 Mixed-mode Plenary in Montreal.</a:t>
            </a:r>
          </a:p>
          <a:p>
            <a:pPr lvl="1"/>
            <a:endParaRPr lang="en-US" dirty="0"/>
          </a:p>
          <a:p>
            <a:r>
              <a:rPr lang="en-US" dirty="0"/>
              <a:t>    Moved:  </a:t>
            </a:r>
          </a:p>
          <a:p>
            <a:r>
              <a:rPr lang="en-US" dirty="0"/>
              <a:t>	2</a:t>
            </a:r>
            <a:r>
              <a:rPr lang="en-US" baseline="30000" dirty="0"/>
              <a:t>nd</a:t>
            </a:r>
            <a:r>
              <a:rPr lang="en-US" dirty="0"/>
              <a:t>:  </a:t>
            </a:r>
          </a:p>
          <a:p>
            <a:r>
              <a:rPr lang="en-US" dirty="0"/>
              <a:t>	Results:</a:t>
            </a:r>
            <a:br>
              <a:rPr lang="en-US" dirty="0"/>
            </a:br>
            <a:endParaRPr lang="en-US" dirty="0"/>
          </a:p>
        </p:txBody>
      </p:sp>
      <p:sp>
        <p:nvSpPr>
          <p:cNvPr id="4" name="Date Placeholder 3">
            <a:extLst>
              <a:ext uri="{FF2B5EF4-FFF2-40B4-BE49-F238E27FC236}">
                <a16:creationId xmlns:a16="http://schemas.microsoft.com/office/drawing/2014/main" id="{2471E1EE-344C-47B3-9380-3DAB4BFA473D}"/>
              </a:ext>
            </a:extLst>
          </p:cNvPr>
          <p:cNvSpPr>
            <a:spLocks noGrp="1"/>
          </p:cNvSpPr>
          <p:nvPr>
            <p:ph type="dt" idx="10"/>
          </p:nvPr>
        </p:nvSpPr>
        <p:spPr/>
        <p:txBody>
          <a:bodyPr/>
          <a:lstStyle/>
          <a:p>
            <a:r>
              <a:rPr lang="en-US"/>
              <a:t>July 2024</a:t>
            </a:r>
            <a:endParaRPr lang="en-GB" dirty="0"/>
          </a:p>
        </p:txBody>
      </p:sp>
      <p:sp>
        <p:nvSpPr>
          <p:cNvPr id="5" name="Footer Placeholder 4">
            <a:extLst>
              <a:ext uri="{FF2B5EF4-FFF2-40B4-BE49-F238E27FC236}">
                <a16:creationId xmlns:a16="http://schemas.microsoft.com/office/drawing/2014/main" id="{28941623-2AE7-4561-97CC-266C84FE46CB}"/>
              </a:ext>
            </a:extLst>
          </p:cNvPr>
          <p:cNvSpPr>
            <a:spLocks noGrp="1"/>
          </p:cNvSpPr>
          <p:nvPr>
            <p:ph type="ftr" idx="11"/>
          </p:nvPr>
        </p:nvSpPr>
        <p:spPr/>
        <p:txBody>
          <a:bodyPr/>
          <a:lstStyle/>
          <a:p>
            <a:r>
              <a:rPr lang="en-GB"/>
              <a:t>Jon Rosdahl (Qualcomm)</a:t>
            </a:r>
            <a:endParaRPr lang="en-GB" dirty="0"/>
          </a:p>
        </p:txBody>
      </p:sp>
      <p:sp>
        <p:nvSpPr>
          <p:cNvPr id="6" name="Slide Number Placeholder 5">
            <a:extLst>
              <a:ext uri="{FF2B5EF4-FFF2-40B4-BE49-F238E27FC236}">
                <a16:creationId xmlns:a16="http://schemas.microsoft.com/office/drawing/2014/main" id="{7FD3053F-90D2-4FCE-8C1A-E71EF24BF633}"/>
              </a:ext>
            </a:extLst>
          </p:cNvPr>
          <p:cNvSpPr>
            <a:spLocks noGrp="1"/>
          </p:cNvSpPr>
          <p:nvPr>
            <p:ph type="sldNum" idx="12"/>
          </p:nvPr>
        </p:nvSpPr>
        <p:spPr/>
        <p:txBody>
          <a:bodyPr/>
          <a:lstStyle/>
          <a:p>
            <a:r>
              <a:rPr lang="en-GB"/>
              <a:t>Slide </a:t>
            </a:r>
            <a:fld id="{440F5867-744E-4AA6-B0ED-4C44D2DFBB7B}" type="slidenum">
              <a:rPr lang="en-GB" smtClean="0"/>
              <a:pPr/>
              <a:t>33</a:t>
            </a:fld>
            <a:endParaRPr lang="en-GB" dirty="0"/>
          </a:p>
        </p:txBody>
      </p:sp>
    </p:spTree>
    <p:extLst>
      <p:ext uri="{BB962C8B-B14F-4D97-AF65-F5344CB8AC3E}">
        <p14:creationId xmlns:p14="http://schemas.microsoft.com/office/powerpoint/2010/main" val="2891040505"/>
      </p:ext>
    </p:extLst>
  </p:cSld>
  <p:clrMapOvr>
    <a:masterClrMapping/>
  </p:clrMapOvr>
</p:sld>
</file>

<file path=ppt/slides/slide3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1265" name="Rectangle 1"/>
          <p:cNvSpPr>
            <a:spLocks noGrp="1" noChangeArrowheads="1"/>
          </p:cNvSpPr>
          <p:nvPr>
            <p:ph type="title"/>
          </p:nvPr>
        </p:nvSpPr>
        <p:spPr>
          <a:xfrm>
            <a:off x="914402" y="685803"/>
            <a:ext cx="10361084" cy="510949"/>
          </a:xfrm>
          <a:ln/>
        </p:spPr>
        <p:txBody>
          <a:bodyPr/>
          <a:lstStyle/>
          <a:p>
            <a:pPr algn="l">
              <a:tabLst>
                <a:tab pos="0" algn="l"/>
                <a:tab pos="914400" algn="l"/>
                <a:tab pos="1828800" algn="l"/>
                <a:tab pos="2743200" algn="l"/>
                <a:tab pos="3657600" algn="l"/>
                <a:tab pos="4572000" algn="l"/>
                <a:tab pos="5486400" algn="l"/>
                <a:tab pos="6400800" algn="l"/>
                <a:tab pos="7315200" algn="l"/>
                <a:tab pos="8229600" algn="l"/>
                <a:tab pos="9144000" algn="l"/>
                <a:tab pos="10058400" algn="l"/>
              </a:tabLst>
            </a:pPr>
            <a:r>
              <a:rPr lang="en-GB" dirty="0"/>
              <a:t>References:</a:t>
            </a:r>
          </a:p>
        </p:txBody>
      </p:sp>
      <p:sp>
        <p:nvSpPr>
          <p:cNvPr id="11266" name="Rectangle 2"/>
          <p:cNvSpPr>
            <a:spLocks noGrp="1" noChangeArrowheads="1"/>
          </p:cNvSpPr>
          <p:nvPr>
            <p:ph idx="1"/>
          </p:nvPr>
        </p:nvSpPr>
        <p:spPr>
          <a:xfrm>
            <a:off x="914402" y="1556793"/>
            <a:ext cx="10547392" cy="4537622"/>
          </a:xfrm>
          <a:ln/>
        </p:spPr>
        <p:txBody>
          <a:bodyPr/>
          <a:lstStyle/>
          <a:p>
            <a:r>
              <a:rPr lang="en-US" dirty="0"/>
              <a:t>IEEE 802 PARs Under consideration Webpage:</a:t>
            </a:r>
          </a:p>
          <a:p>
            <a:pPr lvl="1"/>
            <a:r>
              <a:rPr lang="en-US" dirty="0"/>
              <a:t>	</a:t>
            </a:r>
            <a:r>
              <a:rPr lang="en-US" dirty="0">
                <a:solidFill>
                  <a:schemeClr val="accent6"/>
                </a:solidFill>
                <a:hlinkClick r:id="rId3"/>
              </a:rPr>
              <a:t>http://grouper.ieee.org/groups/802/PARs.shtml</a:t>
            </a:r>
            <a:endParaRPr lang="en-US" dirty="0">
              <a:solidFill>
                <a:schemeClr val="accent6"/>
              </a:solidFill>
            </a:endParaRPr>
          </a:p>
          <a:p>
            <a:endParaRPr lang="en-US" dirty="0"/>
          </a:p>
          <a:p>
            <a:r>
              <a:rPr lang="en-US" dirty="0"/>
              <a:t>Minutes: </a:t>
            </a:r>
          </a:p>
          <a:p>
            <a:r>
              <a:rPr lang="en-US" b="1" dirty="0"/>
              <a:t>Previous Plenary minutes - </a:t>
            </a:r>
            <a:r>
              <a:rPr lang="en-US" sz="2000" b="1" dirty="0"/>
              <a:t>from </a:t>
            </a:r>
            <a:r>
              <a:rPr lang="en-US" sz="2000" dirty="0"/>
              <a:t>March</a:t>
            </a:r>
            <a:r>
              <a:rPr lang="en-US" sz="2000" b="1" dirty="0"/>
              <a:t> 2023 doc 11-24/0499r0:</a:t>
            </a:r>
          </a:p>
          <a:p>
            <a:r>
              <a:rPr lang="en-US" b="1" dirty="0">
                <a:hlinkClick r:id="rId4"/>
              </a:rPr>
              <a:t>https://mentor.ieee.org/802.11/dcn/24/11-24-0499-00-0PAR-minutes-march-2024-session.docx</a:t>
            </a:r>
            <a:r>
              <a:rPr lang="en-US" b="1" dirty="0"/>
              <a:t> </a:t>
            </a:r>
          </a:p>
          <a:p>
            <a:pPr lvl="1"/>
            <a:r>
              <a:rPr lang="en-US" b="1" dirty="0"/>
              <a:t>Current Teleconference minutes:  :</a:t>
            </a:r>
          </a:p>
        </p:txBody>
      </p:sp>
      <p:sp>
        <p:nvSpPr>
          <p:cNvPr id="4" name="Date Placeholder 3"/>
          <p:cNvSpPr>
            <a:spLocks noGrp="1"/>
          </p:cNvSpPr>
          <p:nvPr>
            <p:ph type="dt" idx="10"/>
          </p:nvPr>
        </p:nvSpPr>
        <p:spPr/>
        <p:txBody>
          <a:bodyPr/>
          <a:lstStyle/>
          <a:p>
            <a:r>
              <a:rPr lang="en-US"/>
              <a:t>July 2024</a:t>
            </a:r>
            <a:endParaRPr lang="en-GB" dirty="0"/>
          </a:p>
        </p:txBody>
      </p:sp>
      <p:sp>
        <p:nvSpPr>
          <p:cNvPr id="5" name="Footer Placeholder 4"/>
          <p:cNvSpPr>
            <a:spLocks noGrp="1"/>
          </p:cNvSpPr>
          <p:nvPr>
            <p:ph type="ftr" idx="11"/>
          </p:nvPr>
        </p:nvSpPr>
        <p:spPr/>
        <p:txBody>
          <a:bodyPr/>
          <a:lstStyle/>
          <a:p>
            <a:r>
              <a:rPr lang="en-GB"/>
              <a:t>Jon Rosdahl (Qualcomm)</a:t>
            </a:r>
            <a:endParaRPr lang="en-GB" dirty="0"/>
          </a:p>
        </p:txBody>
      </p:sp>
      <p:sp>
        <p:nvSpPr>
          <p:cNvPr id="6" name="Slide Number Placeholder 5"/>
          <p:cNvSpPr>
            <a:spLocks noGrp="1"/>
          </p:cNvSpPr>
          <p:nvPr>
            <p:ph type="sldNum" idx="12"/>
          </p:nvPr>
        </p:nvSpPr>
        <p:spPr/>
        <p:txBody>
          <a:bodyPr/>
          <a:lstStyle/>
          <a:p>
            <a:r>
              <a:rPr lang="en-GB"/>
              <a:t>Slide </a:t>
            </a:r>
            <a:fld id="{531D307C-65C7-4BB3-B44A-1501D36803F7}" type="slidenum">
              <a:rPr lang="en-GB"/>
              <a:pPr/>
              <a:t>34</a:t>
            </a:fld>
            <a:endParaRPr lang="en-GB"/>
          </a:p>
        </p:txBody>
      </p:sp>
    </p:spTree>
  </p:cSld>
  <p:clrMapOvr>
    <a:masterClrMapping/>
  </p:clrMapOvr>
  <p:transition spd="med"/>
  <p:timing>
    <p:tnLst>
      <p:par>
        <p:cTn id="1" dur="indefinite" restart="never" nodeType="tmRoot">
          <p:childTnLst>
            <p:seq concurrent="1" nextAc="seek">
              <p:cTn id="2" dur="0" nodeType="mainSeq"/>
              <p:prevCondLst>
                <p:cond evt="onPrev" delay="0">
                  <p:tgtEl>
                    <p:sldTgt/>
                  </p:tgtEl>
                </p:cond>
              </p:prevCondLst>
              <p:nextCondLst>
                <p:cond evt="onNext" delay="0">
                  <p:tgtEl>
                    <p:sldTgt/>
                  </p:tgtEl>
                </p:cond>
              </p:nextCondLst>
            </p:seq>
          </p:childTnLst>
        </p:cTn>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762000" y="685801"/>
            <a:ext cx="10627783" cy="1065213"/>
          </a:xfrm>
        </p:spPr>
        <p:txBody>
          <a:bodyPr/>
          <a:lstStyle/>
          <a:p>
            <a:r>
              <a:rPr lang="en-US" dirty="0"/>
              <a:t>Registration for the July IEEE 802 plenary session</a:t>
            </a:r>
          </a:p>
        </p:txBody>
      </p:sp>
      <p:sp>
        <p:nvSpPr>
          <p:cNvPr id="3" name="Content Placeholder 2"/>
          <p:cNvSpPr>
            <a:spLocks noGrp="1"/>
          </p:cNvSpPr>
          <p:nvPr>
            <p:ph idx="1"/>
          </p:nvPr>
        </p:nvSpPr>
        <p:spPr>
          <a:xfrm>
            <a:off x="914401" y="1905001"/>
            <a:ext cx="10361084" cy="4570414"/>
          </a:xfrm>
        </p:spPr>
        <p:txBody>
          <a:bodyPr/>
          <a:lstStyle/>
          <a:p>
            <a:pPr>
              <a:buFont typeface="Arial" panose="020B0604020202020204" pitchFamily="34" charset="0"/>
              <a:buChar char="•"/>
            </a:pPr>
            <a:r>
              <a:rPr lang="en-US" dirty="0"/>
              <a:t>This meeting is part of the July IEEE 802 plenary session</a:t>
            </a:r>
          </a:p>
          <a:p>
            <a:pPr>
              <a:buFont typeface="Arial" panose="020B0604020202020204" pitchFamily="34" charset="0"/>
              <a:buChar char="•"/>
            </a:pPr>
            <a:endParaRPr lang="en-US" dirty="0"/>
          </a:p>
          <a:p>
            <a:pPr>
              <a:buFont typeface="Arial" panose="020B0604020202020204" pitchFamily="34" charset="0"/>
              <a:buChar char="•"/>
            </a:pPr>
            <a:r>
              <a:rPr lang="en-US" dirty="0"/>
              <a:t>You must pay the registration fee whether attending in-person or remotely</a:t>
            </a:r>
          </a:p>
          <a:p>
            <a:pPr>
              <a:buFont typeface="Arial" panose="020B0604020202020204" pitchFamily="34" charset="0"/>
              <a:buChar char="•"/>
            </a:pPr>
            <a:endParaRPr lang="en-US" dirty="0"/>
          </a:p>
          <a:p>
            <a:pPr>
              <a:buFont typeface="Arial" panose="020B0604020202020204" pitchFamily="34" charset="0"/>
              <a:buChar char="•"/>
            </a:pPr>
            <a:r>
              <a:rPr lang="en-US" dirty="0"/>
              <a:t>If you have not already done so, you can register here:</a:t>
            </a:r>
            <a:r>
              <a:rPr lang="en-US" sz="2000" dirty="0"/>
              <a:t> </a:t>
            </a:r>
            <a:r>
              <a:rPr lang="en-US" sz="2400" dirty="0">
                <a:hlinkClick r:id="rId2"/>
              </a:rPr>
              <a:t>https://cvent.me/dkO9BB</a:t>
            </a:r>
            <a:r>
              <a:rPr lang="en-US" sz="2400" dirty="0"/>
              <a:t> </a:t>
            </a:r>
          </a:p>
          <a:p>
            <a:pPr marL="0" indent="0"/>
            <a:endParaRPr lang="en-US" sz="2400" dirty="0"/>
          </a:p>
          <a:p>
            <a:pPr>
              <a:buFont typeface="Arial" panose="020B0604020202020204" pitchFamily="34" charset="0"/>
              <a:buChar char="•"/>
            </a:pPr>
            <a:r>
              <a:rPr lang="en-US" dirty="0"/>
              <a:t>If you do not intend to register for this session you must leave this meeting and, if you have logged attendance on IMAT, email the 802.11 chair or vice chairs to have your attendance cancelled</a:t>
            </a:r>
          </a:p>
          <a:p>
            <a:endParaRPr lang="en-US" dirty="0"/>
          </a:p>
        </p:txBody>
      </p:sp>
      <p:sp>
        <p:nvSpPr>
          <p:cNvPr id="4" name="Slide Number Placeholder 3"/>
          <p:cNvSpPr>
            <a:spLocks noGrp="1"/>
          </p:cNvSpPr>
          <p:nvPr>
            <p:ph type="sldNum" idx="12"/>
          </p:nvPr>
        </p:nvSpPr>
        <p:spPr/>
        <p:txBody>
          <a:bodyPr/>
          <a:lstStyle/>
          <a:p>
            <a:r>
              <a:rPr lang="en-GB" dirty="0"/>
              <a:t>Slide </a:t>
            </a:r>
            <a:fld id="{440F5867-744E-4AA6-B0ED-4C44D2DFBB7B}" type="slidenum">
              <a:rPr lang="en-GB" smtClean="0"/>
              <a:pPr/>
              <a:t>4</a:t>
            </a:fld>
            <a:endParaRPr lang="en-GB" dirty="0"/>
          </a:p>
        </p:txBody>
      </p:sp>
      <p:sp>
        <p:nvSpPr>
          <p:cNvPr id="5" name="Footer Placeholder 4"/>
          <p:cNvSpPr>
            <a:spLocks noGrp="1"/>
          </p:cNvSpPr>
          <p:nvPr>
            <p:ph type="ftr" idx="14"/>
          </p:nvPr>
        </p:nvSpPr>
        <p:spPr bwMode="auto">
          <a:xfrm>
            <a:off x="7143757" y="6475414"/>
            <a:ext cx="4246027" cy="180975"/>
          </a:xfrm>
          <a:prstGeom prst="rect">
            <a:avLst/>
          </a:prstGeom>
          <a:noFill/>
          <a:ln w="9525">
            <a:noFill/>
            <a:round/>
            <a:headEnd/>
            <a:tailEnd/>
          </a:ln>
          <a:effectLst/>
        </p:spPr>
        <p:txBody>
          <a:bodyPr vert="horz" wrap="square" lIns="0" tIns="0" rIns="0" bIns="0" numCol="1" anchor="t" anchorCtr="0" compatLnSpc="1">
            <a:prstTxWarp prst="textNoShape">
              <a:avLst/>
            </a:prstTxWarp>
          </a:bodyPr>
          <a:lstStyle>
            <a:defPPr>
              <a:defRPr lang="en-GB"/>
            </a:defPPr>
            <a:lvl1pPr algn="r" defTabSz="449263" rtl="0" eaLnBrk="0" fontAlgn="base" hangingPunct="0">
              <a:spcBef>
                <a:spcPct val="0"/>
              </a:spcBef>
              <a:spcAft>
                <a:spcPct val="0"/>
              </a:spcAft>
              <a:buClr>
                <a:srgbClr val="000000"/>
              </a:buClr>
              <a:buSzPct val="100000"/>
              <a:buFont typeface="Times New Roman" pitchFamily="16" charset="0"/>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200" kern="1200">
                <a:solidFill>
                  <a:srgbClr val="000000"/>
                </a:solidFill>
                <a:latin typeface="Times New Roman" pitchFamily="16" charset="0"/>
                <a:ea typeface="MS Gothic" charset="-128"/>
                <a:cs typeface="Arial Unicode MS" charset="0"/>
              </a:defRPr>
            </a:lvl1pPr>
            <a:lvl2pPr marL="742950" indent="-28575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2pPr>
            <a:lvl3pPr marL="11430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3pPr>
            <a:lvl4pPr marL="16002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4pPr>
            <a:lvl5pPr marL="20574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5pPr>
            <a:lvl6pPr marL="2286000" algn="l" defTabSz="914400" rtl="0" eaLnBrk="1" latinLnBrk="0" hangingPunct="1">
              <a:defRPr sz="2400" kern="1200">
                <a:solidFill>
                  <a:schemeClr val="bg1"/>
                </a:solidFill>
                <a:latin typeface="Times New Roman" pitchFamily="16" charset="0"/>
                <a:ea typeface="MS Gothic" charset="-128"/>
                <a:cs typeface="+mn-cs"/>
              </a:defRPr>
            </a:lvl6pPr>
            <a:lvl7pPr marL="2743200" algn="l" defTabSz="914400" rtl="0" eaLnBrk="1" latinLnBrk="0" hangingPunct="1">
              <a:defRPr sz="2400" kern="1200">
                <a:solidFill>
                  <a:schemeClr val="bg1"/>
                </a:solidFill>
                <a:latin typeface="Times New Roman" pitchFamily="16" charset="0"/>
                <a:ea typeface="MS Gothic" charset="-128"/>
                <a:cs typeface="+mn-cs"/>
              </a:defRPr>
            </a:lvl7pPr>
            <a:lvl8pPr marL="3200400" algn="l" defTabSz="914400" rtl="0" eaLnBrk="1" latinLnBrk="0" hangingPunct="1">
              <a:defRPr sz="2400" kern="1200">
                <a:solidFill>
                  <a:schemeClr val="bg1"/>
                </a:solidFill>
                <a:latin typeface="Times New Roman" pitchFamily="16" charset="0"/>
                <a:ea typeface="MS Gothic" charset="-128"/>
                <a:cs typeface="+mn-cs"/>
              </a:defRPr>
            </a:lvl8pPr>
            <a:lvl9pPr marL="3657600" algn="l" defTabSz="914400" rtl="0" eaLnBrk="1" latinLnBrk="0" hangingPunct="1">
              <a:defRPr sz="2400" kern="1200">
                <a:solidFill>
                  <a:schemeClr val="bg1"/>
                </a:solidFill>
                <a:latin typeface="Times New Roman" pitchFamily="16" charset="0"/>
                <a:ea typeface="MS Gothic" charset="-128"/>
                <a:cs typeface="+mn-cs"/>
              </a:defRPr>
            </a:lvl9pPr>
          </a:lstStyle>
          <a:p>
            <a:r>
              <a:rPr lang="en-GB"/>
              <a:t>Jon Rosdahl (Qualcomm)</a:t>
            </a:r>
            <a:endParaRPr lang="en-GB" dirty="0"/>
          </a:p>
        </p:txBody>
      </p:sp>
      <p:sp>
        <p:nvSpPr>
          <p:cNvPr id="6" name="Date Placeholder 5"/>
          <p:cNvSpPr>
            <a:spLocks noGrp="1"/>
          </p:cNvSpPr>
          <p:nvPr>
            <p:ph type="dt" idx="15"/>
          </p:nvPr>
        </p:nvSpPr>
        <p:spPr bwMode="auto">
          <a:xfrm>
            <a:off x="929217" y="333375"/>
            <a:ext cx="2499764" cy="273050"/>
          </a:xfrm>
          <a:prstGeom prst="rect">
            <a:avLst/>
          </a:prstGeom>
          <a:noFill/>
          <a:ln w="9525">
            <a:noFill/>
            <a:round/>
            <a:headEnd/>
            <a:tailEnd/>
          </a:ln>
          <a:effectLst/>
        </p:spPr>
        <p:txBody>
          <a:bodyPr vert="horz" wrap="square" lIns="0" tIns="0" rIns="0" bIns="0" numCol="1" anchor="b" anchorCtr="0" compatLnSpc="1">
            <a:prstTxWarp prst="textNoShape">
              <a:avLst/>
            </a:prstTxWarp>
          </a:bodyPr>
          <a:lstStyle>
            <a:defPPr>
              <a:defRPr lang="en-GB"/>
            </a:defPPr>
            <a:lvl1pPr algn="l" defTabSz="449263" rtl="0" eaLnBrk="0" fontAlgn="base" hangingPunct="0">
              <a:spcBef>
                <a:spcPct val="0"/>
              </a:spcBef>
              <a:spcAft>
                <a:spcPct val="0"/>
              </a:spcAft>
              <a:buClr>
                <a:srgbClr val="000000"/>
              </a:buClr>
              <a:buSzPct val="100000"/>
              <a:buFont typeface="Times New Roman" pitchFamily="16" charset="0"/>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800" b="1" kern="1200">
                <a:solidFill>
                  <a:srgbClr val="000000"/>
                </a:solidFill>
                <a:latin typeface="Times New Roman" pitchFamily="16" charset="0"/>
                <a:ea typeface="MS Gothic" charset="-128"/>
                <a:cs typeface="Arial Unicode MS" charset="0"/>
              </a:defRPr>
            </a:lvl1pPr>
            <a:lvl2pPr marL="742950" indent="-28575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2pPr>
            <a:lvl3pPr marL="11430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3pPr>
            <a:lvl4pPr marL="16002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4pPr>
            <a:lvl5pPr marL="20574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5pPr>
            <a:lvl6pPr marL="2286000" algn="l" defTabSz="914400" rtl="0" eaLnBrk="1" latinLnBrk="0" hangingPunct="1">
              <a:defRPr sz="2400" kern="1200">
                <a:solidFill>
                  <a:schemeClr val="bg1"/>
                </a:solidFill>
                <a:latin typeface="Times New Roman" pitchFamily="16" charset="0"/>
                <a:ea typeface="MS Gothic" charset="-128"/>
                <a:cs typeface="+mn-cs"/>
              </a:defRPr>
            </a:lvl6pPr>
            <a:lvl7pPr marL="2743200" algn="l" defTabSz="914400" rtl="0" eaLnBrk="1" latinLnBrk="0" hangingPunct="1">
              <a:defRPr sz="2400" kern="1200">
                <a:solidFill>
                  <a:schemeClr val="bg1"/>
                </a:solidFill>
                <a:latin typeface="Times New Roman" pitchFamily="16" charset="0"/>
                <a:ea typeface="MS Gothic" charset="-128"/>
                <a:cs typeface="+mn-cs"/>
              </a:defRPr>
            </a:lvl7pPr>
            <a:lvl8pPr marL="3200400" algn="l" defTabSz="914400" rtl="0" eaLnBrk="1" latinLnBrk="0" hangingPunct="1">
              <a:defRPr sz="2400" kern="1200">
                <a:solidFill>
                  <a:schemeClr val="bg1"/>
                </a:solidFill>
                <a:latin typeface="Times New Roman" pitchFamily="16" charset="0"/>
                <a:ea typeface="MS Gothic" charset="-128"/>
                <a:cs typeface="+mn-cs"/>
              </a:defRPr>
            </a:lvl8pPr>
            <a:lvl9pPr marL="3657600" algn="l" defTabSz="914400" rtl="0" eaLnBrk="1" latinLnBrk="0" hangingPunct="1">
              <a:defRPr sz="2400" kern="1200">
                <a:solidFill>
                  <a:schemeClr val="bg1"/>
                </a:solidFill>
                <a:latin typeface="Times New Roman" pitchFamily="16" charset="0"/>
                <a:ea typeface="MS Gothic" charset="-128"/>
                <a:cs typeface="+mn-cs"/>
              </a:defRPr>
            </a:lvl9pPr>
          </a:lstStyle>
          <a:p>
            <a:r>
              <a:rPr lang="en-US"/>
              <a:t>July 2024</a:t>
            </a:r>
            <a:endParaRPr lang="en-GB" dirty="0"/>
          </a:p>
        </p:txBody>
      </p:sp>
    </p:spTree>
    <p:extLst>
      <p:ext uri="{BB962C8B-B14F-4D97-AF65-F5344CB8AC3E}">
        <p14:creationId xmlns:p14="http://schemas.microsoft.com/office/powerpoint/2010/main" val="1968720319"/>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a:t>Participant behavior in IEEE-SA activities is guided</a:t>
            </a:r>
            <a:br>
              <a:rPr lang="en-US" dirty="0"/>
            </a:br>
            <a:r>
              <a:rPr lang="en-US" dirty="0"/>
              <a:t>by the IEEE Codes of Ethics &amp; Conduct</a:t>
            </a:r>
          </a:p>
        </p:txBody>
      </p:sp>
      <p:sp>
        <p:nvSpPr>
          <p:cNvPr id="3" name="Content Placeholder 2"/>
          <p:cNvSpPr>
            <a:spLocks noGrp="1"/>
          </p:cNvSpPr>
          <p:nvPr>
            <p:ph idx="1"/>
          </p:nvPr>
        </p:nvSpPr>
        <p:spPr/>
        <p:txBody>
          <a:bodyPr/>
          <a:lstStyle/>
          <a:p>
            <a:pPr>
              <a:buFont typeface="Arial" panose="020B0604020202020204" pitchFamily="34" charset="0"/>
              <a:buChar char="•"/>
            </a:pPr>
            <a:r>
              <a:rPr lang="en-US" dirty="0"/>
              <a:t>All participants in IEEE-SA activities are expected to adhere to the core principles underlying the:</a:t>
            </a:r>
          </a:p>
          <a:p>
            <a:pPr lvl="1">
              <a:buFont typeface="Arial" panose="020B0604020202020204" pitchFamily="34" charset="0"/>
              <a:buChar char="•"/>
            </a:pPr>
            <a:r>
              <a:rPr lang="en-US" sz="1800" dirty="0">
                <a:hlinkClick r:id="rId2"/>
              </a:rPr>
              <a:t>IEEE Code of Ethics</a:t>
            </a:r>
            <a:endParaRPr lang="en-US" sz="1800" dirty="0"/>
          </a:p>
          <a:p>
            <a:pPr lvl="1">
              <a:buFont typeface="Arial" panose="020B0604020202020204" pitchFamily="34" charset="0"/>
              <a:buChar char="•"/>
            </a:pPr>
            <a:r>
              <a:rPr lang="en-US" sz="1800" dirty="0">
                <a:hlinkClick r:id="rId3"/>
              </a:rPr>
              <a:t>IEEE Code of Conduct</a:t>
            </a:r>
            <a:endParaRPr lang="en-US" sz="1800" dirty="0"/>
          </a:p>
          <a:p>
            <a:pPr>
              <a:buFont typeface="Arial" panose="020B0604020202020204" pitchFamily="34" charset="0"/>
              <a:buChar char="•"/>
            </a:pPr>
            <a:r>
              <a:rPr lang="en-US" dirty="0"/>
              <a:t>The core principles of the IEEE Codes of Ethics &amp; Conduct are to:</a:t>
            </a:r>
          </a:p>
          <a:p>
            <a:pPr lvl="1">
              <a:buFont typeface="Arial" panose="020B0604020202020204" pitchFamily="34" charset="0"/>
              <a:buChar char="•"/>
            </a:pPr>
            <a:r>
              <a:rPr lang="en-US" sz="1800" i="1" dirty="0"/>
              <a:t>Uphold the highest standards of integrity, responsible behavior, and ethical and professional conduct</a:t>
            </a:r>
          </a:p>
          <a:p>
            <a:pPr lvl="1">
              <a:buFont typeface="Arial" panose="020B0604020202020204" pitchFamily="34" charset="0"/>
              <a:buChar char="•"/>
            </a:pPr>
            <a:r>
              <a:rPr lang="en-US" sz="1800" i="1" dirty="0"/>
              <a:t>Treat people fairly and with respect, to not engage in harassment, discrimination, or retaliation, and to protect people's privacy.</a:t>
            </a:r>
          </a:p>
          <a:p>
            <a:pPr lvl="1">
              <a:buFont typeface="Arial" panose="020B0604020202020204" pitchFamily="34" charset="0"/>
              <a:buChar char="•"/>
            </a:pPr>
            <a:r>
              <a:rPr lang="en-US" sz="1800" i="1" dirty="0"/>
              <a:t>Avoid injuring others, their property, reputation, or employment by false or malicious action</a:t>
            </a:r>
          </a:p>
          <a:p>
            <a:pPr>
              <a:buFont typeface="Arial" panose="020B0604020202020204" pitchFamily="34" charset="0"/>
              <a:buChar char="•"/>
            </a:pPr>
            <a:r>
              <a:rPr lang="en-US" dirty="0"/>
              <a:t>The most recent versions of these Codes are available at</a:t>
            </a:r>
          </a:p>
          <a:p>
            <a:pPr lvl="1">
              <a:buFont typeface="Arial" panose="020B0604020202020204" pitchFamily="34" charset="0"/>
              <a:buChar char="•"/>
            </a:pPr>
            <a:r>
              <a:rPr lang="en-US" sz="1800" dirty="0">
                <a:hlinkClick r:id="rId4"/>
              </a:rPr>
              <a:t>http://www.ieee.org/about/corporate/governance</a:t>
            </a:r>
            <a:endParaRPr lang="en-US" sz="1800" dirty="0"/>
          </a:p>
        </p:txBody>
      </p:sp>
      <p:sp>
        <p:nvSpPr>
          <p:cNvPr id="4" name="Slide Number Placeholder 3"/>
          <p:cNvSpPr>
            <a:spLocks noGrp="1"/>
          </p:cNvSpPr>
          <p:nvPr>
            <p:ph type="sldNum" idx="12"/>
          </p:nvPr>
        </p:nvSpPr>
        <p:spPr/>
        <p:txBody>
          <a:bodyPr/>
          <a:lstStyle/>
          <a:p>
            <a:r>
              <a:rPr lang="en-GB"/>
              <a:t>Slide </a:t>
            </a:r>
            <a:fld id="{440F5867-744E-4AA6-B0ED-4C44D2DFBB7B}" type="slidenum">
              <a:rPr lang="en-GB" smtClean="0"/>
              <a:pPr/>
              <a:t>5</a:t>
            </a:fld>
            <a:endParaRPr lang="en-GB" dirty="0"/>
          </a:p>
        </p:txBody>
      </p:sp>
      <p:sp>
        <p:nvSpPr>
          <p:cNvPr id="5" name="Footer Placeholder 4"/>
          <p:cNvSpPr>
            <a:spLocks noGrp="1"/>
          </p:cNvSpPr>
          <p:nvPr>
            <p:ph type="ftr" idx="14"/>
          </p:nvPr>
        </p:nvSpPr>
        <p:spPr bwMode="auto">
          <a:xfrm>
            <a:off x="7143757" y="6475414"/>
            <a:ext cx="4246027" cy="180975"/>
          </a:xfrm>
          <a:prstGeom prst="rect">
            <a:avLst/>
          </a:prstGeom>
          <a:noFill/>
          <a:ln w="9525">
            <a:noFill/>
            <a:round/>
            <a:headEnd/>
            <a:tailEnd/>
          </a:ln>
          <a:effectLst/>
        </p:spPr>
        <p:txBody>
          <a:bodyPr vert="horz" wrap="square" lIns="0" tIns="0" rIns="0" bIns="0" numCol="1" anchor="t" anchorCtr="0" compatLnSpc="1">
            <a:prstTxWarp prst="textNoShape">
              <a:avLst/>
            </a:prstTxWarp>
          </a:bodyPr>
          <a:lstStyle>
            <a:defPPr>
              <a:defRPr lang="en-GB"/>
            </a:defPPr>
            <a:lvl1pPr algn="r" defTabSz="449263" rtl="0" eaLnBrk="0" fontAlgn="base" hangingPunct="0">
              <a:spcBef>
                <a:spcPct val="0"/>
              </a:spcBef>
              <a:spcAft>
                <a:spcPct val="0"/>
              </a:spcAft>
              <a:buClr>
                <a:srgbClr val="000000"/>
              </a:buClr>
              <a:buSzPct val="100000"/>
              <a:buFont typeface="Times New Roman" pitchFamily="16" charset="0"/>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200" kern="1200">
                <a:solidFill>
                  <a:srgbClr val="000000"/>
                </a:solidFill>
                <a:latin typeface="Times New Roman" pitchFamily="16" charset="0"/>
                <a:ea typeface="MS Gothic" charset="-128"/>
                <a:cs typeface="Arial Unicode MS" charset="0"/>
              </a:defRPr>
            </a:lvl1pPr>
            <a:lvl2pPr marL="742950" indent="-28575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2pPr>
            <a:lvl3pPr marL="11430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3pPr>
            <a:lvl4pPr marL="16002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4pPr>
            <a:lvl5pPr marL="20574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5pPr>
            <a:lvl6pPr marL="2286000" algn="l" defTabSz="914400" rtl="0" eaLnBrk="1" latinLnBrk="0" hangingPunct="1">
              <a:defRPr sz="2400" kern="1200">
                <a:solidFill>
                  <a:schemeClr val="bg1"/>
                </a:solidFill>
                <a:latin typeface="Times New Roman" pitchFamily="16" charset="0"/>
                <a:ea typeface="MS Gothic" charset="-128"/>
                <a:cs typeface="+mn-cs"/>
              </a:defRPr>
            </a:lvl6pPr>
            <a:lvl7pPr marL="2743200" algn="l" defTabSz="914400" rtl="0" eaLnBrk="1" latinLnBrk="0" hangingPunct="1">
              <a:defRPr sz="2400" kern="1200">
                <a:solidFill>
                  <a:schemeClr val="bg1"/>
                </a:solidFill>
                <a:latin typeface="Times New Roman" pitchFamily="16" charset="0"/>
                <a:ea typeface="MS Gothic" charset="-128"/>
                <a:cs typeface="+mn-cs"/>
              </a:defRPr>
            </a:lvl7pPr>
            <a:lvl8pPr marL="3200400" algn="l" defTabSz="914400" rtl="0" eaLnBrk="1" latinLnBrk="0" hangingPunct="1">
              <a:defRPr sz="2400" kern="1200">
                <a:solidFill>
                  <a:schemeClr val="bg1"/>
                </a:solidFill>
                <a:latin typeface="Times New Roman" pitchFamily="16" charset="0"/>
                <a:ea typeface="MS Gothic" charset="-128"/>
                <a:cs typeface="+mn-cs"/>
              </a:defRPr>
            </a:lvl8pPr>
            <a:lvl9pPr marL="3657600" algn="l" defTabSz="914400" rtl="0" eaLnBrk="1" latinLnBrk="0" hangingPunct="1">
              <a:defRPr sz="2400" kern="1200">
                <a:solidFill>
                  <a:schemeClr val="bg1"/>
                </a:solidFill>
                <a:latin typeface="Times New Roman" pitchFamily="16" charset="0"/>
                <a:ea typeface="MS Gothic" charset="-128"/>
                <a:cs typeface="+mn-cs"/>
              </a:defRPr>
            </a:lvl9pPr>
          </a:lstStyle>
          <a:p>
            <a:r>
              <a:rPr lang="en-GB"/>
              <a:t>Jon Rosdahl (Qualcomm)</a:t>
            </a:r>
            <a:endParaRPr lang="en-GB" dirty="0"/>
          </a:p>
        </p:txBody>
      </p:sp>
      <p:sp>
        <p:nvSpPr>
          <p:cNvPr id="6" name="Date Placeholder 5"/>
          <p:cNvSpPr>
            <a:spLocks noGrp="1"/>
          </p:cNvSpPr>
          <p:nvPr>
            <p:ph type="dt" idx="15"/>
          </p:nvPr>
        </p:nvSpPr>
        <p:spPr bwMode="auto">
          <a:xfrm>
            <a:off x="929217" y="333375"/>
            <a:ext cx="2499764" cy="273050"/>
          </a:xfrm>
          <a:prstGeom prst="rect">
            <a:avLst/>
          </a:prstGeom>
          <a:noFill/>
          <a:ln w="9525">
            <a:noFill/>
            <a:round/>
            <a:headEnd/>
            <a:tailEnd/>
          </a:ln>
          <a:effectLst/>
        </p:spPr>
        <p:txBody>
          <a:bodyPr vert="horz" wrap="square" lIns="0" tIns="0" rIns="0" bIns="0" numCol="1" anchor="b" anchorCtr="0" compatLnSpc="1">
            <a:prstTxWarp prst="textNoShape">
              <a:avLst/>
            </a:prstTxWarp>
          </a:bodyPr>
          <a:lstStyle>
            <a:defPPr>
              <a:defRPr lang="en-GB"/>
            </a:defPPr>
            <a:lvl1pPr algn="l" defTabSz="449263" rtl="0" eaLnBrk="0" fontAlgn="base" hangingPunct="0">
              <a:spcBef>
                <a:spcPct val="0"/>
              </a:spcBef>
              <a:spcAft>
                <a:spcPct val="0"/>
              </a:spcAft>
              <a:buClr>
                <a:srgbClr val="000000"/>
              </a:buClr>
              <a:buSzPct val="100000"/>
              <a:buFont typeface="Times New Roman" pitchFamily="16" charset="0"/>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800" b="1" kern="1200">
                <a:solidFill>
                  <a:srgbClr val="000000"/>
                </a:solidFill>
                <a:latin typeface="Times New Roman" pitchFamily="16" charset="0"/>
                <a:ea typeface="MS Gothic" charset="-128"/>
                <a:cs typeface="Arial Unicode MS" charset="0"/>
              </a:defRPr>
            </a:lvl1pPr>
            <a:lvl2pPr marL="742950" indent="-28575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2pPr>
            <a:lvl3pPr marL="11430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3pPr>
            <a:lvl4pPr marL="16002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4pPr>
            <a:lvl5pPr marL="20574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5pPr>
            <a:lvl6pPr marL="2286000" algn="l" defTabSz="914400" rtl="0" eaLnBrk="1" latinLnBrk="0" hangingPunct="1">
              <a:defRPr sz="2400" kern="1200">
                <a:solidFill>
                  <a:schemeClr val="bg1"/>
                </a:solidFill>
                <a:latin typeface="Times New Roman" pitchFamily="16" charset="0"/>
                <a:ea typeface="MS Gothic" charset="-128"/>
                <a:cs typeface="+mn-cs"/>
              </a:defRPr>
            </a:lvl6pPr>
            <a:lvl7pPr marL="2743200" algn="l" defTabSz="914400" rtl="0" eaLnBrk="1" latinLnBrk="0" hangingPunct="1">
              <a:defRPr sz="2400" kern="1200">
                <a:solidFill>
                  <a:schemeClr val="bg1"/>
                </a:solidFill>
                <a:latin typeface="Times New Roman" pitchFamily="16" charset="0"/>
                <a:ea typeface="MS Gothic" charset="-128"/>
                <a:cs typeface="+mn-cs"/>
              </a:defRPr>
            </a:lvl7pPr>
            <a:lvl8pPr marL="3200400" algn="l" defTabSz="914400" rtl="0" eaLnBrk="1" latinLnBrk="0" hangingPunct="1">
              <a:defRPr sz="2400" kern="1200">
                <a:solidFill>
                  <a:schemeClr val="bg1"/>
                </a:solidFill>
                <a:latin typeface="Times New Roman" pitchFamily="16" charset="0"/>
                <a:ea typeface="MS Gothic" charset="-128"/>
                <a:cs typeface="+mn-cs"/>
              </a:defRPr>
            </a:lvl8pPr>
            <a:lvl9pPr marL="3657600" algn="l" defTabSz="914400" rtl="0" eaLnBrk="1" latinLnBrk="0" hangingPunct="1">
              <a:defRPr sz="2400" kern="1200">
                <a:solidFill>
                  <a:schemeClr val="bg1"/>
                </a:solidFill>
                <a:latin typeface="Times New Roman" pitchFamily="16" charset="0"/>
                <a:ea typeface="MS Gothic" charset="-128"/>
                <a:cs typeface="+mn-cs"/>
              </a:defRPr>
            </a:lvl9pPr>
          </a:lstStyle>
          <a:p>
            <a:r>
              <a:rPr lang="en-US"/>
              <a:t>July 2024</a:t>
            </a:r>
            <a:endParaRPr lang="en-GB" dirty="0"/>
          </a:p>
        </p:txBody>
      </p:sp>
    </p:spTree>
    <p:extLst>
      <p:ext uri="{BB962C8B-B14F-4D97-AF65-F5344CB8AC3E}">
        <p14:creationId xmlns:p14="http://schemas.microsoft.com/office/powerpoint/2010/main" val="193308393"/>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a:t>Participants in the IEEE-SA “individual process” shall</a:t>
            </a:r>
            <a:br>
              <a:rPr lang="en-US" dirty="0"/>
            </a:br>
            <a:r>
              <a:rPr lang="en-US" dirty="0"/>
              <a:t>act independently of others, including employers</a:t>
            </a:r>
          </a:p>
        </p:txBody>
      </p:sp>
      <p:sp>
        <p:nvSpPr>
          <p:cNvPr id="3" name="Content Placeholder 2"/>
          <p:cNvSpPr>
            <a:spLocks noGrp="1"/>
          </p:cNvSpPr>
          <p:nvPr>
            <p:ph idx="1"/>
          </p:nvPr>
        </p:nvSpPr>
        <p:spPr/>
        <p:txBody>
          <a:bodyPr/>
          <a:lstStyle/>
          <a:p>
            <a:pPr>
              <a:buFont typeface="Arial" panose="020B0604020202020204" pitchFamily="34" charset="0"/>
              <a:buChar char="•"/>
            </a:pPr>
            <a:r>
              <a:rPr lang="en-US" sz="2000" dirty="0"/>
              <a:t>The </a:t>
            </a:r>
            <a:r>
              <a:rPr lang="en-US" sz="2000" dirty="0">
                <a:hlinkClick r:id="rId2"/>
              </a:rPr>
              <a:t>IEEE-SA Standards Board Bylaws </a:t>
            </a:r>
            <a:r>
              <a:rPr lang="en-US" sz="2000" dirty="0"/>
              <a:t>require that “participants in the IEEE standards development individual process shall act based on their qualifications and experience”</a:t>
            </a:r>
          </a:p>
          <a:p>
            <a:pPr>
              <a:buFont typeface="Arial" panose="020B0604020202020204" pitchFamily="34" charset="0"/>
              <a:buChar char="•"/>
            </a:pPr>
            <a:r>
              <a:rPr lang="en-US" sz="2000" dirty="0"/>
              <a:t>This means participants:</a:t>
            </a:r>
          </a:p>
          <a:p>
            <a:pPr lvl="1">
              <a:buFont typeface="Arial" panose="020B0604020202020204" pitchFamily="34" charset="0"/>
              <a:buChar char="•"/>
            </a:pPr>
            <a:r>
              <a:rPr lang="en-US" sz="1800" b="1" dirty="0">
                <a:solidFill>
                  <a:srgbClr val="00B050"/>
                </a:solidFill>
              </a:rPr>
              <a:t>Shall act &amp; vote </a:t>
            </a:r>
            <a:r>
              <a:rPr lang="en-US" sz="1800" dirty="0"/>
              <a:t>based on their personal &amp; independent opinions derived from their expertise, knowledge, and qualifications</a:t>
            </a:r>
          </a:p>
          <a:p>
            <a:pPr lvl="1">
              <a:buFont typeface="Arial" panose="020B0604020202020204" pitchFamily="34" charset="0"/>
              <a:buChar char="•"/>
            </a:pPr>
            <a:r>
              <a:rPr lang="en-US" sz="1800" b="1" dirty="0">
                <a:solidFill>
                  <a:srgbClr val="FF0000"/>
                </a:solidFill>
              </a:rPr>
              <a:t>Shall not act or vote </a:t>
            </a:r>
            <a:r>
              <a:rPr lang="en-US" sz="1800" dirty="0"/>
              <a:t>based on any obligation to or any direction from any other person or organization, including an employer or client, regardless of any external commitments, agreements, contracts, or orders</a:t>
            </a:r>
          </a:p>
          <a:p>
            <a:pPr lvl="1">
              <a:buFont typeface="Arial" panose="020B0604020202020204" pitchFamily="34" charset="0"/>
              <a:buChar char="•"/>
            </a:pPr>
            <a:r>
              <a:rPr lang="en-US" sz="1800" b="1" dirty="0">
                <a:solidFill>
                  <a:srgbClr val="FF0000"/>
                </a:solidFill>
              </a:rPr>
              <a:t>Shall not direct </a:t>
            </a:r>
            <a:r>
              <a:rPr lang="en-US" sz="1800" dirty="0"/>
              <a:t>the actions or votes of other participants or retaliate against other participants for fulfilling their responsibility to act &amp; vote based on their personal &amp; independently developed opinions</a:t>
            </a:r>
          </a:p>
          <a:p>
            <a:pPr>
              <a:buFont typeface="Arial" panose="020B0604020202020204" pitchFamily="34" charset="0"/>
              <a:buChar char="•"/>
            </a:pPr>
            <a:r>
              <a:rPr lang="en-US" sz="2000" dirty="0"/>
              <a:t>By participating in standards activities using the “</a:t>
            </a:r>
            <a:r>
              <a:rPr lang="en-US" sz="2000" i="1" dirty="0"/>
              <a:t>individual process</a:t>
            </a:r>
            <a:r>
              <a:rPr lang="en-US" sz="2000" dirty="0"/>
              <a:t>”, you are deemed to accept these requirements; if you are unable to satisfy these requirements then you shall immediately cease any participation</a:t>
            </a:r>
          </a:p>
        </p:txBody>
      </p:sp>
      <p:sp>
        <p:nvSpPr>
          <p:cNvPr id="4" name="Slide Number Placeholder 3"/>
          <p:cNvSpPr>
            <a:spLocks noGrp="1"/>
          </p:cNvSpPr>
          <p:nvPr>
            <p:ph type="sldNum" idx="12"/>
          </p:nvPr>
        </p:nvSpPr>
        <p:spPr/>
        <p:txBody>
          <a:bodyPr/>
          <a:lstStyle/>
          <a:p>
            <a:r>
              <a:rPr lang="en-GB"/>
              <a:t>Slide </a:t>
            </a:r>
            <a:fld id="{440F5867-744E-4AA6-B0ED-4C44D2DFBB7B}" type="slidenum">
              <a:rPr lang="en-GB" smtClean="0"/>
              <a:pPr/>
              <a:t>6</a:t>
            </a:fld>
            <a:endParaRPr lang="en-GB" dirty="0"/>
          </a:p>
        </p:txBody>
      </p:sp>
      <p:sp>
        <p:nvSpPr>
          <p:cNvPr id="5" name="Footer Placeholder 4"/>
          <p:cNvSpPr>
            <a:spLocks noGrp="1"/>
          </p:cNvSpPr>
          <p:nvPr>
            <p:ph type="ftr" idx="14"/>
          </p:nvPr>
        </p:nvSpPr>
        <p:spPr bwMode="auto">
          <a:xfrm>
            <a:off x="7143757" y="6475414"/>
            <a:ext cx="4246027" cy="180975"/>
          </a:xfrm>
          <a:prstGeom prst="rect">
            <a:avLst/>
          </a:prstGeom>
          <a:noFill/>
          <a:ln w="9525">
            <a:noFill/>
            <a:round/>
            <a:headEnd/>
            <a:tailEnd/>
          </a:ln>
          <a:effectLst/>
        </p:spPr>
        <p:txBody>
          <a:bodyPr vert="horz" wrap="square" lIns="0" tIns="0" rIns="0" bIns="0" numCol="1" anchor="t" anchorCtr="0" compatLnSpc="1">
            <a:prstTxWarp prst="textNoShape">
              <a:avLst/>
            </a:prstTxWarp>
          </a:bodyPr>
          <a:lstStyle>
            <a:defPPr>
              <a:defRPr lang="en-GB"/>
            </a:defPPr>
            <a:lvl1pPr algn="r" defTabSz="449263" rtl="0" eaLnBrk="0" fontAlgn="base" hangingPunct="0">
              <a:spcBef>
                <a:spcPct val="0"/>
              </a:spcBef>
              <a:spcAft>
                <a:spcPct val="0"/>
              </a:spcAft>
              <a:buClr>
                <a:srgbClr val="000000"/>
              </a:buClr>
              <a:buSzPct val="100000"/>
              <a:buFont typeface="Times New Roman" pitchFamily="16" charset="0"/>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200" kern="1200">
                <a:solidFill>
                  <a:srgbClr val="000000"/>
                </a:solidFill>
                <a:latin typeface="Times New Roman" pitchFamily="16" charset="0"/>
                <a:ea typeface="MS Gothic" charset="-128"/>
                <a:cs typeface="Arial Unicode MS" charset="0"/>
              </a:defRPr>
            </a:lvl1pPr>
            <a:lvl2pPr marL="742950" indent="-28575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2pPr>
            <a:lvl3pPr marL="11430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3pPr>
            <a:lvl4pPr marL="16002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4pPr>
            <a:lvl5pPr marL="20574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5pPr>
            <a:lvl6pPr marL="2286000" algn="l" defTabSz="914400" rtl="0" eaLnBrk="1" latinLnBrk="0" hangingPunct="1">
              <a:defRPr sz="2400" kern="1200">
                <a:solidFill>
                  <a:schemeClr val="bg1"/>
                </a:solidFill>
                <a:latin typeface="Times New Roman" pitchFamily="16" charset="0"/>
                <a:ea typeface="MS Gothic" charset="-128"/>
                <a:cs typeface="+mn-cs"/>
              </a:defRPr>
            </a:lvl6pPr>
            <a:lvl7pPr marL="2743200" algn="l" defTabSz="914400" rtl="0" eaLnBrk="1" latinLnBrk="0" hangingPunct="1">
              <a:defRPr sz="2400" kern="1200">
                <a:solidFill>
                  <a:schemeClr val="bg1"/>
                </a:solidFill>
                <a:latin typeface="Times New Roman" pitchFamily="16" charset="0"/>
                <a:ea typeface="MS Gothic" charset="-128"/>
                <a:cs typeface="+mn-cs"/>
              </a:defRPr>
            </a:lvl7pPr>
            <a:lvl8pPr marL="3200400" algn="l" defTabSz="914400" rtl="0" eaLnBrk="1" latinLnBrk="0" hangingPunct="1">
              <a:defRPr sz="2400" kern="1200">
                <a:solidFill>
                  <a:schemeClr val="bg1"/>
                </a:solidFill>
                <a:latin typeface="Times New Roman" pitchFamily="16" charset="0"/>
                <a:ea typeface="MS Gothic" charset="-128"/>
                <a:cs typeface="+mn-cs"/>
              </a:defRPr>
            </a:lvl8pPr>
            <a:lvl9pPr marL="3657600" algn="l" defTabSz="914400" rtl="0" eaLnBrk="1" latinLnBrk="0" hangingPunct="1">
              <a:defRPr sz="2400" kern="1200">
                <a:solidFill>
                  <a:schemeClr val="bg1"/>
                </a:solidFill>
                <a:latin typeface="Times New Roman" pitchFamily="16" charset="0"/>
                <a:ea typeface="MS Gothic" charset="-128"/>
                <a:cs typeface="+mn-cs"/>
              </a:defRPr>
            </a:lvl9pPr>
          </a:lstStyle>
          <a:p>
            <a:r>
              <a:rPr lang="en-GB"/>
              <a:t>Jon Rosdahl (Qualcomm)</a:t>
            </a:r>
            <a:endParaRPr lang="en-GB" dirty="0"/>
          </a:p>
        </p:txBody>
      </p:sp>
      <p:sp>
        <p:nvSpPr>
          <p:cNvPr id="6" name="Date Placeholder 5"/>
          <p:cNvSpPr>
            <a:spLocks noGrp="1"/>
          </p:cNvSpPr>
          <p:nvPr>
            <p:ph type="dt" idx="15"/>
          </p:nvPr>
        </p:nvSpPr>
        <p:spPr bwMode="auto">
          <a:xfrm>
            <a:off x="929217" y="333375"/>
            <a:ext cx="2499764" cy="273050"/>
          </a:xfrm>
          <a:prstGeom prst="rect">
            <a:avLst/>
          </a:prstGeom>
          <a:noFill/>
          <a:ln w="9525">
            <a:noFill/>
            <a:round/>
            <a:headEnd/>
            <a:tailEnd/>
          </a:ln>
          <a:effectLst/>
        </p:spPr>
        <p:txBody>
          <a:bodyPr vert="horz" wrap="square" lIns="0" tIns="0" rIns="0" bIns="0" numCol="1" anchor="b" anchorCtr="0" compatLnSpc="1">
            <a:prstTxWarp prst="textNoShape">
              <a:avLst/>
            </a:prstTxWarp>
          </a:bodyPr>
          <a:lstStyle>
            <a:defPPr>
              <a:defRPr lang="en-GB"/>
            </a:defPPr>
            <a:lvl1pPr algn="l" defTabSz="449263" rtl="0" eaLnBrk="0" fontAlgn="base" hangingPunct="0">
              <a:spcBef>
                <a:spcPct val="0"/>
              </a:spcBef>
              <a:spcAft>
                <a:spcPct val="0"/>
              </a:spcAft>
              <a:buClr>
                <a:srgbClr val="000000"/>
              </a:buClr>
              <a:buSzPct val="100000"/>
              <a:buFont typeface="Times New Roman" pitchFamily="16" charset="0"/>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800" b="1" kern="1200">
                <a:solidFill>
                  <a:srgbClr val="000000"/>
                </a:solidFill>
                <a:latin typeface="Times New Roman" pitchFamily="16" charset="0"/>
                <a:ea typeface="MS Gothic" charset="-128"/>
                <a:cs typeface="Arial Unicode MS" charset="0"/>
              </a:defRPr>
            </a:lvl1pPr>
            <a:lvl2pPr marL="742950" indent="-28575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2pPr>
            <a:lvl3pPr marL="11430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3pPr>
            <a:lvl4pPr marL="16002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4pPr>
            <a:lvl5pPr marL="20574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5pPr>
            <a:lvl6pPr marL="2286000" algn="l" defTabSz="914400" rtl="0" eaLnBrk="1" latinLnBrk="0" hangingPunct="1">
              <a:defRPr sz="2400" kern="1200">
                <a:solidFill>
                  <a:schemeClr val="bg1"/>
                </a:solidFill>
                <a:latin typeface="Times New Roman" pitchFamily="16" charset="0"/>
                <a:ea typeface="MS Gothic" charset="-128"/>
                <a:cs typeface="+mn-cs"/>
              </a:defRPr>
            </a:lvl6pPr>
            <a:lvl7pPr marL="2743200" algn="l" defTabSz="914400" rtl="0" eaLnBrk="1" latinLnBrk="0" hangingPunct="1">
              <a:defRPr sz="2400" kern="1200">
                <a:solidFill>
                  <a:schemeClr val="bg1"/>
                </a:solidFill>
                <a:latin typeface="Times New Roman" pitchFamily="16" charset="0"/>
                <a:ea typeface="MS Gothic" charset="-128"/>
                <a:cs typeface="+mn-cs"/>
              </a:defRPr>
            </a:lvl7pPr>
            <a:lvl8pPr marL="3200400" algn="l" defTabSz="914400" rtl="0" eaLnBrk="1" latinLnBrk="0" hangingPunct="1">
              <a:defRPr sz="2400" kern="1200">
                <a:solidFill>
                  <a:schemeClr val="bg1"/>
                </a:solidFill>
                <a:latin typeface="Times New Roman" pitchFamily="16" charset="0"/>
                <a:ea typeface="MS Gothic" charset="-128"/>
                <a:cs typeface="+mn-cs"/>
              </a:defRPr>
            </a:lvl8pPr>
            <a:lvl9pPr marL="3657600" algn="l" defTabSz="914400" rtl="0" eaLnBrk="1" latinLnBrk="0" hangingPunct="1">
              <a:defRPr sz="2400" kern="1200">
                <a:solidFill>
                  <a:schemeClr val="bg1"/>
                </a:solidFill>
                <a:latin typeface="Times New Roman" pitchFamily="16" charset="0"/>
                <a:ea typeface="MS Gothic" charset="-128"/>
                <a:cs typeface="+mn-cs"/>
              </a:defRPr>
            </a:lvl9pPr>
          </a:lstStyle>
          <a:p>
            <a:r>
              <a:rPr lang="en-US"/>
              <a:t>July 2024</a:t>
            </a:r>
            <a:endParaRPr lang="en-GB" dirty="0"/>
          </a:p>
        </p:txBody>
      </p:sp>
    </p:spTree>
    <p:extLst>
      <p:ext uri="{BB962C8B-B14F-4D97-AF65-F5344CB8AC3E}">
        <p14:creationId xmlns:p14="http://schemas.microsoft.com/office/powerpoint/2010/main" val="1343705863"/>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a:t>IEEE-SA standards activities shall allow the fair &amp;</a:t>
            </a:r>
            <a:br>
              <a:rPr lang="en-US" dirty="0"/>
            </a:br>
            <a:r>
              <a:rPr lang="en-US" dirty="0"/>
              <a:t>equitable consideration of all viewpoints</a:t>
            </a:r>
          </a:p>
        </p:txBody>
      </p:sp>
      <p:sp>
        <p:nvSpPr>
          <p:cNvPr id="3" name="Content Placeholder 2"/>
          <p:cNvSpPr>
            <a:spLocks noGrp="1"/>
          </p:cNvSpPr>
          <p:nvPr>
            <p:ph idx="1"/>
          </p:nvPr>
        </p:nvSpPr>
        <p:spPr/>
        <p:txBody>
          <a:bodyPr/>
          <a:lstStyle/>
          <a:p>
            <a:pPr>
              <a:buFont typeface="Arial" panose="020B0604020202020204" pitchFamily="34" charset="0"/>
              <a:buChar char="•"/>
            </a:pPr>
            <a:r>
              <a:rPr lang="en-US" dirty="0"/>
              <a:t>The </a:t>
            </a:r>
            <a:r>
              <a:rPr lang="en-US" dirty="0">
                <a:hlinkClick r:id="rId2"/>
              </a:rPr>
              <a:t>IEEE-SA Standards Board Bylaws </a:t>
            </a:r>
            <a:r>
              <a:rPr lang="en-US" dirty="0"/>
              <a:t>(clause 5.2.1.3) specifies that “</a:t>
            </a:r>
            <a:r>
              <a:rPr lang="en-US" i="1" dirty="0"/>
              <a:t>the standards development process shall not be dominated by any single interest category, individual, or organization</a:t>
            </a:r>
            <a:r>
              <a:rPr lang="en-US" dirty="0"/>
              <a:t>”</a:t>
            </a:r>
          </a:p>
          <a:p>
            <a:pPr lvl="1">
              <a:buFont typeface="Arial" panose="020B0604020202020204" pitchFamily="34" charset="0"/>
              <a:buChar char="•"/>
            </a:pPr>
            <a:r>
              <a:rPr lang="en-US" sz="1800" dirty="0"/>
              <a:t>This means no participant may exercise “</a:t>
            </a:r>
            <a:r>
              <a:rPr lang="en-US" sz="1800" i="1" dirty="0"/>
              <a:t>authority, leadership, or influence by reason of superior leverage, strength, or representation to the exclusion of fair and equitable consideration of other viewpoints</a:t>
            </a:r>
            <a:r>
              <a:rPr lang="en-US" sz="1800" dirty="0"/>
              <a:t>” or “</a:t>
            </a:r>
            <a:r>
              <a:rPr lang="en-US" sz="1800" i="1" dirty="0"/>
              <a:t>to hinder the progress of the standards development activity</a:t>
            </a:r>
            <a:r>
              <a:rPr lang="en-US" sz="1800" dirty="0"/>
              <a:t>”</a:t>
            </a:r>
          </a:p>
          <a:p>
            <a:pPr>
              <a:buFont typeface="Arial" panose="020B0604020202020204" pitchFamily="34" charset="0"/>
              <a:buChar char="•"/>
            </a:pPr>
            <a:r>
              <a:rPr lang="en-US" dirty="0"/>
              <a:t>This rule applies equally to those participating in a standards development project and to that project’s leadership group</a:t>
            </a:r>
          </a:p>
          <a:p>
            <a:pPr>
              <a:buFont typeface="Arial" panose="020B0604020202020204" pitchFamily="34" charset="0"/>
              <a:buChar char="•"/>
            </a:pPr>
            <a:r>
              <a:rPr lang="en-US" dirty="0"/>
              <a:t>Any person who reasonably suspects that dominance is occurring in a standards development project is encouraged to bring the issue to the attention of the Standards Committee or the project’s IEEE-SA Program Manager</a:t>
            </a:r>
          </a:p>
        </p:txBody>
      </p:sp>
      <p:sp>
        <p:nvSpPr>
          <p:cNvPr id="4" name="Slide Number Placeholder 3"/>
          <p:cNvSpPr>
            <a:spLocks noGrp="1"/>
          </p:cNvSpPr>
          <p:nvPr>
            <p:ph type="sldNum" idx="12"/>
          </p:nvPr>
        </p:nvSpPr>
        <p:spPr/>
        <p:txBody>
          <a:bodyPr/>
          <a:lstStyle/>
          <a:p>
            <a:r>
              <a:rPr lang="en-GB"/>
              <a:t>Slide </a:t>
            </a:r>
            <a:fld id="{440F5867-744E-4AA6-B0ED-4C44D2DFBB7B}" type="slidenum">
              <a:rPr lang="en-GB" smtClean="0"/>
              <a:pPr/>
              <a:t>7</a:t>
            </a:fld>
            <a:endParaRPr lang="en-GB" dirty="0"/>
          </a:p>
        </p:txBody>
      </p:sp>
      <p:sp>
        <p:nvSpPr>
          <p:cNvPr id="5" name="Footer Placeholder 4"/>
          <p:cNvSpPr>
            <a:spLocks noGrp="1"/>
          </p:cNvSpPr>
          <p:nvPr>
            <p:ph type="ftr" idx="14"/>
          </p:nvPr>
        </p:nvSpPr>
        <p:spPr bwMode="auto">
          <a:xfrm>
            <a:off x="7143757" y="6475414"/>
            <a:ext cx="4246027" cy="180975"/>
          </a:xfrm>
          <a:prstGeom prst="rect">
            <a:avLst/>
          </a:prstGeom>
          <a:noFill/>
          <a:ln w="9525">
            <a:noFill/>
            <a:round/>
            <a:headEnd/>
            <a:tailEnd/>
          </a:ln>
          <a:effectLst/>
        </p:spPr>
        <p:txBody>
          <a:bodyPr vert="horz" wrap="square" lIns="0" tIns="0" rIns="0" bIns="0" numCol="1" anchor="t" anchorCtr="0" compatLnSpc="1">
            <a:prstTxWarp prst="textNoShape">
              <a:avLst/>
            </a:prstTxWarp>
          </a:bodyPr>
          <a:lstStyle>
            <a:defPPr>
              <a:defRPr lang="en-GB"/>
            </a:defPPr>
            <a:lvl1pPr algn="r" defTabSz="449263" rtl="0" eaLnBrk="0" fontAlgn="base" hangingPunct="0">
              <a:spcBef>
                <a:spcPct val="0"/>
              </a:spcBef>
              <a:spcAft>
                <a:spcPct val="0"/>
              </a:spcAft>
              <a:buClr>
                <a:srgbClr val="000000"/>
              </a:buClr>
              <a:buSzPct val="100000"/>
              <a:buFont typeface="Times New Roman" pitchFamily="16" charset="0"/>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200" kern="1200">
                <a:solidFill>
                  <a:srgbClr val="000000"/>
                </a:solidFill>
                <a:latin typeface="Times New Roman" pitchFamily="16" charset="0"/>
                <a:ea typeface="MS Gothic" charset="-128"/>
                <a:cs typeface="Arial Unicode MS" charset="0"/>
              </a:defRPr>
            </a:lvl1pPr>
            <a:lvl2pPr marL="742950" indent="-28575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2pPr>
            <a:lvl3pPr marL="11430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3pPr>
            <a:lvl4pPr marL="16002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4pPr>
            <a:lvl5pPr marL="20574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5pPr>
            <a:lvl6pPr marL="2286000" algn="l" defTabSz="914400" rtl="0" eaLnBrk="1" latinLnBrk="0" hangingPunct="1">
              <a:defRPr sz="2400" kern="1200">
                <a:solidFill>
                  <a:schemeClr val="bg1"/>
                </a:solidFill>
                <a:latin typeface="Times New Roman" pitchFamily="16" charset="0"/>
                <a:ea typeface="MS Gothic" charset="-128"/>
                <a:cs typeface="+mn-cs"/>
              </a:defRPr>
            </a:lvl6pPr>
            <a:lvl7pPr marL="2743200" algn="l" defTabSz="914400" rtl="0" eaLnBrk="1" latinLnBrk="0" hangingPunct="1">
              <a:defRPr sz="2400" kern="1200">
                <a:solidFill>
                  <a:schemeClr val="bg1"/>
                </a:solidFill>
                <a:latin typeface="Times New Roman" pitchFamily="16" charset="0"/>
                <a:ea typeface="MS Gothic" charset="-128"/>
                <a:cs typeface="+mn-cs"/>
              </a:defRPr>
            </a:lvl7pPr>
            <a:lvl8pPr marL="3200400" algn="l" defTabSz="914400" rtl="0" eaLnBrk="1" latinLnBrk="0" hangingPunct="1">
              <a:defRPr sz="2400" kern="1200">
                <a:solidFill>
                  <a:schemeClr val="bg1"/>
                </a:solidFill>
                <a:latin typeface="Times New Roman" pitchFamily="16" charset="0"/>
                <a:ea typeface="MS Gothic" charset="-128"/>
                <a:cs typeface="+mn-cs"/>
              </a:defRPr>
            </a:lvl8pPr>
            <a:lvl9pPr marL="3657600" algn="l" defTabSz="914400" rtl="0" eaLnBrk="1" latinLnBrk="0" hangingPunct="1">
              <a:defRPr sz="2400" kern="1200">
                <a:solidFill>
                  <a:schemeClr val="bg1"/>
                </a:solidFill>
                <a:latin typeface="Times New Roman" pitchFamily="16" charset="0"/>
                <a:ea typeface="MS Gothic" charset="-128"/>
                <a:cs typeface="+mn-cs"/>
              </a:defRPr>
            </a:lvl9pPr>
          </a:lstStyle>
          <a:p>
            <a:r>
              <a:rPr lang="en-GB"/>
              <a:t>Jon Rosdahl (Qualcomm)</a:t>
            </a:r>
            <a:endParaRPr lang="en-GB" dirty="0"/>
          </a:p>
        </p:txBody>
      </p:sp>
      <p:sp>
        <p:nvSpPr>
          <p:cNvPr id="6" name="Date Placeholder 5"/>
          <p:cNvSpPr>
            <a:spLocks noGrp="1"/>
          </p:cNvSpPr>
          <p:nvPr>
            <p:ph type="dt" idx="15"/>
          </p:nvPr>
        </p:nvSpPr>
        <p:spPr bwMode="auto">
          <a:xfrm>
            <a:off x="929217" y="333375"/>
            <a:ext cx="2499764" cy="273050"/>
          </a:xfrm>
          <a:prstGeom prst="rect">
            <a:avLst/>
          </a:prstGeom>
          <a:noFill/>
          <a:ln w="9525">
            <a:noFill/>
            <a:round/>
            <a:headEnd/>
            <a:tailEnd/>
          </a:ln>
          <a:effectLst/>
        </p:spPr>
        <p:txBody>
          <a:bodyPr vert="horz" wrap="square" lIns="0" tIns="0" rIns="0" bIns="0" numCol="1" anchor="b" anchorCtr="0" compatLnSpc="1">
            <a:prstTxWarp prst="textNoShape">
              <a:avLst/>
            </a:prstTxWarp>
          </a:bodyPr>
          <a:lstStyle>
            <a:defPPr>
              <a:defRPr lang="en-GB"/>
            </a:defPPr>
            <a:lvl1pPr algn="l" defTabSz="449263" rtl="0" eaLnBrk="0" fontAlgn="base" hangingPunct="0">
              <a:spcBef>
                <a:spcPct val="0"/>
              </a:spcBef>
              <a:spcAft>
                <a:spcPct val="0"/>
              </a:spcAft>
              <a:buClr>
                <a:srgbClr val="000000"/>
              </a:buClr>
              <a:buSzPct val="100000"/>
              <a:buFont typeface="Times New Roman" pitchFamily="16" charset="0"/>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800" b="1" kern="1200">
                <a:solidFill>
                  <a:srgbClr val="000000"/>
                </a:solidFill>
                <a:latin typeface="Times New Roman" pitchFamily="16" charset="0"/>
                <a:ea typeface="MS Gothic" charset="-128"/>
                <a:cs typeface="Arial Unicode MS" charset="0"/>
              </a:defRPr>
            </a:lvl1pPr>
            <a:lvl2pPr marL="742950" indent="-28575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2pPr>
            <a:lvl3pPr marL="11430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3pPr>
            <a:lvl4pPr marL="16002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4pPr>
            <a:lvl5pPr marL="20574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5pPr>
            <a:lvl6pPr marL="2286000" algn="l" defTabSz="914400" rtl="0" eaLnBrk="1" latinLnBrk="0" hangingPunct="1">
              <a:defRPr sz="2400" kern="1200">
                <a:solidFill>
                  <a:schemeClr val="bg1"/>
                </a:solidFill>
                <a:latin typeface="Times New Roman" pitchFamily="16" charset="0"/>
                <a:ea typeface="MS Gothic" charset="-128"/>
                <a:cs typeface="+mn-cs"/>
              </a:defRPr>
            </a:lvl6pPr>
            <a:lvl7pPr marL="2743200" algn="l" defTabSz="914400" rtl="0" eaLnBrk="1" latinLnBrk="0" hangingPunct="1">
              <a:defRPr sz="2400" kern="1200">
                <a:solidFill>
                  <a:schemeClr val="bg1"/>
                </a:solidFill>
                <a:latin typeface="Times New Roman" pitchFamily="16" charset="0"/>
                <a:ea typeface="MS Gothic" charset="-128"/>
                <a:cs typeface="+mn-cs"/>
              </a:defRPr>
            </a:lvl7pPr>
            <a:lvl8pPr marL="3200400" algn="l" defTabSz="914400" rtl="0" eaLnBrk="1" latinLnBrk="0" hangingPunct="1">
              <a:defRPr sz="2400" kern="1200">
                <a:solidFill>
                  <a:schemeClr val="bg1"/>
                </a:solidFill>
                <a:latin typeface="Times New Roman" pitchFamily="16" charset="0"/>
                <a:ea typeface="MS Gothic" charset="-128"/>
                <a:cs typeface="+mn-cs"/>
              </a:defRPr>
            </a:lvl8pPr>
            <a:lvl9pPr marL="3657600" algn="l" defTabSz="914400" rtl="0" eaLnBrk="1" latinLnBrk="0" hangingPunct="1">
              <a:defRPr sz="2400" kern="1200">
                <a:solidFill>
                  <a:schemeClr val="bg1"/>
                </a:solidFill>
                <a:latin typeface="Times New Roman" pitchFamily="16" charset="0"/>
                <a:ea typeface="MS Gothic" charset="-128"/>
                <a:cs typeface="+mn-cs"/>
              </a:defRPr>
            </a:lvl9pPr>
          </a:lstStyle>
          <a:p>
            <a:r>
              <a:rPr lang="en-US"/>
              <a:t>July 2024</a:t>
            </a:r>
            <a:endParaRPr lang="en-GB" dirty="0"/>
          </a:p>
        </p:txBody>
      </p:sp>
    </p:spTree>
    <p:extLst>
      <p:ext uri="{BB962C8B-B14F-4D97-AF65-F5344CB8AC3E}">
        <p14:creationId xmlns:p14="http://schemas.microsoft.com/office/powerpoint/2010/main" val="969542746"/>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a:t>IEEE SA Policy Documents</a:t>
            </a:r>
          </a:p>
        </p:txBody>
      </p:sp>
      <p:sp>
        <p:nvSpPr>
          <p:cNvPr id="3" name="Content Placeholder 2"/>
          <p:cNvSpPr>
            <a:spLocks noGrp="1"/>
          </p:cNvSpPr>
          <p:nvPr>
            <p:ph idx="1"/>
          </p:nvPr>
        </p:nvSpPr>
        <p:spPr>
          <a:xfrm>
            <a:off x="914401" y="1634490"/>
            <a:ext cx="10361084" cy="4840924"/>
          </a:xfrm>
        </p:spPr>
        <p:txBody>
          <a:bodyPr/>
          <a:lstStyle/>
          <a:p>
            <a:r>
              <a:rPr lang="en-US" dirty="0"/>
              <a:t>IEEE Code of Ethics</a:t>
            </a:r>
          </a:p>
          <a:p>
            <a:pPr lvl="1"/>
            <a:r>
              <a:rPr lang="en-US" dirty="0">
                <a:hlinkClick r:id="rId3"/>
              </a:rPr>
              <a:t>http://www.ieee.org/about/corporate/governance/p7-8.html</a:t>
            </a:r>
            <a:r>
              <a:rPr lang="en-US" dirty="0"/>
              <a:t> </a:t>
            </a:r>
          </a:p>
          <a:p>
            <a:r>
              <a:rPr lang="en-US" dirty="0"/>
              <a:t>IEEE Standards Association (IEEE-SA) Affiliation FAQ</a:t>
            </a:r>
          </a:p>
          <a:p>
            <a:pPr lvl="1"/>
            <a:r>
              <a:rPr lang="en-US" dirty="0">
                <a:hlinkClick r:id="rId4"/>
              </a:rPr>
              <a:t>http://standards.ieee.org/faqs/affiliation.html</a:t>
            </a:r>
            <a:r>
              <a:rPr lang="en-US" dirty="0"/>
              <a:t> </a:t>
            </a:r>
          </a:p>
          <a:p>
            <a:r>
              <a:rPr lang="en-US" dirty="0"/>
              <a:t>Antitrust and Competition Policy</a:t>
            </a:r>
          </a:p>
          <a:p>
            <a:pPr lvl="1"/>
            <a:r>
              <a:rPr lang="en-US" dirty="0">
                <a:hlinkClick r:id="rId5"/>
              </a:rPr>
              <a:t>http://standards.ieee.org/resources/antitrust-guidelines.pdf</a:t>
            </a:r>
            <a:r>
              <a:rPr lang="en-US" dirty="0"/>
              <a:t>  </a:t>
            </a:r>
            <a:endParaRPr lang="en-US" dirty="0">
              <a:hlinkClick r:id="rId6"/>
            </a:endParaRPr>
          </a:p>
          <a:p>
            <a:r>
              <a:rPr lang="en-US" dirty="0"/>
              <a:t>Letter of Assurance Form</a:t>
            </a:r>
          </a:p>
          <a:p>
            <a:pPr lvl="1"/>
            <a:r>
              <a:rPr lang="en-US" dirty="0">
                <a:hlinkClick r:id="rId7"/>
              </a:rPr>
              <a:t>http://standards.ieee.org/develop/policies/bylaws/sect6-7.html#loa</a:t>
            </a:r>
            <a:r>
              <a:rPr lang="en-US" dirty="0"/>
              <a:t> </a:t>
            </a:r>
          </a:p>
          <a:p>
            <a:pPr lvl="1"/>
            <a:r>
              <a:rPr lang="en-US" dirty="0">
                <a:hlinkClick r:id="rId6"/>
              </a:rPr>
              <a:t>https://development.standards.ieee.org/myproject/Public//mytools/mob/loa.pdf</a:t>
            </a:r>
          </a:p>
          <a:p>
            <a:r>
              <a:rPr lang="en-US" dirty="0"/>
              <a:t>IEEE-SA Patent Committee FAQ &amp; Patent slides</a:t>
            </a:r>
          </a:p>
          <a:p>
            <a:pPr lvl="1"/>
            <a:r>
              <a:rPr lang="en-US" dirty="0">
                <a:hlinkClick r:id="rId8"/>
              </a:rPr>
              <a:t>http://standards.ieee.org/board/pat/faq.pdf</a:t>
            </a:r>
            <a:r>
              <a:rPr lang="en-US" dirty="0"/>
              <a:t> and </a:t>
            </a:r>
            <a:r>
              <a:rPr lang="en-US" dirty="0">
                <a:hlinkClick r:id="rId6"/>
              </a:rPr>
              <a:t>http://standards.ieee.org/board/pat/pat-slideset.ppt</a:t>
            </a:r>
            <a:r>
              <a:rPr lang="en-US" dirty="0"/>
              <a:t> </a:t>
            </a:r>
          </a:p>
          <a:p>
            <a:pPr>
              <a:buNone/>
            </a:pPr>
            <a:endParaRPr lang="en-GB" sz="1200" dirty="0"/>
          </a:p>
        </p:txBody>
      </p:sp>
      <p:sp>
        <p:nvSpPr>
          <p:cNvPr id="6" name="Slide Number Placeholder 5"/>
          <p:cNvSpPr>
            <a:spLocks noGrp="1"/>
          </p:cNvSpPr>
          <p:nvPr>
            <p:ph type="sldNum" idx="12"/>
          </p:nvPr>
        </p:nvSpPr>
        <p:spPr/>
        <p:txBody>
          <a:bodyPr/>
          <a:lstStyle/>
          <a:p>
            <a:r>
              <a:rPr lang="en-GB"/>
              <a:t>Slide </a:t>
            </a:r>
            <a:fld id="{440F5867-744E-4AA6-B0ED-4C44D2DFBB7B}" type="slidenum">
              <a:rPr lang="en-GB" smtClean="0"/>
              <a:pPr/>
              <a:t>8</a:t>
            </a:fld>
            <a:endParaRPr lang="en-GB" dirty="0"/>
          </a:p>
        </p:txBody>
      </p:sp>
      <p:sp>
        <p:nvSpPr>
          <p:cNvPr id="5" name="Footer Placeholder 4"/>
          <p:cNvSpPr>
            <a:spLocks noGrp="1"/>
          </p:cNvSpPr>
          <p:nvPr>
            <p:ph type="ftr" idx="14"/>
          </p:nvPr>
        </p:nvSpPr>
        <p:spPr bwMode="auto">
          <a:xfrm>
            <a:off x="7143757" y="6475414"/>
            <a:ext cx="4246027" cy="180975"/>
          </a:xfrm>
          <a:prstGeom prst="rect">
            <a:avLst/>
          </a:prstGeom>
          <a:noFill/>
          <a:ln w="9525">
            <a:noFill/>
            <a:round/>
            <a:headEnd/>
            <a:tailEnd/>
          </a:ln>
          <a:effectLst/>
        </p:spPr>
        <p:txBody>
          <a:bodyPr vert="horz" wrap="square" lIns="0" tIns="0" rIns="0" bIns="0" numCol="1" anchor="t" anchorCtr="0" compatLnSpc="1">
            <a:prstTxWarp prst="textNoShape">
              <a:avLst/>
            </a:prstTxWarp>
          </a:bodyPr>
          <a:lstStyle>
            <a:defPPr>
              <a:defRPr lang="en-GB"/>
            </a:defPPr>
            <a:lvl1pPr algn="r" defTabSz="449263" rtl="0" eaLnBrk="0" fontAlgn="base" hangingPunct="0">
              <a:spcBef>
                <a:spcPct val="0"/>
              </a:spcBef>
              <a:spcAft>
                <a:spcPct val="0"/>
              </a:spcAft>
              <a:buClr>
                <a:srgbClr val="000000"/>
              </a:buClr>
              <a:buSzPct val="100000"/>
              <a:buFont typeface="Times New Roman" pitchFamily="16" charset="0"/>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200" kern="1200">
                <a:solidFill>
                  <a:srgbClr val="000000"/>
                </a:solidFill>
                <a:latin typeface="Times New Roman" pitchFamily="16" charset="0"/>
                <a:ea typeface="MS Gothic" charset="-128"/>
                <a:cs typeface="Arial Unicode MS" charset="0"/>
              </a:defRPr>
            </a:lvl1pPr>
            <a:lvl2pPr marL="742950" indent="-28575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2pPr>
            <a:lvl3pPr marL="11430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3pPr>
            <a:lvl4pPr marL="16002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4pPr>
            <a:lvl5pPr marL="20574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5pPr>
            <a:lvl6pPr marL="2286000" algn="l" defTabSz="914400" rtl="0" eaLnBrk="1" latinLnBrk="0" hangingPunct="1">
              <a:defRPr sz="2400" kern="1200">
                <a:solidFill>
                  <a:schemeClr val="bg1"/>
                </a:solidFill>
                <a:latin typeface="Times New Roman" pitchFamily="16" charset="0"/>
                <a:ea typeface="MS Gothic" charset="-128"/>
                <a:cs typeface="+mn-cs"/>
              </a:defRPr>
            </a:lvl6pPr>
            <a:lvl7pPr marL="2743200" algn="l" defTabSz="914400" rtl="0" eaLnBrk="1" latinLnBrk="0" hangingPunct="1">
              <a:defRPr sz="2400" kern="1200">
                <a:solidFill>
                  <a:schemeClr val="bg1"/>
                </a:solidFill>
                <a:latin typeface="Times New Roman" pitchFamily="16" charset="0"/>
                <a:ea typeface="MS Gothic" charset="-128"/>
                <a:cs typeface="+mn-cs"/>
              </a:defRPr>
            </a:lvl7pPr>
            <a:lvl8pPr marL="3200400" algn="l" defTabSz="914400" rtl="0" eaLnBrk="1" latinLnBrk="0" hangingPunct="1">
              <a:defRPr sz="2400" kern="1200">
                <a:solidFill>
                  <a:schemeClr val="bg1"/>
                </a:solidFill>
                <a:latin typeface="Times New Roman" pitchFamily="16" charset="0"/>
                <a:ea typeface="MS Gothic" charset="-128"/>
                <a:cs typeface="+mn-cs"/>
              </a:defRPr>
            </a:lvl8pPr>
            <a:lvl9pPr marL="3657600" algn="l" defTabSz="914400" rtl="0" eaLnBrk="1" latinLnBrk="0" hangingPunct="1">
              <a:defRPr sz="2400" kern="1200">
                <a:solidFill>
                  <a:schemeClr val="bg1"/>
                </a:solidFill>
                <a:latin typeface="Times New Roman" pitchFamily="16" charset="0"/>
                <a:ea typeface="MS Gothic" charset="-128"/>
                <a:cs typeface="+mn-cs"/>
              </a:defRPr>
            </a:lvl9pPr>
          </a:lstStyle>
          <a:p>
            <a:pPr>
              <a:defRPr/>
            </a:pPr>
            <a:r>
              <a:rPr lang="en-GB"/>
              <a:t>Jon Rosdahl (Qualcomm)</a:t>
            </a:r>
            <a:endParaRPr lang="en-US"/>
          </a:p>
        </p:txBody>
      </p:sp>
      <p:sp>
        <p:nvSpPr>
          <p:cNvPr id="4" name="Date Placeholder 3"/>
          <p:cNvSpPr>
            <a:spLocks noGrp="1"/>
          </p:cNvSpPr>
          <p:nvPr>
            <p:ph type="dt" idx="15"/>
          </p:nvPr>
        </p:nvSpPr>
        <p:spPr bwMode="auto">
          <a:xfrm>
            <a:off x="929217" y="333375"/>
            <a:ext cx="2499764" cy="273050"/>
          </a:xfrm>
          <a:prstGeom prst="rect">
            <a:avLst/>
          </a:prstGeom>
          <a:noFill/>
          <a:ln w="9525">
            <a:noFill/>
            <a:round/>
            <a:headEnd/>
            <a:tailEnd/>
          </a:ln>
          <a:effectLst/>
        </p:spPr>
        <p:txBody>
          <a:bodyPr vert="horz" wrap="square" lIns="0" tIns="0" rIns="0" bIns="0" numCol="1" anchor="b" anchorCtr="0" compatLnSpc="1">
            <a:prstTxWarp prst="textNoShape">
              <a:avLst/>
            </a:prstTxWarp>
          </a:bodyPr>
          <a:lstStyle>
            <a:defPPr>
              <a:defRPr lang="en-GB"/>
            </a:defPPr>
            <a:lvl1pPr algn="l" defTabSz="449263" rtl="0" eaLnBrk="0" fontAlgn="base" hangingPunct="0">
              <a:spcBef>
                <a:spcPct val="0"/>
              </a:spcBef>
              <a:spcAft>
                <a:spcPct val="0"/>
              </a:spcAft>
              <a:buClr>
                <a:srgbClr val="000000"/>
              </a:buClr>
              <a:buSzPct val="100000"/>
              <a:buFont typeface="Times New Roman" pitchFamily="16" charset="0"/>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800" b="1" kern="1200">
                <a:solidFill>
                  <a:srgbClr val="000000"/>
                </a:solidFill>
                <a:latin typeface="Times New Roman" pitchFamily="16" charset="0"/>
                <a:ea typeface="MS Gothic" charset="-128"/>
                <a:cs typeface="Arial Unicode MS" charset="0"/>
              </a:defRPr>
            </a:lvl1pPr>
            <a:lvl2pPr marL="742950" indent="-28575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2pPr>
            <a:lvl3pPr marL="11430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3pPr>
            <a:lvl4pPr marL="16002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4pPr>
            <a:lvl5pPr marL="20574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5pPr>
            <a:lvl6pPr marL="2286000" algn="l" defTabSz="914400" rtl="0" eaLnBrk="1" latinLnBrk="0" hangingPunct="1">
              <a:defRPr sz="2400" kern="1200">
                <a:solidFill>
                  <a:schemeClr val="bg1"/>
                </a:solidFill>
                <a:latin typeface="Times New Roman" pitchFamily="16" charset="0"/>
                <a:ea typeface="MS Gothic" charset="-128"/>
                <a:cs typeface="+mn-cs"/>
              </a:defRPr>
            </a:lvl6pPr>
            <a:lvl7pPr marL="2743200" algn="l" defTabSz="914400" rtl="0" eaLnBrk="1" latinLnBrk="0" hangingPunct="1">
              <a:defRPr sz="2400" kern="1200">
                <a:solidFill>
                  <a:schemeClr val="bg1"/>
                </a:solidFill>
                <a:latin typeface="Times New Roman" pitchFamily="16" charset="0"/>
                <a:ea typeface="MS Gothic" charset="-128"/>
                <a:cs typeface="+mn-cs"/>
              </a:defRPr>
            </a:lvl7pPr>
            <a:lvl8pPr marL="3200400" algn="l" defTabSz="914400" rtl="0" eaLnBrk="1" latinLnBrk="0" hangingPunct="1">
              <a:defRPr sz="2400" kern="1200">
                <a:solidFill>
                  <a:schemeClr val="bg1"/>
                </a:solidFill>
                <a:latin typeface="Times New Roman" pitchFamily="16" charset="0"/>
                <a:ea typeface="MS Gothic" charset="-128"/>
                <a:cs typeface="+mn-cs"/>
              </a:defRPr>
            </a:lvl8pPr>
            <a:lvl9pPr marL="3657600" algn="l" defTabSz="914400" rtl="0" eaLnBrk="1" latinLnBrk="0" hangingPunct="1">
              <a:defRPr sz="2400" kern="1200">
                <a:solidFill>
                  <a:schemeClr val="bg1"/>
                </a:solidFill>
                <a:latin typeface="Times New Roman" pitchFamily="16" charset="0"/>
                <a:ea typeface="MS Gothic" charset="-128"/>
                <a:cs typeface="+mn-cs"/>
              </a:defRPr>
            </a:lvl9pPr>
          </a:lstStyle>
          <a:p>
            <a:pPr>
              <a:defRPr/>
            </a:pPr>
            <a:r>
              <a:rPr lang="en-US"/>
              <a:t>July 2024</a:t>
            </a:r>
            <a:endParaRPr lang="en-US" dirty="0"/>
          </a:p>
        </p:txBody>
      </p:sp>
    </p:spTree>
    <p:extLst>
      <p:ext uri="{BB962C8B-B14F-4D97-AF65-F5344CB8AC3E}">
        <p14:creationId xmlns:p14="http://schemas.microsoft.com/office/powerpoint/2010/main" val="898136877"/>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a:t>IEEE SA Rules Documents</a:t>
            </a:r>
          </a:p>
        </p:txBody>
      </p:sp>
      <p:sp>
        <p:nvSpPr>
          <p:cNvPr id="3" name="Content Placeholder 2"/>
          <p:cNvSpPr>
            <a:spLocks noGrp="1"/>
          </p:cNvSpPr>
          <p:nvPr>
            <p:ph idx="1"/>
          </p:nvPr>
        </p:nvSpPr>
        <p:spPr/>
        <p:txBody>
          <a:bodyPr/>
          <a:lstStyle/>
          <a:p>
            <a:endParaRPr lang="en-US" dirty="0"/>
          </a:p>
          <a:p>
            <a:r>
              <a:rPr lang="en-US" dirty="0"/>
              <a:t>The current version of the IEEE-SA Standards Board Bylaws is available at: </a:t>
            </a:r>
          </a:p>
          <a:p>
            <a:pPr lvl="1">
              <a:buNone/>
            </a:pPr>
            <a:r>
              <a:rPr lang="en-US" sz="1800" dirty="0">
                <a:hlinkClick r:id="rId3"/>
              </a:rPr>
              <a:t>http://standards.ieee.org/develop/policies/bylaws/index.html</a:t>
            </a:r>
            <a:r>
              <a:rPr lang="en-US" sz="1800" dirty="0"/>
              <a:t> (HTML version) </a:t>
            </a:r>
          </a:p>
          <a:p>
            <a:pPr lvl="1">
              <a:buNone/>
            </a:pPr>
            <a:r>
              <a:rPr lang="en-US" sz="1800" dirty="0">
                <a:hlinkClick r:id="rId4"/>
              </a:rPr>
              <a:t>http://standards.ieee.org/develop/policies/bylaws/sb_bylaws.pdf</a:t>
            </a:r>
            <a:r>
              <a:rPr lang="en-US" sz="1800" dirty="0"/>
              <a:t> (PDF version)</a:t>
            </a:r>
            <a:r>
              <a:rPr lang="en-US" sz="1400" dirty="0"/>
              <a:t> </a:t>
            </a:r>
          </a:p>
          <a:p>
            <a:pPr>
              <a:buNone/>
            </a:pPr>
            <a:br>
              <a:rPr lang="en-US" sz="1600" dirty="0"/>
            </a:br>
            <a:endParaRPr lang="en-US" sz="1600" dirty="0"/>
          </a:p>
          <a:p>
            <a:r>
              <a:rPr lang="en-US" dirty="0"/>
              <a:t>The current version of the IEEE-SA Standards Board Operations Manual is available at: </a:t>
            </a:r>
          </a:p>
          <a:p>
            <a:pPr lvl="1">
              <a:buNone/>
            </a:pPr>
            <a:r>
              <a:rPr lang="en-US" sz="1800" dirty="0">
                <a:hlinkClick r:id="rId5"/>
              </a:rPr>
              <a:t>http://standards.ieee.org/develop/policies/opman/index.html</a:t>
            </a:r>
            <a:r>
              <a:rPr lang="en-US" sz="1800" dirty="0"/>
              <a:t> (HTML version) </a:t>
            </a:r>
          </a:p>
          <a:p>
            <a:pPr lvl="1">
              <a:buNone/>
            </a:pPr>
            <a:r>
              <a:rPr lang="en-US" sz="1800" dirty="0">
                <a:hlinkClick r:id="rId6"/>
              </a:rPr>
              <a:t>http://standards.ieee.org/develop/policies/opman/sb_om.pdf</a:t>
            </a:r>
            <a:r>
              <a:rPr lang="en-US" sz="1800" dirty="0"/>
              <a:t> (PDF version) </a:t>
            </a:r>
            <a:endParaRPr lang="en-US" sz="1600" dirty="0"/>
          </a:p>
          <a:p>
            <a:pPr>
              <a:buNone/>
            </a:pPr>
            <a:endParaRPr lang="en-GB" sz="1200" dirty="0"/>
          </a:p>
        </p:txBody>
      </p:sp>
      <p:sp>
        <p:nvSpPr>
          <p:cNvPr id="6" name="Slide Number Placeholder 5"/>
          <p:cNvSpPr>
            <a:spLocks noGrp="1"/>
          </p:cNvSpPr>
          <p:nvPr>
            <p:ph type="sldNum" idx="12"/>
          </p:nvPr>
        </p:nvSpPr>
        <p:spPr/>
        <p:txBody>
          <a:bodyPr/>
          <a:lstStyle/>
          <a:p>
            <a:r>
              <a:rPr lang="en-GB"/>
              <a:t>Slide </a:t>
            </a:r>
            <a:fld id="{440F5867-744E-4AA6-B0ED-4C44D2DFBB7B}" type="slidenum">
              <a:rPr lang="en-GB" smtClean="0"/>
              <a:pPr/>
              <a:t>9</a:t>
            </a:fld>
            <a:endParaRPr lang="en-GB" dirty="0"/>
          </a:p>
        </p:txBody>
      </p:sp>
      <p:sp>
        <p:nvSpPr>
          <p:cNvPr id="5" name="Footer Placeholder 4"/>
          <p:cNvSpPr>
            <a:spLocks noGrp="1"/>
          </p:cNvSpPr>
          <p:nvPr>
            <p:ph type="ftr" idx="14"/>
          </p:nvPr>
        </p:nvSpPr>
        <p:spPr bwMode="auto">
          <a:xfrm>
            <a:off x="7143757" y="6475414"/>
            <a:ext cx="4246027" cy="180975"/>
          </a:xfrm>
          <a:prstGeom prst="rect">
            <a:avLst/>
          </a:prstGeom>
          <a:noFill/>
          <a:ln w="9525">
            <a:noFill/>
            <a:round/>
            <a:headEnd/>
            <a:tailEnd/>
          </a:ln>
          <a:effectLst/>
        </p:spPr>
        <p:txBody>
          <a:bodyPr vert="horz" wrap="square" lIns="0" tIns="0" rIns="0" bIns="0" numCol="1" anchor="t" anchorCtr="0" compatLnSpc="1">
            <a:prstTxWarp prst="textNoShape">
              <a:avLst/>
            </a:prstTxWarp>
          </a:bodyPr>
          <a:lstStyle>
            <a:defPPr>
              <a:defRPr lang="en-GB"/>
            </a:defPPr>
            <a:lvl1pPr algn="r" defTabSz="449263" rtl="0" eaLnBrk="0" fontAlgn="base" hangingPunct="0">
              <a:spcBef>
                <a:spcPct val="0"/>
              </a:spcBef>
              <a:spcAft>
                <a:spcPct val="0"/>
              </a:spcAft>
              <a:buClr>
                <a:srgbClr val="000000"/>
              </a:buClr>
              <a:buSzPct val="100000"/>
              <a:buFont typeface="Times New Roman" pitchFamily="16" charset="0"/>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200" kern="1200">
                <a:solidFill>
                  <a:srgbClr val="000000"/>
                </a:solidFill>
                <a:latin typeface="Times New Roman" pitchFamily="16" charset="0"/>
                <a:ea typeface="MS Gothic" charset="-128"/>
                <a:cs typeface="Arial Unicode MS" charset="0"/>
              </a:defRPr>
            </a:lvl1pPr>
            <a:lvl2pPr marL="742950" indent="-28575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2pPr>
            <a:lvl3pPr marL="11430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3pPr>
            <a:lvl4pPr marL="16002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4pPr>
            <a:lvl5pPr marL="20574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5pPr>
            <a:lvl6pPr marL="2286000" algn="l" defTabSz="914400" rtl="0" eaLnBrk="1" latinLnBrk="0" hangingPunct="1">
              <a:defRPr sz="2400" kern="1200">
                <a:solidFill>
                  <a:schemeClr val="bg1"/>
                </a:solidFill>
                <a:latin typeface="Times New Roman" pitchFamily="16" charset="0"/>
                <a:ea typeface="MS Gothic" charset="-128"/>
                <a:cs typeface="+mn-cs"/>
              </a:defRPr>
            </a:lvl6pPr>
            <a:lvl7pPr marL="2743200" algn="l" defTabSz="914400" rtl="0" eaLnBrk="1" latinLnBrk="0" hangingPunct="1">
              <a:defRPr sz="2400" kern="1200">
                <a:solidFill>
                  <a:schemeClr val="bg1"/>
                </a:solidFill>
                <a:latin typeface="Times New Roman" pitchFamily="16" charset="0"/>
                <a:ea typeface="MS Gothic" charset="-128"/>
                <a:cs typeface="+mn-cs"/>
              </a:defRPr>
            </a:lvl7pPr>
            <a:lvl8pPr marL="3200400" algn="l" defTabSz="914400" rtl="0" eaLnBrk="1" latinLnBrk="0" hangingPunct="1">
              <a:defRPr sz="2400" kern="1200">
                <a:solidFill>
                  <a:schemeClr val="bg1"/>
                </a:solidFill>
                <a:latin typeface="Times New Roman" pitchFamily="16" charset="0"/>
                <a:ea typeface="MS Gothic" charset="-128"/>
                <a:cs typeface="+mn-cs"/>
              </a:defRPr>
            </a:lvl8pPr>
            <a:lvl9pPr marL="3657600" algn="l" defTabSz="914400" rtl="0" eaLnBrk="1" latinLnBrk="0" hangingPunct="1">
              <a:defRPr sz="2400" kern="1200">
                <a:solidFill>
                  <a:schemeClr val="bg1"/>
                </a:solidFill>
                <a:latin typeface="Times New Roman" pitchFamily="16" charset="0"/>
                <a:ea typeface="MS Gothic" charset="-128"/>
                <a:cs typeface="+mn-cs"/>
              </a:defRPr>
            </a:lvl9pPr>
          </a:lstStyle>
          <a:p>
            <a:pPr>
              <a:defRPr/>
            </a:pPr>
            <a:r>
              <a:rPr lang="en-GB"/>
              <a:t>Jon Rosdahl (Qualcomm)</a:t>
            </a:r>
            <a:endParaRPr lang="en-US"/>
          </a:p>
        </p:txBody>
      </p:sp>
      <p:sp>
        <p:nvSpPr>
          <p:cNvPr id="4" name="Date Placeholder 3"/>
          <p:cNvSpPr>
            <a:spLocks noGrp="1"/>
          </p:cNvSpPr>
          <p:nvPr>
            <p:ph type="dt" idx="15"/>
          </p:nvPr>
        </p:nvSpPr>
        <p:spPr bwMode="auto">
          <a:xfrm>
            <a:off x="929217" y="333375"/>
            <a:ext cx="2499764" cy="273050"/>
          </a:xfrm>
          <a:prstGeom prst="rect">
            <a:avLst/>
          </a:prstGeom>
          <a:noFill/>
          <a:ln w="9525">
            <a:noFill/>
            <a:round/>
            <a:headEnd/>
            <a:tailEnd/>
          </a:ln>
          <a:effectLst/>
        </p:spPr>
        <p:txBody>
          <a:bodyPr vert="horz" wrap="square" lIns="0" tIns="0" rIns="0" bIns="0" numCol="1" anchor="b" anchorCtr="0" compatLnSpc="1">
            <a:prstTxWarp prst="textNoShape">
              <a:avLst/>
            </a:prstTxWarp>
          </a:bodyPr>
          <a:lstStyle>
            <a:defPPr>
              <a:defRPr lang="en-GB"/>
            </a:defPPr>
            <a:lvl1pPr algn="l" defTabSz="449263" rtl="0" eaLnBrk="0" fontAlgn="base" hangingPunct="0">
              <a:spcBef>
                <a:spcPct val="0"/>
              </a:spcBef>
              <a:spcAft>
                <a:spcPct val="0"/>
              </a:spcAft>
              <a:buClr>
                <a:srgbClr val="000000"/>
              </a:buClr>
              <a:buSzPct val="100000"/>
              <a:buFont typeface="Times New Roman" pitchFamily="16" charset="0"/>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800" b="1" kern="1200">
                <a:solidFill>
                  <a:srgbClr val="000000"/>
                </a:solidFill>
                <a:latin typeface="Times New Roman" pitchFamily="16" charset="0"/>
                <a:ea typeface="MS Gothic" charset="-128"/>
                <a:cs typeface="Arial Unicode MS" charset="0"/>
              </a:defRPr>
            </a:lvl1pPr>
            <a:lvl2pPr marL="742950" indent="-28575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2pPr>
            <a:lvl3pPr marL="11430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3pPr>
            <a:lvl4pPr marL="16002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4pPr>
            <a:lvl5pPr marL="20574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5pPr>
            <a:lvl6pPr marL="2286000" algn="l" defTabSz="914400" rtl="0" eaLnBrk="1" latinLnBrk="0" hangingPunct="1">
              <a:defRPr sz="2400" kern="1200">
                <a:solidFill>
                  <a:schemeClr val="bg1"/>
                </a:solidFill>
                <a:latin typeface="Times New Roman" pitchFamily="16" charset="0"/>
                <a:ea typeface="MS Gothic" charset="-128"/>
                <a:cs typeface="+mn-cs"/>
              </a:defRPr>
            </a:lvl6pPr>
            <a:lvl7pPr marL="2743200" algn="l" defTabSz="914400" rtl="0" eaLnBrk="1" latinLnBrk="0" hangingPunct="1">
              <a:defRPr sz="2400" kern="1200">
                <a:solidFill>
                  <a:schemeClr val="bg1"/>
                </a:solidFill>
                <a:latin typeface="Times New Roman" pitchFamily="16" charset="0"/>
                <a:ea typeface="MS Gothic" charset="-128"/>
                <a:cs typeface="+mn-cs"/>
              </a:defRPr>
            </a:lvl7pPr>
            <a:lvl8pPr marL="3200400" algn="l" defTabSz="914400" rtl="0" eaLnBrk="1" latinLnBrk="0" hangingPunct="1">
              <a:defRPr sz="2400" kern="1200">
                <a:solidFill>
                  <a:schemeClr val="bg1"/>
                </a:solidFill>
                <a:latin typeface="Times New Roman" pitchFamily="16" charset="0"/>
                <a:ea typeface="MS Gothic" charset="-128"/>
                <a:cs typeface="+mn-cs"/>
              </a:defRPr>
            </a:lvl8pPr>
            <a:lvl9pPr marL="3657600" algn="l" defTabSz="914400" rtl="0" eaLnBrk="1" latinLnBrk="0" hangingPunct="1">
              <a:defRPr sz="2400" kern="1200">
                <a:solidFill>
                  <a:schemeClr val="bg1"/>
                </a:solidFill>
                <a:latin typeface="Times New Roman" pitchFamily="16" charset="0"/>
                <a:ea typeface="MS Gothic" charset="-128"/>
                <a:cs typeface="+mn-cs"/>
              </a:defRPr>
            </a:lvl9pPr>
          </a:lstStyle>
          <a:p>
            <a:pPr>
              <a:defRPr/>
            </a:pPr>
            <a:r>
              <a:rPr lang="en-US"/>
              <a:t>July 2024</a:t>
            </a:r>
            <a:endParaRPr lang="en-US" dirty="0"/>
          </a:p>
        </p:txBody>
      </p:sp>
    </p:spTree>
    <p:extLst>
      <p:ext uri="{BB962C8B-B14F-4D97-AF65-F5344CB8AC3E}">
        <p14:creationId xmlns:p14="http://schemas.microsoft.com/office/powerpoint/2010/main" val="2221805549"/>
      </p:ext>
    </p:extLst>
  </p:cSld>
  <p:clrMapOvr>
    <a:masterClrMapping/>
  </p:clrMapOvr>
</p:sld>
</file>

<file path=ppt/theme/theme1.xml><?xml version="1.0" encoding="utf-8"?>
<a:theme xmlns:a="http://schemas.openxmlformats.org/drawingml/2006/main" name="802-11 Theme">
  <a:themeElements>
    <a:clrScheme name="Custom 1">
      <a:dk1>
        <a:srgbClr val="000000"/>
      </a:dk1>
      <a:lt1>
        <a:srgbClr val="FFFFFF"/>
      </a:lt1>
      <a:dk2>
        <a:srgbClr val="000000"/>
      </a:dk2>
      <a:lt2>
        <a:srgbClr val="808080"/>
      </a:lt2>
      <a:accent1>
        <a:srgbClr val="00CC99"/>
      </a:accent1>
      <a:accent2>
        <a:srgbClr val="3333CC"/>
      </a:accent2>
      <a:accent3>
        <a:srgbClr val="FFFFFF"/>
      </a:accent3>
      <a:accent4>
        <a:srgbClr val="000000"/>
      </a:accent4>
      <a:accent5>
        <a:srgbClr val="AAE2CA"/>
      </a:accent5>
      <a:accent6>
        <a:srgbClr val="16165C"/>
      </a:accent6>
      <a:hlink>
        <a:srgbClr val="2D2DB9"/>
      </a:hlink>
      <a:folHlink>
        <a:srgbClr val="7777DE"/>
      </a:folHlink>
    </a:clrScheme>
    <a:fontScheme name="Office Theme">
      <a:majorFont>
        <a:latin typeface="Times New Roman"/>
        <a:ea typeface="MS Gothic"/>
        <a:cs typeface=""/>
      </a:majorFont>
      <a:minorFont>
        <a:latin typeface="Times New Roman"/>
        <a:ea typeface="MS Gothic"/>
        <a:cs typeface=""/>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solidFill>
          <a:srgbClr val="00B8FF"/>
        </a:solidFill>
        <a:ln w="9525" cap="flat" cmpd="sng" algn="ctr">
          <a:solidFill>
            <a:schemeClr val="tx1"/>
          </a:solidFill>
          <a:prstDash val="solid"/>
          <a:round/>
          <a:headEnd type="none" w="med" len="med"/>
          <a:tailEnd type="none" w="med" len="med"/>
        </a:ln>
        <a:effectLst/>
      </a:spPr>
      <a:bodyPr vert="horz" wrap="square" lIns="91440" tIns="45720" rIns="91440" bIns="45720" numCol="1" anchor="t" anchorCtr="0" compatLnSpc="1">
        <a:prstTxWarp prst="textNoShape">
          <a:avLst/>
        </a:prstTxWarp>
      </a:bodyPr>
      <a:lstStyle>
        <a:defPPr marL="0" marR="0" indent="0" algn="l" defTabSz="449263" rtl="0" eaLnBrk="0" fontAlgn="base" latinLnBrk="0" hangingPunct="0">
          <a:lnSpc>
            <a:spcPct val="100000"/>
          </a:lnSpc>
          <a:spcBef>
            <a:spcPct val="0"/>
          </a:spcBef>
          <a:spcAft>
            <a:spcPct val="0"/>
          </a:spcAft>
          <a:buClr>
            <a:srgbClr val="000000"/>
          </a:buClr>
          <a:buSzPct val="100000"/>
          <a:buFont typeface="Times New Roman" pitchFamily="16" charset="0"/>
          <a:buNone/>
          <a:tabLst/>
          <a:defRPr kumimoji="0" lang="en-GB" sz="2400" b="0" i="0" u="none" strike="noStrike" cap="none" normalizeH="0" baseline="0" smtClean="0">
            <a:ln>
              <a:noFill/>
            </a:ln>
            <a:solidFill>
              <a:schemeClr val="bg1"/>
            </a:solidFill>
            <a:effectLst/>
            <a:latin typeface="Times New Roman" pitchFamily="16" charset="0"/>
            <a:ea typeface="MS Gothic" charset="-128"/>
          </a:defRPr>
        </a:defPPr>
      </a:lstStyle>
    </a:spDef>
    <a:lnDef>
      <a:spPr bwMode="auto">
        <a:xfrm>
          <a:off x="0" y="0"/>
          <a:ext cx="1" cy="1"/>
        </a:xfrm>
        <a:custGeom>
          <a:avLst/>
          <a:gdLst/>
          <a:ahLst/>
          <a:cxnLst/>
          <a:rect l="0" t="0" r="0" b="0"/>
          <a:pathLst/>
        </a:custGeom>
        <a:solidFill>
          <a:srgbClr val="00B8FF"/>
        </a:solidFill>
        <a:ln w="9525" cap="flat" cmpd="sng" algn="ctr">
          <a:solidFill>
            <a:schemeClr val="tx1"/>
          </a:solidFill>
          <a:prstDash val="solid"/>
          <a:round/>
          <a:headEnd type="none" w="med" len="med"/>
          <a:tailEnd type="none" w="med" len="med"/>
        </a:ln>
        <a:effectLst/>
      </a:spPr>
      <a:bodyPr vert="horz" wrap="square" lIns="91440" tIns="45720" rIns="91440" bIns="45720" numCol="1" anchor="t" anchorCtr="0" compatLnSpc="1">
        <a:prstTxWarp prst="textNoShape">
          <a:avLst/>
        </a:prstTxWarp>
      </a:bodyPr>
      <a:lstStyle>
        <a:defPPr marL="0" marR="0" indent="0" algn="l" defTabSz="449263" rtl="0" eaLnBrk="0" fontAlgn="base" latinLnBrk="0" hangingPunct="0">
          <a:lnSpc>
            <a:spcPct val="100000"/>
          </a:lnSpc>
          <a:spcBef>
            <a:spcPct val="0"/>
          </a:spcBef>
          <a:spcAft>
            <a:spcPct val="0"/>
          </a:spcAft>
          <a:buClr>
            <a:srgbClr val="000000"/>
          </a:buClr>
          <a:buSzPct val="100000"/>
          <a:buFont typeface="Times New Roman" pitchFamily="16" charset="0"/>
          <a:buNone/>
          <a:tabLst/>
          <a:defRPr kumimoji="0" lang="en-GB" sz="2400" b="0" i="0" u="none" strike="noStrike" cap="none" normalizeH="0" baseline="0" smtClean="0">
            <a:ln>
              <a:noFill/>
            </a:ln>
            <a:solidFill>
              <a:schemeClr val="bg1"/>
            </a:solidFill>
            <a:effectLst/>
            <a:latin typeface="Times New Roman" pitchFamily="16" charset="0"/>
            <a:ea typeface="MS Gothic" charset="-128"/>
          </a:defRPr>
        </a:defPPr>
      </a:lstStyle>
    </a:lnDef>
  </a:objectDefaults>
  <a:extraClrSchemeLst>
    <a:extraClrScheme>
      <a:clrScheme name="Office Theme 1">
        <a:dk1>
          <a:srgbClr val="000000"/>
        </a:dk1>
        <a:lt1>
          <a:srgbClr val="FFFFFF"/>
        </a:lt1>
        <a:dk2>
          <a:srgbClr val="000000"/>
        </a:dk2>
        <a:lt2>
          <a:srgbClr val="808080"/>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B2B2B2"/>
        </a:folHlink>
      </a:clrScheme>
      <a:clrMap bg1="lt1" tx1="dk1" bg2="lt2" tx2="dk2" accent1="accent1" accent2="accent2" accent3="accent3" accent4="accent4" accent5="accent5" accent6="accent6" hlink="hlink" folHlink="folHlink"/>
    </a:extraClrScheme>
    <a:extraClrScheme>
      <a:clrScheme name="Office Theme 2">
        <a:dk1>
          <a:srgbClr val="000000"/>
        </a:dk1>
        <a:lt1>
          <a:srgbClr val="FFFFFF"/>
        </a:lt1>
        <a:dk2>
          <a:srgbClr val="0000FF"/>
        </a:dk2>
        <a:lt2>
          <a:srgbClr val="FFFF00"/>
        </a:lt2>
        <a:accent1>
          <a:srgbClr val="FF9900"/>
        </a:accent1>
        <a:accent2>
          <a:srgbClr val="00FFFF"/>
        </a:accent2>
        <a:accent3>
          <a:srgbClr val="AAAAFF"/>
        </a:accent3>
        <a:accent4>
          <a:srgbClr val="DADADA"/>
        </a:accent4>
        <a:accent5>
          <a:srgbClr val="FFCAAA"/>
        </a:accent5>
        <a:accent6>
          <a:srgbClr val="00E7E7"/>
        </a:accent6>
        <a:hlink>
          <a:srgbClr val="FF0000"/>
        </a:hlink>
        <a:folHlink>
          <a:srgbClr val="969696"/>
        </a:folHlink>
      </a:clrScheme>
      <a:clrMap bg1="dk2" tx1="lt1" bg2="dk1" tx2="lt2" accent1="accent1" accent2="accent2" accent3="accent3" accent4="accent4" accent5="accent5" accent6="accent6" hlink="hlink" folHlink="folHlink"/>
    </a:extraClrScheme>
    <a:extraClrScheme>
      <a:clrScheme name="Office Theme 3">
        <a:dk1>
          <a:srgbClr val="000000"/>
        </a:dk1>
        <a:lt1>
          <a:srgbClr val="FFFFCC"/>
        </a:lt1>
        <a:dk2>
          <a:srgbClr val="808000"/>
        </a:dk2>
        <a:lt2>
          <a:srgbClr val="666633"/>
        </a:lt2>
        <a:accent1>
          <a:srgbClr val="339933"/>
        </a:accent1>
        <a:accent2>
          <a:srgbClr val="800000"/>
        </a:accent2>
        <a:accent3>
          <a:srgbClr val="FFFFE2"/>
        </a:accent3>
        <a:accent4>
          <a:srgbClr val="000000"/>
        </a:accent4>
        <a:accent5>
          <a:srgbClr val="ADCAAD"/>
        </a:accent5>
        <a:accent6>
          <a:srgbClr val="730000"/>
        </a:accent6>
        <a:hlink>
          <a:srgbClr val="0033CC"/>
        </a:hlink>
        <a:folHlink>
          <a:srgbClr val="FFCC66"/>
        </a:folHlink>
      </a:clrScheme>
      <a:clrMap bg1="lt1" tx1="dk1" bg2="lt2" tx2="dk2" accent1="accent1" accent2="accent2" accent3="accent3" accent4="accent4" accent5="accent5" accent6="accent6" hlink="hlink" folHlink="folHlink"/>
    </a:extraClrScheme>
    <a:extraClrScheme>
      <a:clrScheme name="Office Theme 4">
        <a:dk1>
          <a:srgbClr val="000000"/>
        </a:dk1>
        <a:lt1>
          <a:srgbClr val="FFFFFF"/>
        </a:lt1>
        <a:dk2>
          <a:srgbClr val="000000"/>
        </a:dk2>
        <a:lt2>
          <a:srgbClr val="333333"/>
        </a:lt2>
        <a:accent1>
          <a:srgbClr val="DDDDDD"/>
        </a:accent1>
        <a:accent2>
          <a:srgbClr val="808080"/>
        </a:accent2>
        <a:accent3>
          <a:srgbClr val="FFFFFF"/>
        </a:accent3>
        <a:accent4>
          <a:srgbClr val="000000"/>
        </a:accent4>
        <a:accent5>
          <a:srgbClr val="EBEBEB"/>
        </a:accent5>
        <a:accent6>
          <a:srgbClr val="737373"/>
        </a:accent6>
        <a:hlink>
          <a:srgbClr val="4D4D4D"/>
        </a:hlink>
        <a:folHlink>
          <a:srgbClr val="EAEAEA"/>
        </a:folHlink>
      </a:clrScheme>
      <a:clrMap bg1="lt1" tx1="dk1" bg2="lt2" tx2="dk2" accent1="accent1" accent2="accent2" accent3="accent3" accent4="accent4" accent5="accent5" accent6="accent6" hlink="hlink" folHlink="folHlink"/>
    </a:extraClrScheme>
    <a:extraClrScheme>
      <a:clrScheme name="Office Theme 5">
        <a:dk1>
          <a:srgbClr val="000000"/>
        </a:dk1>
        <a:lt1>
          <a:srgbClr val="FFFFFF"/>
        </a:lt1>
        <a:dk2>
          <a:srgbClr val="000000"/>
        </a:dk2>
        <a:lt2>
          <a:srgbClr val="808080"/>
        </a:lt2>
        <a:accent1>
          <a:srgbClr val="FFCC66"/>
        </a:accent1>
        <a:accent2>
          <a:srgbClr val="0000FF"/>
        </a:accent2>
        <a:accent3>
          <a:srgbClr val="FFFFFF"/>
        </a:accent3>
        <a:accent4>
          <a:srgbClr val="000000"/>
        </a:accent4>
        <a:accent5>
          <a:srgbClr val="FFE2B8"/>
        </a:accent5>
        <a:accent6>
          <a:srgbClr val="0000E7"/>
        </a:accent6>
        <a:hlink>
          <a:srgbClr val="CC00CC"/>
        </a:hlink>
        <a:folHlink>
          <a:srgbClr val="C0C0C0"/>
        </a:folHlink>
      </a:clrScheme>
      <a:clrMap bg1="lt1" tx1="dk1" bg2="lt2" tx2="dk2" accent1="accent1" accent2="accent2" accent3="accent3" accent4="accent4" accent5="accent5" accent6="accent6" hlink="hlink" folHlink="folHlink"/>
    </a:extraClrScheme>
    <a:extraClrScheme>
      <a:clrScheme name="Office Theme 6">
        <a:dk1>
          <a:srgbClr val="000000"/>
        </a:dk1>
        <a:lt1>
          <a:srgbClr val="FFFFFF"/>
        </a:lt1>
        <a:dk2>
          <a:srgbClr val="000000"/>
        </a:dk2>
        <a:lt2>
          <a:srgbClr val="808080"/>
        </a:lt2>
        <a:accent1>
          <a:srgbClr val="C0C0C0"/>
        </a:accent1>
        <a:accent2>
          <a:srgbClr val="0066FF"/>
        </a:accent2>
        <a:accent3>
          <a:srgbClr val="FFFFFF"/>
        </a:accent3>
        <a:accent4>
          <a:srgbClr val="000000"/>
        </a:accent4>
        <a:accent5>
          <a:srgbClr val="DCDCDC"/>
        </a:accent5>
        <a:accent6>
          <a:srgbClr val="005CE7"/>
        </a:accent6>
        <a:hlink>
          <a:srgbClr val="FF0000"/>
        </a:hlink>
        <a:folHlink>
          <a:srgbClr val="009900"/>
        </a:folHlink>
      </a:clrScheme>
      <a:clrMap bg1="lt1" tx1="dk1" bg2="lt2" tx2="dk2" accent1="accent1" accent2="accent2" accent3="accent3" accent4="accent4" accent5="accent5" accent6="accent6" hlink="hlink" folHlink="folHlink"/>
    </a:extraClrScheme>
    <a:extraClrScheme>
      <a:clrScheme name="Office Theme 7">
        <a:dk1>
          <a:srgbClr val="000000"/>
        </a:dk1>
        <a:lt1>
          <a:srgbClr val="FFFFFF"/>
        </a:lt1>
        <a:dk2>
          <a:srgbClr val="000000"/>
        </a:dk2>
        <a:lt2>
          <a:srgbClr val="808080"/>
        </a:lt2>
        <a:accent1>
          <a:srgbClr val="3399FF"/>
        </a:accent1>
        <a:accent2>
          <a:srgbClr val="99FFCC"/>
        </a:accent2>
        <a:accent3>
          <a:srgbClr val="FFFFFF"/>
        </a:accent3>
        <a:accent4>
          <a:srgbClr val="000000"/>
        </a:accent4>
        <a:accent5>
          <a:srgbClr val="ADCAFF"/>
        </a:accent5>
        <a:accent6>
          <a:srgbClr val="8AE7B9"/>
        </a:accent6>
        <a:hlink>
          <a:srgbClr val="CC00CC"/>
        </a:hlink>
        <a:folHlink>
          <a:srgbClr val="B2B2B2"/>
        </a:folHlink>
      </a:clrScheme>
      <a:clrMap bg1="lt1" tx1="dk1" bg2="lt2" tx2="dk2" accent1="accent1" accent2="accent2" accent3="accent3" accent4="accent4" accent5="accent5" accent6="accent6" hlink="hlink" folHlink="folHlink"/>
    </a:extraClrScheme>
  </a:extraClrSchemeLst>
</a:theme>
</file>

<file path=ppt/theme/theme2.xml><?xml version="1.0" encoding="utf-8"?>
<a:theme xmlns:a="http://schemas.openxmlformats.org/drawingml/2006/main" name="Office Theme">
  <a:themeElements>
    <a:clrScheme name="">
      <a:dk1>
        <a:srgbClr val="000000"/>
      </a:dk1>
      <a:lt1>
        <a:srgbClr val="FFFFFF"/>
      </a:lt1>
      <a:dk2>
        <a:srgbClr val="000000"/>
      </a:dk2>
      <a:lt2>
        <a:srgbClr val="808080"/>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B2B2B2"/>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3.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customXml/_rels/item1.xml.rels><?xml version="1.0" encoding="UTF-8" standalone="yes"?>
<Relationships xmlns="http://schemas.openxmlformats.org/package/2006/relationships"><Relationship Id="rId1" Type="http://schemas.openxmlformats.org/officeDocument/2006/relationships/customXmlProps" Target="itemProps1.xml"/></Relationships>
</file>

<file path=customXml/_rels/item2.xml.rels><?xml version="1.0" encoding="UTF-8" standalone="yes"?>
<Relationships xmlns="http://schemas.openxmlformats.org/package/2006/relationships"><Relationship Id="rId1" Type="http://schemas.openxmlformats.org/officeDocument/2006/relationships/customXmlProps" Target="itemProps2.xml"/></Relationships>
</file>

<file path=customXml/_rels/item3.xml.rels><?xml version="1.0" encoding="UTF-8" standalone="yes"?>
<Relationships xmlns="http://schemas.openxmlformats.org/package/2006/relationships"><Relationship Id="rId1" Type="http://schemas.openxmlformats.org/officeDocument/2006/relationships/customXmlProps" Target="itemProps3.xml"/></Relationships>
</file>

<file path=customXml/item1.xml><?xml version="1.0" encoding="utf-8"?>
<ct:contentTypeSchema xmlns:ct="http://schemas.microsoft.com/office/2006/metadata/contentType" xmlns:ma="http://schemas.microsoft.com/office/2006/metadata/properties/metaAttributes" ct:_="" ma:_="" ma:contentTypeName="Document" ma:contentTypeID="0x010100EB28163D68FE8E4D9361964FDD814FC4" ma:contentTypeVersion="13" ma:contentTypeDescription="Create a new document." ma:contentTypeScope="" ma:versionID="016e7857fdb711c59c6a098e7e3cf67d">
  <xsd:schema xmlns:xsd="http://www.w3.org/2001/XMLSchema" xmlns:xs="http://www.w3.org/2001/XMLSchema" xmlns:p="http://schemas.microsoft.com/office/2006/metadata/properties" xmlns:ns3="cc9c437c-ae0c-4066-8d90-a0f7de786127" xmlns:ns4="ba37140e-f4c5-4a6c-a9b4-20a691ce6c8a" targetNamespace="http://schemas.microsoft.com/office/2006/metadata/properties" ma:root="true" ma:fieldsID="df51a22fee038379de0f5206ee405254" ns3:_="" ns4:_="">
    <xsd:import namespace="cc9c437c-ae0c-4066-8d90-a0f7de786127"/>
    <xsd:import namespace="ba37140e-f4c5-4a6c-a9b4-20a691ce6c8a"/>
    <xsd:element name="properties">
      <xsd:complexType>
        <xsd:sequence>
          <xsd:element name="documentManagement">
            <xsd:complexType>
              <xsd:all>
                <xsd:element ref="ns3:MediaServiceMetadata" minOccurs="0"/>
                <xsd:element ref="ns3:MediaServiceFastMetadata" minOccurs="0"/>
                <xsd:element ref="ns3:MediaServiceDateTaken" minOccurs="0"/>
                <xsd:element ref="ns3:MediaServiceAutoTags" minOccurs="0"/>
                <xsd:element ref="ns3:MediaServiceOCR" minOccurs="0"/>
                <xsd:element ref="ns3:MediaServiceGenerationTime" minOccurs="0"/>
                <xsd:element ref="ns3:MediaServiceEventHashCode" minOccurs="0"/>
                <xsd:element ref="ns3:MediaServiceAutoKeyPoints" minOccurs="0"/>
                <xsd:element ref="ns3:MediaServiceKeyPoints" minOccurs="0"/>
                <xsd:element ref="ns3:MediaServiceLocation" minOccurs="0"/>
                <xsd:element ref="ns4:SharedWithUsers" minOccurs="0"/>
                <xsd:element ref="ns4:SharedWithDetails" minOccurs="0"/>
                <xsd:element ref="ns4:SharingHintHash" minOccurs="0"/>
              </xsd:all>
            </xsd:complexType>
          </xsd:element>
        </xsd:sequence>
      </xsd:complexType>
    </xsd:element>
  </xsd:schema>
  <xsd:schema xmlns:xsd="http://www.w3.org/2001/XMLSchema" xmlns:xs="http://www.w3.org/2001/XMLSchema" xmlns:dms="http://schemas.microsoft.com/office/2006/documentManagement/types" xmlns:pc="http://schemas.microsoft.com/office/infopath/2007/PartnerControls" targetNamespace="cc9c437c-ae0c-4066-8d90-a0f7de786127" elementFormDefault="qualified">
    <xsd:import namespace="http://schemas.microsoft.com/office/2006/documentManagement/types"/>
    <xsd:import namespace="http://schemas.microsoft.com/office/infopath/2007/PartnerControls"/>
    <xsd:element name="MediaServiceMetadata" ma:index="8" nillable="true" ma:displayName="MediaServiceMetadata" ma:hidden="true" ma:internalName="MediaServiceMetadata" ma:readOnly="true">
      <xsd:simpleType>
        <xsd:restriction base="dms:Note"/>
      </xsd:simpleType>
    </xsd:element>
    <xsd:element name="MediaServiceFastMetadata" ma:index="9" nillable="true" ma:displayName="MediaServiceFastMetadata" ma:hidden="true" ma:internalName="MediaServiceFastMetadata" ma:readOnly="true">
      <xsd:simpleType>
        <xsd:restriction base="dms:Note"/>
      </xsd:simpleType>
    </xsd:element>
    <xsd:element name="MediaServiceDateTaken" ma:index="10" nillable="true" ma:displayName="MediaServiceDateTaken" ma:hidden="true" ma:internalName="MediaServiceDateTaken" ma:readOnly="true">
      <xsd:simpleType>
        <xsd:restriction base="dms:Text"/>
      </xsd:simpleType>
    </xsd:element>
    <xsd:element name="MediaServiceAutoTags" ma:index="11" nillable="true" ma:displayName="Tags" ma:internalName="MediaServiceAutoTags" ma:readOnly="true">
      <xsd:simpleType>
        <xsd:restriction base="dms:Text"/>
      </xsd:simpleType>
    </xsd:element>
    <xsd:element name="MediaServiceOCR" ma:index="12" nillable="true" ma:displayName="Extracted Text" ma:internalName="MediaServiceOCR" ma:readOnly="true">
      <xsd:simpleType>
        <xsd:restriction base="dms:Note">
          <xsd:maxLength value="255"/>
        </xsd:restriction>
      </xsd:simpleType>
    </xsd:element>
    <xsd:element name="MediaServiceGenerationTime" ma:index="13" nillable="true" ma:displayName="MediaServiceGenerationTime" ma:hidden="true" ma:internalName="MediaServiceGenerationTime" ma:readOnly="true">
      <xsd:simpleType>
        <xsd:restriction base="dms:Text"/>
      </xsd:simpleType>
    </xsd:element>
    <xsd:element name="MediaServiceEventHashCode" ma:index="14" nillable="true" ma:displayName="MediaServiceEventHashCode" ma:hidden="true" ma:internalName="MediaServiceEventHashCode" ma:readOnly="true">
      <xsd:simpleType>
        <xsd:restriction base="dms:Text"/>
      </xsd:simpleType>
    </xsd:element>
    <xsd:element name="MediaServiceAutoKeyPoints" ma:index="15" nillable="true" ma:displayName="MediaServiceAutoKeyPoints" ma:hidden="true" ma:internalName="MediaServiceAutoKeyPoints" ma:readOnly="true">
      <xsd:simpleType>
        <xsd:restriction base="dms:Note"/>
      </xsd:simpleType>
    </xsd:element>
    <xsd:element name="MediaServiceKeyPoints" ma:index="16" nillable="true" ma:displayName="KeyPoints" ma:internalName="MediaServiceKeyPoints" ma:readOnly="true">
      <xsd:simpleType>
        <xsd:restriction base="dms:Note">
          <xsd:maxLength value="255"/>
        </xsd:restriction>
      </xsd:simpleType>
    </xsd:element>
    <xsd:element name="MediaServiceLocation" ma:index="17" nillable="true" ma:displayName="Location" ma:internalName="MediaServiceLocation" ma:readOnly="true">
      <xsd:simpleType>
        <xsd:restriction base="dms:Text"/>
      </xsd:simpleType>
    </xsd:element>
  </xsd:schema>
  <xsd:schema xmlns:xsd="http://www.w3.org/2001/XMLSchema" xmlns:xs="http://www.w3.org/2001/XMLSchema" xmlns:dms="http://schemas.microsoft.com/office/2006/documentManagement/types" xmlns:pc="http://schemas.microsoft.com/office/infopath/2007/PartnerControls" targetNamespace="ba37140e-f4c5-4a6c-a9b4-20a691ce6c8a" elementFormDefault="qualified">
    <xsd:import namespace="http://schemas.microsoft.com/office/2006/documentManagement/types"/>
    <xsd:import namespace="http://schemas.microsoft.com/office/infopath/2007/PartnerControls"/>
    <xsd:element name="SharedWithUsers" ma:index="18" nillable="true" ma:displayName="Shared With" ma:internalName="SharedWithUsers" ma:readOnly="true">
      <xsd:complexType>
        <xsd:complexContent>
          <xsd:extension base="dms:UserMulti">
            <xsd:sequence>
              <xsd:element name="UserInfo" minOccurs="0" maxOccurs="unbounded">
                <xsd:complexType>
                  <xsd:sequence>
                    <xsd:element name="DisplayName" type="xsd:string" minOccurs="0"/>
                    <xsd:element name="AccountId" type="dms:UserId" minOccurs="0" nillable="true"/>
                    <xsd:element name="AccountType" type="xsd:string" minOccurs="0"/>
                  </xsd:sequence>
                </xsd:complexType>
              </xsd:element>
            </xsd:sequence>
          </xsd:extension>
        </xsd:complexContent>
      </xsd:complexType>
    </xsd:element>
    <xsd:element name="SharedWithDetails" ma:index="19" nillable="true" ma:displayName="Shared With Details" ma:internalName="SharedWithDetails" ma:readOnly="true">
      <xsd:simpleType>
        <xsd:restriction base="dms:Note">
          <xsd:maxLength value="255"/>
        </xsd:restriction>
      </xsd:simpleType>
    </xsd:element>
    <xsd:element name="SharingHintHash" ma:index="20" nillable="true" ma:displayName="Sharing Hint Hash" ma:hidden="true" ma:internalName="SharingHintHash" ma:readOnly="true">
      <xsd:simpleType>
        <xsd:restriction base="dms:Text"/>
      </xsd:simpleType>
    </xsd:element>
  </xsd:schema>
  <xsd:schema xmlns="http://schemas.openxmlformats.org/package/2006/metadata/core-properties" xmlns:xsd="http://www.w3.org/2001/XMLSchema" xmlns:xsi="http://www.w3.org/2001/XMLSchema-instance" xmlns:dc="http://purl.org/dc/elements/1.1/" xmlns:dcterms="http://purl.org/dc/terms/" xmlns:odoc="http://schemas.microsoft.com/internal/obd" targetNamespace="http://schemas.openxmlformats.org/package/2006/metadata/core-properties" elementFormDefault="qualified" attributeFormDefault="unqualified" blockDefault="#all">
    <xsd:import namespace="http://purl.org/dc/elements/1.1/" schemaLocation="http://dublincore.org/schemas/xmls/qdc/2003/04/02/dc.xsd"/>
    <xsd:import namespace="http://purl.org/dc/terms/" schemaLocation="http://dublincore.org/schemas/xmls/qdc/2003/04/02/dcterms.xsd"/>
    <xsd:element name="coreProperties" type="CT_coreProperties"/>
    <xsd:complexType name="CT_coreProperties">
      <xsd:all>
        <xsd:element ref="dc:creator" minOccurs="0" maxOccurs="1"/>
        <xsd:element ref="dcterms:created" minOccurs="0" maxOccurs="1"/>
        <xsd:element ref="dc:identifier" minOccurs="0" maxOccurs="1"/>
        <xsd:element name="contentType" minOccurs="0" maxOccurs="1" type="xsd:string" ma:index="0" ma:displayName="Content Type"/>
        <xsd:element ref="dc:title" minOccurs="0" maxOccurs="1" ma:index="4" ma:displayName="Title"/>
        <xsd:element ref="dc:subject" minOccurs="0" maxOccurs="1"/>
        <xsd:element ref="dc:description" minOccurs="0" maxOccurs="1"/>
        <xsd:element name="keywords" minOccurs="0" maxOccurs="1" type="xsd:string"/>
        <xsd:element ref="dc:language" minOccurs="0" maxOccurs="1"/>
        <xsd:element name="category" minOccurs="0" maxOccurs="1" type="xsd:string"/>
        <xsd:element name="version" minOccurs="0" maxOccurs="1" type="xsd:string"/>
        <xsd:element name="revision" minOccurs="0" maxOccurs="1" type="xsd:string">
          <xsd:annotation>
            <xsd:documentation>
                        This value indicates the number of saves or revisions. The application is responsible for updating this value after each revision.
                    </xsd:documentation>
          </xsd:annotation>
        </xsd:element>
        <xsd:element name="lastModifiedBy" minOccurs="0" maxOccurs="1" type="xsd:string"/>
        <xsd:element ref="dcterms:modified" minOccurs="0" maxOccurs="1"/>
        <xsd:element name="contentStatus" minOccurs="0" maxOccurs="1" type="xsd:string"/>
      </xsd:all>
    </xsd:complexType>
  </xsd:schema>
  <xs:schema xmlns:pc="http://schemas.microsoft.com/office/infopath/2007/PartnerControls" xmlns:xs="http://www.w3.org/2001/XMLSchema" targetNamespace="http://schemas.microsoft.com/office/infopath/2007/PartnerControls" elementFormDefault="qualified" attributeFormDefault="unqualified">
    <xs:element name="Person">
      <xs:complexType>
        <xs:sequence>
          <xs:element ref="pc:DisplayName" minOccurs="0"/>
          <xs:element ref="pc:AccountId" minOccurs="0"/>
          <xs:element ref="pc:AccountType" minOccurs="0"/>
        </xs:sequence>
      </xs:complexType>
    </xs:element>
    <xs:element name="DisplayName" type="xs:string"/>
    <xs:element name="AccountId" type="xs:string"/>
    <xs:element name="AccountType" type="xs:string"/>
    <xs:element name="BDCAssociatedEntity">
      <xs:complexType>
        <xs:sequence>
          <xs:element ref="pc:BDCEntity" minOccurs="0" maxOccurs="unbounded"/>
        </xs:sequence>
        <xs:attribute ref="pc:EntityNamespace"/>
        <xs:attribute ref="pc:EntityName"/>
        <xs:attribute ref="pc:SystemInstanceName"/>
        <xs:attribute ref="pc:AssociationName"/>
      </xs:complexType>
    </xs:element>
    <xs:attribute name="EntityNamespace" type="xs:string"/>
    <xs:attribute name="EntityName" type="xs:string"/>
    <xs:attribute name="SystemInstanceName" type="xs:string"/>
    <xs:attribute name="AssociationName" type="xs:string"/>
    <xs:element name="BDCEntity">
      <xs:complexType>
        <xs:sequence>
          <xs:element ref="pc:EntityDisplayName" minOccurs="0"/>
          <xs:element ref="pc:EntityInstanceReference" minOccurs="0"/>
          <xs:element ref="pc:EntityId1" minOccurs="0"/>
          <xs:element ref="pc:EntityId2" minOccurs="0"/>
          <xs:element ref="pc:EntityId3" minOccurs="0"/>
          <xs:element ref="pc:EntityId4" minOccurs="0"/>
          <xs:element ref="pc:EntityId5" minOccurs="0"/>
        </xs:sequence>
      </xs:complexType>
    </xs:element>
    <xs:element name="EntityDisplayName" type="xs:string"/>
    <xs:element name="EntityInstanceReference" type="xs:string"/>
    <xs:element name="EntityId1" type="xs:string"/>
    <xs:element name="EntityId2" type="xs:string"/>
    <xs:element name="EntityId3" type="xs:string"/>
    <xs:element name="EntityId4" type="xs:string"/>
    <xs:element name="EntityId5" type="xs:string"/>
    <xs:element name="Terms">
      <xs:complexType>
        <xs:sequence>
          <xs:element ref="pc:TermInfo" minOccurs="0" maxOccurs="unbounded"/>
        </xs:sequence>
      </xs:complexType>
    </xs:element>
    <xs:element name="TermInfo">
      <xs:complexType>
        <xs:sequence>
          <xs:element ref="pc:TermName" minOccurs="0"/>
          <xs:element ref="pc:TermId" minOccurs="0"/>
        </xs:sequence>
      </xs:complexType>
    </xs:element>
    <xs:element name="TermName" type="xs:string"/>
    <xs:element name="TermId" type="xs:string"/>
  </xs:schema>
</ct:contentTypeSchema>
</file>

<file path=customXml/item2.xml><?xml version="1.0" encoding="utf-8"?>
<p:properties xmlns:p="http://schemas.microsoft.com/office/2006/metadata/properties" xmlns:xsi="http://www.w3.org/2001/XMLSchema-instance" xmlns:pc="http://schemas.microsoft.com/office/infopath/2007/PartnerControls">
  <documentManagement/>
</p:properties>
</file>

<file path=customXml/item3.xml><?xml version="1.0" encoding="utf-8"?>
<?mso-contentType ?>
<FormTemplates xmlns="http://schemas.microsoft.com/sharepoint/v3/contenttype/forms">
  <Display>DocumentLibraryForm</Display>
  <Edit>DocumentLibraryForm</Edit>
  <New>DocumentLibraryForm</New>
</FormTemplates>
</file>

<file path=customXml/itemProps1.xml><?xml version="1.0" encoding="utf-8"?>
<ds:datastoreItem xmlns:ds="http://schemas.openxmlformats.org/officeDocument/2006/customXml" ds:itemID="{FA784816-D151-4BC5-B8B2-FA8D35AC5AFF}">
  <ds:schemaRefs>
    <ds:schemaRef ds:uri="http://schemas.microsoft.com/office/2006/metadata/contentType"/>
    <ds:schemaRef ds:uri="http://schemas.microsoft.com/office/2006/metadata/properties/metaAttributes"/>
    <ds:schemaRef ds:uri="http://www.w3.org/2001/XMLSchema"/>
    <ds:schemaRef ds:uri="http://schemas.microsoft.com/office/2006/metadata/properties"/>
    <ds:schemaRef ds:uri="cc9c437c-ae0c-4066-8d90-a0f7de786127"/>
    <ds:schemaRef ds:uri="ba37140e-f4c5-4a6c-a9b4-20a691ce6c8a"/>
    <ds:schemaRef ds:uri="http://schemas.microsoft.com/office/2006/documentManagement/types"/>
    <ds:schemaRef ds:uri="http://schemas.microsoft.com/office/infopath/2007/PartnerControls"/>
    <ds:schemaRef ds:uri="http://schemas.openxmlformats.org/package/2006/metadata/core-properties"/>
    <ds:schemaRef ds:uri="http://purl.org/dc/elements/1.1/"/>
    <ds:schemaRef ds:uri="http://purl.org/dc/terms/"/>
    <ds:schemaRef ds:uri="http://schemas.microsoft.com/internal/obd"/>
  </ds:schemaRefs>
</ds:datastoreItem>
</file>

<file path=customXml/itemProps2.xml><?xml version="1.0" encoding="utf-8"?>
<ds:datastoreItem xmlns:ds="http://schemas.openxmlformats.org/officeDocument/2006/customXml" ds:itemID="{40E5996B-D317-4E13-AB38-820D845C4C73}">
  <ds:schemaRefs>
    <ds:schemaRef ds:uri="ba37140e-f4c5-4a6c-a9b4-20a691ce6c8a"/>
    <ds:schemaRef ds:uri="http://purl.org/dc/terms/"/>
    <ds:schemaRef ds:uri="http://schemas.openxmlformats.org/package/2006/metadata/core-properties"/>
    <ds:schemaRef ds:uri="http://purl.org/dc/dcmitype/"/>
    <ds:schemaRef ds:uri="http://schemas.microsoft.com/office/2006/documentManagement/types"/>
    <ds:schemaRef ds:uri="http://purl.org/dc/elements/1.1/"/>
    <ds:schemaRef ds:uri="http://www.w3.org/XML/1998/namespace"/>
    <ds:schemaRef ds:uri="http://schemas.microsoft.com/office/infopath/2007/PartnerControls"/>
    <ds:schemaRef ds:uri="cc9c437c-ae0c-4066-8d90-a0f7de786127"/>
    <ds:schemaRef ds:uri="http://schemas.microsoft.com/office/2006/metadata/properties"/>
  </ds:schemaRefs>
</ds:datastoreItem>
</file>

<file path=customXml/itemProps3.xml><?xml version="1.0" encoding="utf-8"?>
<ds:datastoreItem xmlns:ds="http://schemas.openxmlformats.org/officeDocument/2006/customXml" ds:itemID="{337FE6FC-CC99-4B5D-B8EF-C52B94830FC2}">
  <ds:schemaRefs>
    <ds:schemaRef ds:uri="http://schemas.microsoft.com/sharepoint/v3/contenttype/forms"/>
  </ds:schemaRefs>
</ds:datastoreItem>
</file>

<file path=docMetadata/LabelInfo.xml><?xml version="1.0" encoding="utf-8"?>
<clbl:labelList xmlns:clbl="http://schemas.microsoft.com/office/2020/mipLabelMetadata">
  <clbl:label id="{d747bccc-1f7a-43de-9506-0ef23dd23464}" enabled="1" method="Privileged" siteId="{98e9ba89-e1a1-4e38-9007-8bdabc25de1d}" removed="0"/>
</clbl:labelList>
</file>

<file path=docProps/app.xml><?xml version="1.0" encoding="utf-8"?>
<Properties xmlns="http://schemas.openxmlformats.org/officeDocument/2006/extended-properties" xmlns:vt="http://schemas.openxmlformats.org/officeDocument/2006/docPropsVTypes">
  <Template/>
  <TotalTime>77052</TotalTime>
  <Words>3349</Words>
  <Application>Microsoft Office PowerPoint</Application>
  <PresentationFormat>Widescreen</PresentationFormat>
  <Paragraphs>371</Paragraphs>
  <Slides>34</Slides>
  <Notes>9</Notes>
  <HiddenSlides>0</HiddenSlides>
  <MMClips>0</MMClips>
  <ScaleCrop>false</ScaleCrop>
  <HeadingPairs>
    <vt:vector size="8" baseType="variant">
      <vt:variant>
        <vt:lpstr>Fonts Used</vt:lpstr>
      </vt:variant>
      <vt:variant>
        <vt:i4>5</vt:i4>
      </vt:variant>
      <vt:variant>
        <vt:lpstr>Theme</vt:lpstr>
      </vt:variant>
      <vt:variant>
        <vt:i4>1</vt:i4>
      </vt:variant>
      <vt:variant>
        <vt:lpstr>Embedded OLE Servers</vt:lpstr>
      </vt:variant>
      <vt:variant>
        <vt:i4>1</vt:i4>
      </vt:variant>
      <vt:variant>
        <vt:lpstr>Slide Titles</vt:lpstr>
      </vt:variant>
      <vt:variant>
        <vt:i4>34</vt:i4>
      </vt:variant>
    </vt:vector>
  </HeadingPairs>
  <TitlesOfParts>
    <vt:vector size="41" baseType="lpstr">
      <vt:lpstr>Arial</vt:lpstr>
      <vt:lpstr>DejaVu Sans</vt:lpstr>
      <vt:lpstr>Times New Roman</vt:lpstr>
      <vt:lpstr>Verdana</vt:lpstr>
      <vt:lpstr>Wingdings</vt:lpstr>
      <vt:lpstr>802-11 Theme</vt:lpstr>
      <vt:lpstr>Document</vt:lpstr>
      <vt:lpstr>PAR Review SC - Mtg Agenda and Comment slides - 2024 July - Montreal</vt:lpstr>
      <vt:lpstr>PAR Review SC – Snapshot slide Chair: Jon Rosdahl</vt:lpstr>
      <vt:lpstr>Abstract-PAR Review SC PARs under consideration for  2024 July IEEE 802 Mixed-mode Plenary</vt:lpstr>
      <vt:lpstr>Registration for the July IEEE 802 plenary session</vt:lpstr>
      <vt:lpstr>Participant behavior in IEEE-SA activities is guided by the IEEE Codes of Ethics &amp; Conduct</vt:lpstr>
      <vt:lpstr>Participants in the IEEE-SA “individual process” shall act independently of others, including employers</vt:lpstr>
      <vt:lpstr>IEEE-SA standards activities shall allow the fair &amp; equitable consideration of all viewpoints</vt:lpstr>
      <vt:lpstr>IEEE SA Policy Documents</vt:lpstr>
      <vt:lpstr>IEEE SA Rules Documents</vt:lpstr>
      <vt:lpstr>IEEE 802 Ground Rules</vt:lpstr>
      <vt:lpstr>IEEE 802 Rules Documents </vt:lpstr>
      <vt:lpstr>IEEE 802.11 Rules Document </vt:lpstr>
      <vt:lpstr>IEEE 802 PARs &amp; ICAIDs under consideration for 2024 July IEEE 802 Mixed-mode Plenary</vt:lpstr>
      <vt:lpstr>Agenda for PAR Review SC – July 15 and 16, 2024 Chair: Jon Rosdahl</vt:lpstr>
      <vt:lpstr>Motion to approve Previous Minutes</vt:lpstr>
      <vt:lpstr>Order to consider:</vt:lpstr>
      <vt:lpstr>Par Review SC Comments</vt:lpstr>
      <vt:lpstr>802.1DD -Standard - Resource Allocation Protocol, PAR and CSD</vt:lpstr>
      <vt:lpstr>802.1ASed - Amendment - Fault-Tolerant Timing with Time Integrity PAR and CSD</vt:lpstr>
      <vt:lpstr>802.1DP - Standard - Time-Sensitive Networking for Aerospace Onboard Ethernet Communications, PAR Extension</vt:lpstr>
      <vt:lpstr>802.1AB-2016-rev - Standard - Station and MAC Connectivity Discovery, PAR </vt:lpstr>
      <vt:lpstr>802.1AC-2016-rev - Standard - MAC Service Definition, PAR</vt:lpstr>
      <vt:lpstr>802.16t - Amendment - Fixed and Mobile Wireless Access in Narrowband Channels, PAR Extension</vt:lpstr>
      <vt:lpstr>802.15.4ae - Amendment - Ascon cryptographic algorithms, PAR and CSD</vt:lpstr>
      <vt:lpstr>802.15.4ae - Amendment - Ascon cryptographic algorithms</vt:lpstr>
      <vt:lpstr>802.15.9a - Amendment - Ephemeral Diffie-Hellman Over COSE (EDHOC) KMP, PAR and CSD</vt:lpstr>
      <vt:lpstr>802.15.9a - Amendment - Ephemeral Diffie-Hellman Over COSE (EDHOC) KMP</vt:lpstr>
      <vt:lpstr>Snapshot Report to 802.11 closing plenary</vt:lpstr>
      <vt:lpstr>PAR Review SC  Jon Rosdahl, Chair</vt:lpstr>
      <vt:lpstr>Responses from 802 Working Groups</vt:lpstr>
      <vt:lpstr>Final Report to 802.11</vt:lpstr>
      <vt:lpstr>Final Report to 802.11</vt:lpstr>
      <vt:lpstr>Motion to approve Report</vt:lpstr>
      <vt:lpstr>References:</vt:lpstr>
    </vt:vector>
  </TitlesOfParts>
  <Company>Qualcomm Technologies, Inc.</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PAR Review SC - Mtg Agenda and Comment slides - 2024 July - Montreal</dc:title>
  <dc:subject>July 2024</dc:subject>
  <dc:creator>Jon Rosdahl</dc:creator>
  <cp:keywords>Agenda and Meeting Slides</cp:keywords>
  <dc:description>Jon Rosdahl (Qualcomm)</dc:description>
  <cp:lastModifiedBy>Jon Rosdahl</cp:lastModifiedBy>
  <cp:revision>289</cp:revision>
  <cp:lastPrinted>1601-01-01T00:00:00Z</cp:lastPrinted>
  <dcterms:created xsi:type="dcterms:W3CDTF">2014-04-14T10:59:07Z</dcterms:created>
  <dcterms:modified xsi:type="dcterms:W3CDTF">2024-07-15T19:04:57Z</dcterms:modified>
  <cp:category>Agenda, Report</cp:category>
</cp:coreProperties>
</file>

<file path=docProps/custom.xml><?xml version="1.0" encoding="utf-8"?>
<Properties xmlns="http://schemas.openxmlformats.org/officeDocument/2006/custom-properties" xmlns:vt="http://schemas.openxmlformats.org/officeDocument/2006/docPropsVTypes">
  <property fmtid="{D5CDD505-2E9C-101B-9397-08002B2CF9AE}" pid="2" name="ContentTypeId">
    <vt:lpwstr>0x010100EB28163D68FE8E4D9361964FDD814FC4</vt:lpwstr>
  </property>
</Properties>
</file>