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76" d="100"/>
          <a:sy n="76" d="100"/>
        </p:scale>
        <p:origin x="102" y="4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24/07/07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759-00-0arc-arc-sc-mixed-mode-minutes-may-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16 July (Tues) 8:00, 18 July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Tuesday AM1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Monday PM1 and Wednesday AM1 is 802REVc, as an 802.1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11-24/0759r0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has moved into SA ballot process</a:t>
            </a:r>
          </a:p>
          <a:p>
            <a:pPr lvl="1">
              <a:spcBef>
                <a:spcPts val="0"/>
              </a:spcBef>
              <a:spcAft>
                <a:spcPts val="600"/>
              </a:spcAft>
              <a:buFont typeface="Arial" panose="020B0604020202020204" pitchFamily="34" charset="0"/>
              <a:buChar char="•"/>
              <a:defRPr/>
            </a:pPr>
            <a:r>
              <a:rPr lang="en-US" sz="2200" dirty="0"/>
              <a:t>Comment resolution will meet this week, Monday PM1, Wednesday AM1</a:t>
            </a:r>
          </a:p>
          <a:p>
            <a:pPr lvl="1">
              <a:spcBef>
                <a:spcPts val="0"/>
              </a:spcBef>
              <a:spcAft>
                <a:spcPts val="600"/>
              </a:spcAft>
              <a:buFont typeface="Arial" panose="020B0604020202020204" pitchFamily="34" charset="0"/>
              <a:buChar char="•"/>
              <a:defRPr/>
            </a:pPr>
            <a:r>
              <a:rPr lang="en-US" sz="2200" dirty="0"/>
              <a:t>Comments submitted/disposition: &lt;</a:t>
            </a:r>
            <a:r>
              <a:rPr lang="en-US" sz="2200" dirty="0" err="1"/>
              <a:t>tbd</a:t>
            </a:r>
            <a:r>
              <a:rPr lang="en-US" sz="2200" dirty="0"/>
              <a:t>&gt;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carry into the resolution meetings on Mon/Wed?</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 </a:t>
            </a:r>
            <a:endParaRPr lang="en-US" altLang="en-US" dirty="0">
              <a:highlight>
                <a:srgbClr val="00FF00"/>
              </a:highlight>
            </a:endParaRPr>
          </a:p>
          <a:p>
            <a:pPr lvl="1" eaLnBrk="1" hangingPunct="1">
              <a:spcBef>
                <a:spcPts val="300"/>
              </a:spcBef>
            </a:pPr>
            <a:r>
              <a:rPr lang="en-US" altLang="en-US" dirty="0"/>
              <a:t>QoS topic</a:t>
            </a:r>
          </a:p>
          <a:p>
            <a:pPr lvl="1" eaLnBrk="1" hangingPunct="1">
              <a:spcBef>
                <a:spcPts val="300"/>
              </a:spcBef>
            </a:pPr>
            <a:r>
              <a:rPr lang="en-US" altLang="en-US" dirty="0"/>
              <a:t>Changes to align with removal of EPD/LPD from IEEE Std 802</a:t>
            </a:r>
          </a:p>
          <a:p>
            <a:pPr lvl="1" eaLnBrk="1" hangingPunct="1">
              <a:spcBef>
                <a:spcPts val="300"/>
              </a:spcBef>
            </a:pPr>
            <a:r>
              <a:rPr lang="en-US" altLang="en-US" dirty="0"/>
              <a:t>“Other” (slide 17)</a:t>
            </a:r>
          </a:p>
          <a:p>
            <a:pPr eaLnBrk="1" hangingPunct="1">
              <a:spcBef>
                <a:spcPts val="300"/>
              </a:spcBef>
            </a:pPr>
            <a:r>
              <a:rPr lang="en-US" altLang="en-US" dirty="0"/>
              <a:t>Sept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 17)</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30873</TotalTime>
  <Words>2445</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ARC-SC-agenda-July-2024</vt:lpstr>
      <vt:lpstr>Abstract</vt:lpstr>
      <vt:lpstr>IEEE 802.11   Architecture Standing Committee</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July (Tues) 8:00, 18 July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166</cp:revision>
  <cp:lastPrinted>1601-01-01T00:00:00Z</cp:lastPrinted>
  <dcterms:created xsi:type="dcterms:W3CDTF">2021-01-26T19:12:38Z</dcterms:created>
  <dcterms:modified xsi:type="dcterms:W3CDTF">2024-07-08T02:04:12Z</dcterms:modified>
</cp:coreProperties>
</file>