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7" d="100"/>
          <a:sy n="77" d="100"/>
        </p:scale>
        <p:origin x="51" y="6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t>11-24/1185?</a:t>
            </a:r>
          </a:p>
          <a:p>
            <a:pPr marL="457200" indent="-457200">
              <a:spcBef>
                <a:spcPts val="300"/>
              </a:spcBef>
              <a:spcAft>
                <a:spcPts val="0"/>
              </a:spcAft>
              <a:buFont typeface="Arial" panose="020B0604020202020204" pitchFamily="34" charset="0"/>
              <a:buChar char="•"/>
              <a:defRPr/>
            </a:pPr>
            <a:r>
              <a:rPr lang="en-US" sz="1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104276</TotalTime>
  <Words>2632</Words>
  <Application>Microsoft Office PowerPoint</Application>
  <PresentationFormat>Widescreen</PresentationFormat>
  <Paragraphs>294</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713</cp:revision>
  <cp:lastPrinted>1601-01-01T00:00:00Z</cp:lastPrinted>
  <dcterms:created xsi:type="dcterms:W3CDTF">2021-01-26T19:12:38Z</dcterms:created>
  <dcterms:modified xsi:type="dcterms:W3CDTF">2024-07-14T21:19:16Z</dcterms:modified>
</cp:coreProperties>
</file>