
<file path=[Content_Types].xml><?xml version="1.0" encoding="utf-8"?>
<Types xmlns="http://schemas.openxmlformats.org/package/2006/content-types">
  <Default Extension="bin" ContentType="application/vnd.openxmlformats-officedocument.oleObject"/>
  <Default Extension="rels" ContentType="application/vnd.openxmlformats-package.relationships+xml"/>
  <Default Extension="wmf" ContentType="image/x-wmf"/>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3"/>
  </p:notesMasterIdLst>
  <p:handoutMasterIdLst>
    <p:handoutMasterId r:id="rId24"/>
  </p:handoutMasterIdLst>
  <p:sldIdLst>
    <p:sldId id="850" r:id="rId2"/>
    <p:sldId id="851" r:id="rId3"/>
    <p:sldId id="2367" r:id="rId4"/>
    <p:sldId id="423" r:id="rId5"/>
    <p:sldId id="2369" r:id="rId6"/>
    <p:sldId id="2368" r:id="rId7"/>
    <p:sldId id="2370" r:id="rId8"/>
    <p:sldId id="863" r:id="rId9"/>
    <p:sldId id="848" r:id="rId10"/>
    <p:sldId id="2376" r:id="rId11"/>
    <p:sldId id="2375" r:id="rId12"/>
    <p:sldId id="754" r:id="rId13"/>
    <p:sldId id="755" r:id="rId14"/>
    <p:sldId id="458" r:id="rId15"/>
    <p:sldId id="489" r:id="rId16"/>
    <p:sldId id="814" r:id="rId17"/>
    <p:sldId id="815" r:id="rId18"/>
    <p:sldId id="749" r:id="rId19"/>
    <p:sldId id="767" r:id="rId20"/>
    <p:sldId id="768" r:id="rId21"/>
    <p:sldId id="746" r:id="rId22"/>
  </p:sldIdLst>
  <p:sldSz cx="12192000" cy="6858000"/>
  <p:notesSz cx="6934200" cy="9280525"/>
  <p:defaultTextStyle>
    <a:defPPr>
      <a:defRPr lang="en-US"/>
    </a:defPPr>
    <a:lvl1pPr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1pPr>
    <a:lvl2pPr marL="4572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2pPr>
    <a:lvl3pPr marL="9144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3pPr>
    <a:lvl4pPr marL="13716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4pPr>
    <a:lvl5pPr marL="18288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5pPr>
    <a:lvl6pPr marL="22860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6pPr>
    <a:lvl7pPr marL="27432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7pPr>
    <a:lvl8pPr marL="32004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8pPr>
    <a:lvl9pPr marL="36576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9pPr>
  </p:defaultTextStyle>
  <p:extLst>
    <p:ext uri="{521415D9-36F7-43E2-AB2F-B90AF26B5E84}">
      <p14:sectionLst xmlns:p14="http://schemas.microsoft.com/office/powerpoint/2010/main">
        <p14:section name="Default Section" id="{8DFE7571-C873-4DEA-B855-E32A36A3D0A1}">
          <p14:sldIdLst>
            <p14:sldId id="850"/>
            <p14:sldId id="851"/>
            <p14:sldId id="2367"/>
            <p14:sldId id="423"/>
          </p14:sldIdLst>
        </p14:section>
        <p14:section name="Untitled Section" id="{F44E1842-5D5B-4EA7-906B-C061226394F5}">
          <p14:sldIdLst>
            <p14:sldId id="2369"/>
            <p14:sldId id="2368"/>
            <p14:sldId id="2370"/>
            <p14:sldId id="863"/>
            <p14:sldId id="848"/>
            <p14:sldId id="2376"/>
            <p14:sldId id="2375"/>
          </p14:sldIdLst>
        </p14:section>
        <p14:section name="Untitled Section" id="{785FCC10-6561-4604-AB95-6417B3A9F74F}">
          <p14:sldIdLst>
            <p14:sldId id="754"/>
            <p14:sldId id="755"/>
            <p14:sldId id="458"/>
            <p14:sldId id="489"/>
            <p14:sldId id="814"/>
            <p14:sldId id="815"/>
            <p14:sldId id="749"/>
            <p14:sldId id="767"/>
            <p14:sldId id="768"/>
            <p14:sldId id="746"/>
          </p14:sldIdLst>
        </p14:section>
      </p14:sectionLst>
    </p:ex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00"/>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1E0C71AB-2A05-48B8-8462-8854C214A38B}" v="9" dt="2024-07-11T19:55:11.121"/>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06799F8-075E-4A3A-A7F6-7FBC6576F1A4}" styleName="Themed Style 2 - Accent 3">
    <a:tblBg>
      <a:fillRef idx="3">
        <a:schemeClr val="accent3"/>
      </a:fillRef>
      <a:effectRef idx="3">
        <a:schemeClr val="accent3"/>
      </a:effectRef>
    </a:tblBg>
    <a:wholeTbl>
      <a:tcTxStyle>
        <a:fontRef idx="minor">
          <a:scrgbClr r="0" g="0" b="0"/>
        </a:fontRef>
        <a:schemeClr val="lt1"/>
      </a:tcTxStyle>
      <a:tcStyle>
        <a:tcBdr>
          <a:left>
            <a:lnRef idx="1">
              <a:schemeClr val="accent3">
                <a:tint val="50000"/>
              </a:schemeClr>
            </a:lnRef>
          </a:left>
          <a:right>
            <a:lnRef idx="1">
              <a:schemeClr val="accent3">
                <a:tint val="50000"/>
              </a:schemeClr>
            </a:lnRef>
          </a:right>
          <a:top>
            <a:lnRef idx="1">
              <a:schemeClr val="accent3">
                <a:tint val="50000"/>
              </a:schemeClr>
            </a:lnRef>
          </a:top>
          <a:bottom>
            <a:lnRef idx="1">
              <a:schemeClr val="accent3">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8FD4443E-F989-4FC4-A0C8-D5A2AF1F390B}" styleName="Dark Style 1 - Accent 5">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5"/>
          </a:solidFill>
        </a:fill>
      </a:tcStyle>
    </a:wholeTbl>
    <a:band1H>
      <a:tcStyle>
        <a:tcBdr/>
        <a:fill>
          <a:solidFill>
            <a:schemeClr val="accent5">
              <a:shade val="60000"/>
            </a:schemeClr>
          </a:solidFill>
        </a:fill>
      </a:tcStyle>
    </a:band1H>
    <a:band1V>
      <a:tcStyle>
        <a:tcBdr/>
        <a:fill>
          <a:solidFill>
            <a:schemeClr val="accent5">
              <a:shade val="60000"/>
            </a:schemeClr>
          </a:solidFill>
        </a:fill>
      </a:tcStyle>
    </a:band1V>
    <a:lastCol>
      <a:tcTxStyle b="on"/>
      <a:tcStyle>
        <a:tcBdr>
          <a:left>
            <a:ln w="25400" cmpd="sng">
              <a:solidFill>
                <a:schemeClr val="lt1"/>
              </a:solidFill>
            </a:ln>
          </a:left>
        </a:tcBdr>
        <a:fill>
          <a:solidFill>
            <a:schemeClr val="accent5">
              <a:shade val="60000"/>
            </a:schemeClr>
          </a:solidFill>
        </a:fill>
      </a:tcStyle>
    </a:lastCol>
    <a:firstCol>
      <a:tcTxStyle b="on"/>
      <a:tcStyle>
        <a:tcBdr>
          <a:right>
            <a:ln w="25400" cmpd="sng">
              <a:solidFill>
                <a:schemeClr val="lt1"/>
              </a:solidFill>
            </a:ln>
          </a:right>
        </a:tcBdr>
        <a:fill>
          <a:solidFill>
            <a:schemeClr val="accent5">
              <a:shade val="60000"/>
            </a:schemeClr>
          </a:solidFill>
        </a:fill>
      </a:tcStyle>
    </a:firstCol>
    <a:lastRow>
      <a:tcTxStyle b="on"/>
      <a:tcStyle>
        <a:tcBdr>
          <a:top>
            <a:ln w="25400" cmpd="sng">
              <a:solidFill>
                <a:schemeClr val="lt1"/>
              </a:solidFill>
            </a:ln>
          </a:top>
        </a:tcBdr>
        <a:fill>
          <a:solidFill>
            <a:schemeClr val="accent5">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1FECB4D8-DB02-4DC6-A0A2-4F2EBAE1DC90}" styleName="Medium Style 1 - Accent 3">
    <a:wholeTbl>
      <a:tcTxStyle>
        <a:fontRef idx="minor">
          <a:scrgbClr r="0" g="0" b="0"/>
        </a:fontRef>
        <a:schemeClr val="dk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a:noFill/>
            </a:ln>
          </a:insideV>
        </a:tcBdr>
        <a:fill>
          <a:solidFill>
            <a:schemeClr val="lt1"/>
          </a:solidFill>
        </a:fill>
      </a:tcStyle>
    </a:wholeTbl>
    <a:band1H>
      <a:tcStyle>
        <a:tcBdr/>
        <a:fill>
          <a:solidFill>
            <a:schemeClr val="accent3">
              <a:tint val="20000"/>
            </a:schemeClr>
          </a:solidFill>
        </a:fill>
      </a:tcStyle>
    </a:band1H>
    <a:band1V>
      <a:tcStyle>
        <a:tcBdr/>
        <a:fill>
          <a:solidFill>
            <a:schemeClr val="accent3">
              <a:tint val="20000"/>
            </a:schemeClr>
          </a:solidFill>
        </a:fill>
      </a:tcStyle>
    </a:band1V>
    <a:lastCol>
      <a:tcTxStyle b="on"/>
      <a:tcStyle>
        <a:tcBdr/>
      </a:tcStyle>
    </a:lastCol>
    <a:firstCol>
      <a:tcTxStyle b="on"/>
      <a:tcStyle>
        <a:tcBdr/>
      </a:tcStyle>
    </a:firstCol>
    <a:lastRow>
      <a:tcTxStyle b="on"/>
      <a:tcStyle>
        <a:tcBdr>
          <a:top>
            <a:ln w="50800" cmpd="dbl">
              <a:solidFill>
                <a:schemeClr val="accent3"/>
              </a:solidFill>
            </a:ln>
          </a:top>
        </a:tcBdr>
        <a:fill>
          <a:solidFill>
            <a:schemeClr val="lt1"/>
          </a:solidFill>
        </a:fill>
      </a:tcStyle>
    </a:lastRow>
    <a:firstRow>
      <a:tcTxStyle b="on">
        <a:fontRef idx="minor">
          <a:scrgbClr r="0" g="0" b="0"/>
        </a:fontRef>
        <a:schemeClr val="lt1"/>
      </a:tcTxStyle>
      <a:tcStyle>
        <a:tcBdr/>
        <a:fill>
          <a:solidFill>
            <a:schemeClr val="accent3"/>
          </a:solidFill>
        </a:fill>
      </a:tcStyle>
    </a:firstRow>
  </a:tblStyle>
  <a:tblStyle styleId="{46F890A9-2807-4EBB-B81D-B2AA78EC7F39}" styleName="Dark Style 2 - Accent 5/Accent 6">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5">
              <a:tint val="20000"/>
            </a:schemeClr>
          </a:solidFill>
        </a:fill>
      </a:tcStyle>
    </a:lastRow>
    <a:firstRow>
      <a:tcTxStyle b="on">
        <a:fontRef idx="minor">
          <a:scrgbClr r="0" g="0" b="0"/>
        </a:fontRef>
        <a:schemeClr val="lt1"/>
      </a:tcTxStyle>
      <a:tcStyle>
        <a:tcBdr/>
        <a:fill>
          <a:solidFill>
            <a:schemeClr val="accent6"/>
          </a:solidFill>
        </a:fill>
      </a:tcStyle>
    </a:firstRow>
  </a:tblStyle>
  <a:tblStyle styleId="{10A1B5D5-9B99-4C35-A422-299274C87663}" styleName="Medium Style 1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a:noFill/>
            </a:ln>
          </a:insideV>
        </a:tcBdr>
        <a:fill>
          <a:solidFill>
            <a:schemeClr val="lt1"/>
          </a:solidFill>
        </a:fill>
      </a:tcStyle>
    </a:wholeTbl>
    <a:band1H>
      <a:tcStyle>
        <a:tcBdr/>
        <a:fill>
          <a:solidFill>
            <a:schemeClr val="accent6">
              <a:tint val="20000"/>
            </a:schemeClr>
          </a:solidFill>
        </a:fill>
      </a:tcStyle>
    </a:band1H>
    <a:band1V>
      <a:tcStyle>
        <a:tcBdr/>
        <a:fill>
          <a:solidFill>
            <a:schemeClr val="accent6">
              <a:tint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solidFill>
            <a:schemeClr val="lt1"/>
          </a:solidFill>
        </a:fill>
      </a:tcStyle>
    </a:lastRow>
    <a:firstRow>
      <a:tcTxStyle b="on">
        <a:fontRef idx="minor">
          <a:scrgbClr r="0" g="0" b="0"/>
        </a:fontRef>
        <a:schemeClr val="lt1"/>
      </a:tcTxStyle>
      <a:tcStyle>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121" autoAdjust="0"/>
    <p:restoredTop sz="96371" autoAdjust="0"/>
  </p:normalViewPr>
  <p:slideViewPr>
    <p:cSldViewPr>
      <p:cViewPr>
        <p:scale>
          <a:sx n="88" d="100"/>
          <a:sy n="88" d="100"/>
        </p:scale>
        <p:origin x="34" y="156"/>
      </p:cViewPr>
      <p:guideLst>
        <p:guide orient="horz" pos="2160"/>
        <p:guide pos="3840"/>
      </p:guideLst>
    </p:cSldViewPr>
  </p:slideViewPr>
  <p:outlineViewPr>
    <p:cViewPr>
      <p:scale>
        <a:sx n="50" d="100"/>
        <a:sy n="50" d="100"/>
      </p:scale>
      <p:origin x="0" y="0"/>
    </p:cViewPr>
  </p:outlineViewPr>
  <p:notesTextViewPr>
    <p:cViewPr>
      <p:scale>
        <a:sx n="100" d="100"/>
        <a:sy n="100" d="100"/>
      </p:scale>
      <p:origin x="0" y="0"/>
    </p:cViewPr>
  </p:notesTextViewPr>
  <p:sorterViewPr>
    <p:cViewPr varScale="1">
      <p:scale>
        <a:sx n="1" d="1"/>
        <a:sy n="1" d="1"/>
      </p:scale>
      <p:origin x="0" y="0"/>
    </p:cViewPr>
  </p:sorterViewPr>
  <p:notesViewPr>
    <p:cSldViewPr>
      <p:cViewPr>
        <p:scale>
          <a:sx n="66" d="100"/>
          <a:sy n="66" d="100"/>
        </p:scale>
        <p:origin x="4194" y="744"/>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microsoft.com/office/2016/11/relationships/changesInfo" Target="changesInfos/changesInfo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 Id="rId30"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ike Montemurro" userId="40c20c913ca7511e" providerId="LiveId" clId="{1E0C71AB-2A05-48B8-8462-8854C214A38B}"/>
    <pc:docChg chg="undo custSel addSld delSld modSld modSection">
      <pc:chgData name="Mike Montemurro" userId="40c20c913ca7511e" providerId="LiveId" clId="{1E0C71AB-2A05-48B8-8462-8854C214A38B}" dt="2024-07-12T12:31:43.886" v="869" actId="20577"/>
      <pc:docMkLst>
        <pc:docMk/>
      </pc:docMkLst>
      <pc:sldChg chg="modSp mod">
        <pc:chgData name="Mike Montemurro" userId="40c20c913ca7511e" providerId="LiveId" clId="{1E0C71AB-2A05-48B8-8462-8854C214A38B}" dt="2024-07-11T19:41:19.926" v="13" actId="20577"/>
        <pc:sldMkLst>
          <pc:docMk/>
          <pc:sldMk cId="2822743645" sldId="850"/>
        </pc:sldMkLst>
        <pc:spChg chg="mod">
          <ac:chgData name="Mike Montemurro" userId="40c20c913ca7511e" providerId="LiveId" clId="{1E0C71AB-2A05-48B8-8462-8854C214A38B}" dt="2024-07-11T19:41:05.832" v="7" actId="20577"/>
          <ac:spMkLst>
            <pc:docMk/>
            <pc:sldMk cId="2822743645" sldId="850"/>
            <ac:spMk id="4" creationId="{27F8E238-240A-4782-BD7C-888A610FFE0E}"/>
          </ac:spMkLst>
        </pc:spChg>
        <pc:spChg chg="mod">
          <ac:chgData name="Mike Montemurro" userId="40c20c913ca7511e" providerId="LiveId" clId="{1E0C71AB-2A05-48B8-8462-8854C214A38B}" dt="2024-07-11T19:41:19.926" v="13" actId="20577"/>
          <ac:spMkLst>
            <pc:docMk/>
            <pc:sldMk cId="2822743645" sldId="850"/>
            <ac:spMk id="5" creationId="{5C289E12-1085-4168-A398-0F7249308ABA}"/>
          </ac:spMkLst>
        </pc:spChg>
      </pc:sldChg>
      <pc:sldChg chg="modSp mod">
        <pc:chgData name="Mike Montemurro" userId="40c20c913ca7511e" providerId="LiveId" clId="{1E0C71AB-2A05-48B8-8462-8854C214A38B}" dt="2024-07-12T12:31:43.886" v="869" actId="20577"/>
        <pc:sldMkLst>
          <pc:docMk/>
          <pc:sldMk cId="1366082887" sldId="851"/>
        </pc:sldMkLst>
        <pc:spChg chg="mod">
          <ac:chgData name="Mike Montemurro" userId="40c20c913ca7511e" providerId="LiveId" clId="{1E0C71AB-2A05-48B8-8462-8854C214A38B}" dt="2024-07-12T12:31:43.886" v="869" actId="20577"/>
          <ac:spMkLst>
            <pc:docMk/>
            <pc:sldMk cId="1366082887" sldId="851"/>
            <ac:spMk id="5" creationId="{CE3CB10D-55A8-4529-BEDD-F608F8F8F2BA}"/>
          </ac:spMkLst>
        </pc:spChg>
      </pc:sldChg>
      <pc:sldChg chg="del">
        <pc:chgData name="Mike Montemurro" userId="40c20c913ca7511e" providerId="LiveId" clId="{1E0C71AB-2A05-48B8-8462-8854C214A38B}" dt="2024-07-11T19:49:41.561" v="208" actId="2696"/>
        <pc:sldMkLst>
          <pc:docMk/>
          <pc:sldMk cId="577097168" sldId="860"/>
        </pc:sldMkLst>
      </pc:sldChg>
      <pc:sldChg chg="modSp mod">
        <pc:chgData name="Mike Montemurro" userId="40c20c913ca7511e" providerId="LiveId" clId="{1E0C71AB-2A05-48B8-8462-8854C214A38B}" dt="2024-07-11T19:45:09.434" v="163" actId="20577"/>
        <pc:sldMkLst>
          <pc:docMk/>
          <pc:sldMk cId="2423762277" sldId="2367"/>
        </pc:sldMkLst>
        <pc:spChg chg="mod">
          <ac:chgData name="Mike Montemurro" userId="40c20c913ca7511e" providerId="LiveId" clId="{1E0C71AB-2A05-48B8-8462-8854C214A38B}" dt="2024-07-11T19:45:06.463" v="162" actId="20577"/>
          <ac:spMkLst>
            <pc:docMk/>
            <pc:sldMk cId="2423762277" sldId="2367"/>
            <ac:spMk id="2" creationId="{1445B411-356B-4362-90AA-30C6AD27300A}"/>
          </ac:spMkLst>
        </pc:spChg>
        <pc:spChg chg="mod">
          <ac:chgData name="Mike Montemurro" userId="40c20c913ca7511e" providerId="LiveId" clId="{1E0C71AB-2A05-48B8-8462-8854C214A38B}" dt="2024-07-11T19:45:09.434" v="163" actId="20577"/>
          <ac:spMkLst>
            <pc:docMk/>
            <pc:sldMk cId="2423762277" sldId="2367"/>
            <ac:spMk id="8195" creationId="{00000000-0000-0000-0000-000000000000}"/>
          </ac:spMkLst>
        </pc:spChg>
      </pc:sldChg>
      <pc:sldChg chg="modSp mod">
        <pc:chgData name="Mike Montemurro" userId="40c20c913ca7511e" providerId="LiveId" clId="{1E0C71AB-2A05-48B8-8462-8854C214A38B}" dt="2024-07-11T20:34:55.446" v="833"/>
        <pc:sldMkLst>
          <pc:docMk/>
          <pc:sldMk cId="3028779059" sldId="2368"/>
        </pc:sldMkLst>
        <pc:spChg chg="mod">
          <ac:chgData name="Mike Montemurro" userId="40c20c913ca7511e" providerId="LiveId" clId="{1E0C71AB-2A05-48B8-8462-8854C214A38B}" dt="2024-07-11T19:43:46.263" v="148" actId="20577"/>
          <ac:spMkLst>
            <pc:docMk/>
            <pc:sldMk cId="3028779059" sldId="2368"/>
            <ac:spMk id="2" creationId="{7D79007B-AF56-597C-C6F8-BB87C87B9569}"/>
          </ac:spMkLst>
        </pc:spChg>
        <pc:spChg chg="mod">
          <ac:chgData name="Mike Montemurro" userId="40c20c913ca7511e" providerId="LiveId" clId="{1E0C71AB-2A05-48B8-8462-8854C214A38B}" dt="2024-07-11T20:34:50.523" v="832"/>
          <ac:spMkLst>
            <pc:docMk/>
            <pc:sldMk cId="3028779059" sldId="2368"/>
            <ac:spMk id="3" creationId="{5B8DD137-6145-B9BE-7DF1-F35ABF1216E8}"/>
          </ac:spMkLst>
        </pc:spChg>
        <pc:spChg chg="mod">
          <ac:chgData name="Mike Montemurro" userId="40c20c913ca7511e" providerId="LiveId" clId="{1E0C71AB-2A05-48B8-8462-8854C214A38B}" dt="2024-07-11T20:34:55.446" v="833"/>
          <ac:spMkLst>
            <pc:docMk/>
            <pc:sldMk cId="3028779059" sldId="2368"/>
            <ac:spMk id="4" creationId="{EF87BD29-945B-D4C4-6CE4-E0CC7808D00F}"/>
          </ac:spMkLst>
        </pc:spChg>
      </pc:sldChg>
      <pc:sldChg chg="modSp mod">
        <pc:chgData name="Mike Montemurro" userId="40c20c913ca7511e" providerId="LiveId" clId="{1E0C71AB-2A05-48B8-8462-8854C214A38B}" dt="2024-07-12T12:31:19.662" v="865" actId="20577"/>
        <pc:sldMkLst>
          <pc:docMk/>
          <pc:sldMk cId="2478274848" sldId="2369"/>
        </pc:sldMkLst>
        <pc:spChg chg="mod">
          <ac:chgData name="Mike Montemurro" userId="40c20c913ca7511e" providerId="LiveId" clId="{1E0C71AB-2A05-48B8-8462-8854C214A38B}" dt="2024-07-11T20:34:38.968" v="831" actId="20577"/>
          <ac:spMkLst>
            <pc:docMk/>
            <pc:sldMk cId="2478274848" sldId="2369"/>
            <ac:spMk id="2" creationId="{4E41AAE1-F249-0848-05B8-5526A4350794}"/>
          </ac:spMkLst>
        </pc:spChg>
        <pc:spChg chg="mod">
          <ac:chgData name="Mike Montemurro" userId="40c20c913ca7511e" providerId="LiveId" clId="{1E0C71AB-2A05-48B8-8462-8854C214A38B}" dt="2024-07-11T20:34:19.363" v="827" actId="20577"/>
          <ac:spMkLst>
            <pc:docMk/>
            <pc:sldMk cId="2478274848" sldId="2369"/>
            <ac:spMk id="10" creationId="{CC2AB40D-EE73-4F6E-AF6C-5BB8815A67AA}"/>
          </ac:spMkLst>
        </pc:spChg>
        <pc:spChg chg="mod">
          <ac:chgData name="Mike Montemurro" userId="40c20c913ca7511e" providerId="LiveId" clId="{1E0C71AB-2A05-48B8-8462-8854C214A38B}" dt="2024-07-12T12:31:19.662" v="865" actId="20577"/>
          <ac:spMkLst>
            <pc:docMk/>
            <pc:sldMk cId="2478274848" sldId="2369"/>
            <ac:spMk id="4103" creationId="{00000000-0000-0000-0000-000000000000}"/>
          </ac:spMkLst>
        </pc:spChg>
      </pc:sldChg>
      <pc:sldChg chg="modSp mod">
        <pc:chgData name="Mike Montemurro" userId="40c20c913ca7511e" providerId="LiveId" clId="{1E0C71AB-2A05-48B8-8462-8854C214A38B}" dt="2024-07-11T19:49:18.922" v="207" actId="20577"/>
        <pc:sldMkLst>
          <pc:docMk/>
          <pc:sldMk cId="3638405448" sldId="2370"/>
        </pc:sldMkLst>
        <pc:spChg chg="mod">
          <ac:chgData name="Mike Montemurro" userId="40c20c913ca7511e" providerId="LiveId" clId="{1E0C71AB-2A05-48B8-8462-8854C214A38B}" dt="2024-07-11T19:49:18.922" v="207" actId="20577"/>
          <ac:spMkLst>
            <pc:docMk/>
            <pc:sldMk cId="3638405448" sldId="2370"/>
            <ac:spMk id="5" creationId="{312E63CB-7AA4-47E9-A213-073D8CADFEE1}"/>
          </ac:spMkLst>
        </pc:spChg>
      </pc:sldChg>
      <pc:sldChg chg="del">
        <pc:chgData name="Mike Montemurro" userId="40c20c913ca7511e" providerId="LiveId" clId="{1E0C71AB-2A05-48B8-8462-8854C214A38B}" dt="2024-07-11T19:52:43.540" v="211" actId="47"/>
        <pc:sldMkLst>
          <pc:docMk/>
          <pc:sldMk cId="3766763096" sldId="2373"/>
        </pc:sldMkLst>
      </pc:sldChg>
      <pc:sldChg chg="modSp add del mod">
        <pc:chgData name="Mike Montemurro" userId="40c20c913ca7511e" providerId="LiveId" clId="{1E0C71AB-2A05-48B8-8462-8854C214A38B}" dt="2024-07-11T19:55:22.106" v="233" actId="2696"/>
        <pc:sldMkLst>
          <pc:docMk/>
          <pc:sldMk cId="2798728210" sldId="2374"/>
        </pc:sldMkLst>
        <pc:spChg chg="mod">
          <ac:chgData name="Mike Montemurro" userId="40c20c913ca7511e" providerId="LiveId" clId="{1E0C71AB-2A05-48B8-8462-8854C214A38B}" dt="2024-07-11T19:52:57.356" v="232" actId="20577"/>
          <ac:spMkLst>
            <pc:docMk/>
            <pc:sldMk cId="2798728210" sldId="2374"/>
            <ac:spMk id="3" creationId="{0A495611-3706-18E7-1DB7-585F06BC2240}"/>
          </ac:spMkLst>
        </pc:spChg>
      </pc:sldChg>
      <pc:sldChg chg="modSp add mod">
        <pc:chgData name="Mike Montemurro" userId="40c20c913ca7511e" providerId="LiveId" clId="{1E0C71AB-2A05-48B8-8462-8854C214A38B}" dt="2024-07-11T20:09:08.901" v="353" actId="20577"/>
        <pc:sldMkLst>
          <pc:docMk/>
          <pc:sldMk cId="4236352472" sldId="2375"/>
        </pc:sldMkLst>
        <pc:spChg chg="mod">
          <ac:chgData name="Mike Montemurro" userId="40c20c913ca7511e" providerId="LiveId" clId="{1E0C71AB-2A05-48B8-8462-8854C214A38B}" dt="2024-07-11T20:09:08.901" v="353" actId="20577"/>
          <ac:spMkLst>
            <pc:docMk/>
            <pc:sldMk cId="4236352472" sldId="2375"/>
            <ac:spMk id="2" creationId="{C6EA7B30-6898-B557-187E-5DBC2CF7F632}"/>
          </ac:spMkLst>
        </pc:spChg>
        <pc:spChg chg="mod">
          <ac:chgData name="Mike Montemurro" userId="40c20c913ca7511e" providerId="LiveId" clId="{1E0C71AB-2A05-48B8-8462-8854C214A38B}" dt="2024-07-11T19:56:28.786" v="331" actId="20577"/>
          <ac:spMkLst>
            <pc:docMk/>
            <pc:sldMk cId="4236352472" sldId="2375"/>
            <ac:spMk id="3" creationId="{0A495611-3706-18E7-1DB7-585F06BC2240}"/>
          </ac:spMkLst>
        </pc:spChg>
      </pc:sldChg>
      <pc:sldChg chg="modSp mod">
        <pc:chgData name="Mike Montemurro" userId="40c20c913ca7511e" providerId="LiveId" clId="{1E0C71AB-2A05-48B8-8462-8854C214A38B}" dt="2024-07-11T20:09:59.852" v="367" actId="20577"/>
        <pc:sldMkLst>
          <pc:docMk/>
          <pc:sldMk cId="3336687352" sldId="2376"/>
        </pc:sldMkLst>
        <pc:spChg chg="mod">
          <ac:chgData name="Mike Montemurro" userId="40c20c913ca7511e" providerId="LiveId" clId="{1E0C71AB-2A05-48B8-8462-8854C214A38B}" dt="2024-07-11T20:09:59.852" v="367" actId="20577"/>
          <ac:spMkLst>
            <pc:docMk/>
            <pc:sldMk cId="3336687352" sldId="2376"/>
            <ac:spMk id="5" creationId="{312E63CB-7AA4-47E9-A213-073D8CADFEE1}"/>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dt" sz="quarter" idx="1"/>
          </p:nvPr>
        </p:nvSpPr>
        <p:spPr bwMode="auto">
          <a:xfrm>
            <a:off x="695325" y="174625"/>
            <a:ext cx="1041400"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400" b="1">
                <a:latin typeface="Times New Roman" pitchFamily="18" charset="0"/>
                <a:ea typeface="+mn-ea"/>
                <a:cs typeface="+mn-cs"/>
              </a:defRPr>
            </a:lvl1pPr>
          </a:lstStyle>
          <a:p>
            <a:pPr>
              <a:defRPr/>
            </a:pPr>
            <a:r>
              <a:rPr lang="en-US"/>
              <a:t>January 2016</a:t>
            </a:r>
          </a:p>
        </p:txBody>
      </p:sp>
      <p:sp>
        <p:nvSpPr>
          <p:cNvPr id="3076" name="Rectangle 4"/>
          <p:cNvSpPr>
            <a:spLocks noGrp="1" noChangeArrowheads="1"/>
          </p:cNvSpPr>
          <p:nvPr>
            <p:ph type="ftr" sz="quarter" idx="2"/>
          </p:nvPr>
        </p:nvSpPr>
        <p:spPr bwMode="auto">
          <a:xfrm>
            <a:off x="3892550" y="8982075"/>
            <a:ext cx="2425700"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latin typeface="Times New Roman" pitchFamily="18" charset="0"/>
                <a:ea typeface="+mn-ea"/>
                <a:cs typeface="+mn-cs"/>
              </a:defRPr>
            </a:lvl1pPr>
          </a:lstStyle>
          <a:p>
            <a:pPr>
              <a:defRPr/>
            </a:pPr>
            <a:r>
              <a:rPr lang="en-US"/>
              <a:t>Tony Xiao Han (Huawei Technologies)</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lvl1pPr>
          </a:lstStyle>
          <a:p>
            <a:pPr>
              <a:defRPr/>
            </a:pPr>
            <a:r>
              <a:rPr lang="en-US" altLang="en-US"/>
              <a:t>Page </a:t>
            </a:r>
            <a:fld id="{9F288A74-A044-4BEA-A240-DEFB332E57C4}" type="slidenum">
              <a:rPr lang="en-US" altLang="en-US"/>
              <a:pPr>
                <a:defRPr/>
              </a:pPr>
              <a:t>‹#›</a:t>
            </a:fld>
            <a:endParaRPr lang="en-US" altLang="en-US"/>
          </a:p>
        </p:txBody>
      </p:sp>
      <p:sp>
        <p:nvSpPr>
          <p:cNvPr id="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
        <p:nvSpPr>
          <p:cNvPr id="14342"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ea typeface="MS PGothic" panose="020B0600070205080204" pitchFamily="34" charset="-128"/>
              </a:defRPr>
            </a:lvl1pPr>
            <a:lvl2pPr marL="742950" indent="-285750" defTabSz="933450">
              <a:defRPr sz="1200">
                <a:solidFill>
                  <a:schemeClr val="tx1"/>
                </a:solidFill>
                <a:latin typeface="Times New Roman" panose="02020603050405020304" pitchFamily="18" charset="0"/>
                <a:ea typeface="MS PGothic" panose="020B0600070205080204" pitchFamily="34" charset="-128"/>
              </a:defRPr>
            </a:lvl2pPr>
            <a:lvl3pPr marL="1143000" indent="-228600" defTabSz="933450">
              <a:defRPr sz="1200">
                <a:solidFill>
                  <a:schemeClr val="tx1"/>
                </a:solidFill>
                <a:latin typeface="Times New Roman" panose="02020603050405020304" pitchFamily="18" charset="0"/>
                <a:ea typeface="MS PGothic" panose="020B0600070205080204" pitchFamily="34" charset="-128"/>
              </a:defRPr>
            </a:lvl3pPr>
            <a:lvl4pPr marL="1600200" indent="-228600" defTabSz="933450">
              <a:defRPr sz="1200">
                <a:solidFill>
                  <a:schemeClr val="tx1"/>
                </a:solidFill>
                <a:latin typeface="Times New Roman" panose="02020603050405020304" pitchFamily="18" charset="0"/>
                <a:ea typeface="MS PGothic" panose="020B0600070205080204" pitchFamily="34" charset="-128"/>
              </a:defRPr>
            </a:lvl4pPr>
            <a:lvl5pPr marL="2057400" indent="-228600" defTabSz="933450">
              <a:defRPr sz="1200">
                <a:solidFill>
                  <a:schemeClr val="tx1"/>
                </a:solidFill>
                <a:latin typeface="Times New Roman" panose="02020603050405020304" pitchFamily="18" charset="0"/>
                <a:ea typeface="MS PGothic" panose="020B0600070205080204" pitchFamily="34" charset="-128"/>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a:defRPr/>
            </a:pPr>
            <a:r>
              <a:rPr lang="en-US" altLang="en-US"/>
              <a:t>Submission</a:t>
            </a:r>
          </a:p>
        </p:txBody>
      </p:sp>
      <p:sp>
        <p:nvSpPr>
          <p:cNvPr id="3079"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Tree>
    <p:extLst>
      <p:ext uri="{BB962C8B-B14F-4D97-AF65-F5344CB8AC3E}">
        <p14:creationId xmlns:p14="http://schemas.microsoft.com/office/powerpoint/2010/main" val="3642950876"/>
      </p:ext>
    </p:extLst>
  </p:cSld>
  <p:clrMap bg1="lt1" tx1="dk1" bg2="lt2" tx2="dk2" accent1="accent1" accent2="accent2" accent3="accent3" accent4="accent4" accent5="accent5" accent6="accent6" hlink="hlink" folHlink="folHlink"/>
  <p:hf hdr="0" ftr="0" dt="0"/>
</p:handoutMaster>
</file>

<file path=ppt/media/image1.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086225" y="95250"/>
            <a:ext cx="2195513"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400" b="1">
                <a:latin typeface="Times New Roman" pitchFamily="18" charset="0"/>
                <a:ea typeface="+mn-ea"/>
                <a:cs typeface="+mn-cs"/>
              </a:defRPr>
            </a:lvl1pPr>
          </a:lstStyle>
          <a:p>
            <a:pPr>
              <a:defRPr/>
            </a:pPr>
            <a:r>
              <a:rPr lang="en-US"/>
              <a:t>doc.: IEEE 802.11-15/1472r0</a:t>
            </a:r>
          </a:p>
        </p:txBody>
      </p:sp>
      <p:sp>
        <p:nvSpPr>
          <p:cNvPr id="2051" name="Rectangle 3"/>
          <p:cNvSpPr>
            <a:spLocks noGrp="1" noChangeArrowheads="1"/>
          </p:cNvSpPr>
          <p:nvPr>
            <p:ph type="dt" idx="1"/>
          </p:nvPr>
        </p:nvSpPr>
        <p:spPr bwMode="auto">
          <a:xfrm>
            <a:off x="654050" y="95250"/>
            <a:ext cx="1041400"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400" b="1">
                <a:latin typeface="Times New Roman" pitchFamily="18" charset="0"/>
                <a:ea typeface="+mn-ea"/>
                <a:cs typeface="+mn-cs"/>
              </a:defRPr>
            </a:lvl1pPr>
          </a:lstStyle>
          <a:p>
            <a:pPr>
              <a:defRPr/>
            </a:pPr>
            <a:r>
              <a:rPr lang="en-US"/>
              <a:t>January 2016</a:t>
            </a:r>
          </a:p>
        </p:txBody>
      </p:sp>
      <p:sp>
        <p:nvSpPr>
          <p:cNvPr id="2052" name="Rectangle 4"/>
          <p:cNvSpPr>
            <a:spLocks noGrp="1" noRot="1" noChangeAspect="1" noChangeArrowheads="1" noTextEdit="1"/>
          </p:cNvSpPr>
          <p:nvPr>
            <p:ph type="sldImg" idx="2"/>
          </p:nvPr>
        </p:nvSpPr>
        <p:spPr bwMode="auto">
          <a:xfrm>
            <a:off x="384175" y="701675"/>
            <a:ext cx="61658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3395663" y="8985250"/>
            <a:ext cx="2886075"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latin typeface="Times New Roman" pitchFamily="18" charset="0"/>
                <a:ea typeface="+mn-ea"/>
                <a:cs typeface="+mn-cs"/>
              </a:defRPr>
            </a:lvl5pPr>
          </a:lstStyle>
          <a:p>
            <a:pPr lvl="4">
              <a:defRPr/>
            </a:pPr>
            <a:r>
              <a:rPr lang="en-US"/>
              <a:t>Tony Xiao Han (Huawei Technologies)</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lvl1pPr>
          </a:lstStyle>
          <a:p>
            <a:pPr>
              <a:defRPr/>
            </a:pPr>
            <a:r>
              <a:rPr lang="en-US" altLang="en-US"/>
              <a:t>Page </a:t>
            </a:r>
            <a:fld id="{DF5FBB85-B9F8-4899-8B5B-B90AEDFA23A9}" type="slidenum">
              <a:rPr lang="en-US" altLang="en-US"/>
              <a:pPr>
                <a:defRPr/>
              </a:pPr>
              <a:t>‹#›</a:t>
            </a:fld>
            <a:endParaRPr lang="en-US" altLang="en-US"/>
          </a:p>
        </p:txBody>
      </p:sp>
      <p:sp>
        <p:nvSpPr>
          <p:cNvPr id="13320"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a:defRPr/>
            </a:pPr>
            <a:r>
              <a:rPr lang="en-US" altLang="en-US"/>
              <a:t>Submission</a:t>
            </a:r>
          </a:p>
        </p:txBody>
      </p:sp>
      <p:sp>
        <p:nvSpPr>
          <p:cNvPr id="2057"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
        <p:nvSpPr>
          <p:cNvPr id="2058"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Tree>
    <p:extLst>
      <p:ext uri="{BB962C8B-B14F-4D97-AF65-F5344CB8AC3E}">
        <p14:creationId xmlns:p14="http://schemas.microsoft.com/office/powerpoint/2010/main" val="2098812939"/>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607758612"/>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86203401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2121866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4147137337"/>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305881020"/>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67035713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2759087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hdr" sz="quarter"/>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sz="1400"/>
              <a:t>doc.: IEEE 802.11-17/0xxxr0</a:t>
            </a:r>
          </a:p>
        </p:txBody>
      </p:sp>
      <p:sp>
        <p:nvSpPr>
          <p:cNvPr id="19459" name="Rectangle 3"/>
          <p:cNvSpPr>
            <a:spLocks noGrp="1" noChangeArrowheads="1"/>
          </p:cNvSpPr>
          <p:nvPr>
            <p:ph type="dt" sz="quarter" idx="1"/>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sz="1400"/>
              <a:t>May 2017</a:t>
            </a:r>
          </a:p>
        </p:txBody>
      </p:sp>
      <p:sp>
        <p:nvSpPr>
          <p:cNvPr id="19460" name="Rectangle 6"/>
          <p:cNvSpPr>
            <a:spLocks noGrp="1" noChangeArrowheads="1"/>
          </p:cNvSpPr>
          <p:nvPr>
            <p:ph type="ftr" sz="quarter" idx="4"/>
          </p:nvPr>
        </p:nvSpPr>
        <p:spPr/>
        <p:txBody>
          <a:bodyPr/>
          <a:lstStyle>
            <a:lvl1pPr marL="342900" indent="-342900"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457200" defTabSz="933450" eaLnBrk="0" hangingPunct="0">
              <a:defRPr sz="1200">
                <a:solidFill>
                  <a:schemeClr val="tx1"/>
                </a:solidFill>
                <a:latin typeface="Times New Roman" pitchFamily="18" charset="0"/>
              </a:defRPr>
            </a:lvl5pPr>
            <a:lvl6pPr marL="914400" defTabSz="933450" eaLnBrk="0" fontAlgn="base" hangingPunct="0">
              <a:spcBef>
                <a:spcPct val="0"/>
              </a:spcBef>
              <a:spcAft>
                <a:spcPct val="0"/>
              </a:spcAft>
              <a:defRPr sz="1200">
                <a:solidFill>
                  <a:schemeClr val="tx1"/>
                </a:solidFill>
                <a:latin typeface="Times New Roman" pitchFamily="18" charset="0"/>
              </a:defRPr>
            </a:lvl6pPr>
            <a:lvl7pPr marL="1371600" defTabSz="933450" eaLnBrk="0" fontAlgn="base" hangingPunct="0">
              <a:spcBef>
                <a:spcPct val="0"/>
              </a:spcBef>
              <a:spcAft>
                <a:spcPct val="0"/>
              </a:spcAft>
              <a:defRPr sz="1200">
                <a:solidFill>
                  <a:schemeClr val="tx1"/>
                </a:solidFill>
                <a:latin typeface="Times New Roman" pitchFamily="18" charset="0"/>
              </a:defRPr>
            </a:lvl7pPr>
            <a:lvl8pPr marL="1828800" defTabSz="933450" eaLnBrk="0" fontAlgn="base" hangingPunct="0">
              <a:spcBef>
                <a:spcPct val="0"/>
              </a:spcBef>
              <a:spcAft>
                <a:spcPct val="0"/>
              </a:spcAft>
              <a:defRPr sz="1200">
                <a:solidFill>
                  <a:schemeClr val="tx1"/>
                </a:solidFill>
                <a:latin typeface="Times New Roman" pitchFamily="18" charset="0"/>
              </a:defRPr>
            </a:lvl8pPr>
            <a:lvl9pPr marL="2286000" defTabSz="933450" eaLnBrk="0" fontAlgn="base" hangingPunct="0">
              <a:spcBef>
                <a:spcPct val="0"/>
              </a:spcBef>
              <a:spcAft>
                <a:spcPct val="0"/>
              </a:spcAft>
              <a:defRPr sz="1200">
                <a:solidFill>
                  <a:schemeClr val="tx1"/>
                </a:solidFill>
                <a:latin typeface="Times New Roman" pitchFamily="18" charset="0"/>
              </a:defRPr>
            </a:lvl9pPr>
          </a:lstStyle>
          <a:p>
            <a:pPr lvl="4">
              <a:defRPr/>
            </a:pPr>
            <a:r>
              <a:rPr lang="en-US"/>
              <a:t>Dorothy Stanley, HP Enterprise</a:t>
            </a:r>
          </a:p>
        </p:txBody>
      </p:sp>
      <p:sp>
        <p:nvSpPr>
          <p:cNvPr id="19461" name="Rectangle 7"/>
          <p:cNvSpPr>
            <a:spLocks noGrp="1" noChangeArrowheads="1"/>
          </p:cNvSpPr>
          <p:nvPr>
            <p:ph type="sldNum" sz="quarter" idx="5"/>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a:t>Page </a:t>
            </a:r>
            <a:fld id="{81CEE20B-EFCB-4243-971C-5ADEB57723BE}" type="slidenum">
              <a:rPr lang="en-US" smtClean="0"/>
              <a:pPr>
                <a:defRPr/>
              </a:pPr>
              <a:t>5</a:t>
            </a:fld>
            <a:endParaRPr lang="en-US"/>
          </a:p>
        </p:txBody>
      </p:sp>
      <p:sp>
        <p:nvSpPr>
          <p:cNvPr id="31750" name="Rectangle 2"/>
          <p:cNvSpPr>
            <a:spLocks noGrp="1" noRot="1" noChangeAspect="1" noChangeArrowheads="1" noTextEdit="1"/>
          </p:cNvSpPr>
          <p:nvPr>
            <p:ph type="sldImg"/>
          </p:nvPr>
        </p:nvSpPr>
        <p:spPr>
          <a:xfrm>
            <a:off x="384175" y="701675"/>
            <a:ext cx="6165850" cy="3468688"/>
          </a:xfrm>
          <a:ln/>
        </p:spPr>
      </p:sp>
      <p:sp>
        <p:nvSpPr>
          <p:cNvPr id="31751" name="Rectangle 3"/>
          <p:cNvSpPr>
            <a:spLocks noGrp="1" noChangeArrowheads="1"/>
          </p:cNvSpPr>
          <p:nvPr>
            <p:ph type="body" idx="1"/>
          </p:nvPr>
        </p:nvSpPr>
        <p:spPr>
          <a:noFill/>
        </p:spPr>
        <p:txBody>
          <a:bodyPr/>
          <a:lstStyle/>
          <a:p>
            <a:endParaRPr lang="en-US" altLang="en-US"/>
          </a:p>
        </p:txBody>
      </p:sp>
    </p:spTree>
    <p:extLst>
      <p:ext uri="{BB962C8B-B14F-4D97-AF65-F5344CB8AC3E}">
        <p14:creationId xmlns:p14="http://schemas.microsoft.com/office/powerpoint/2010/main" val="105714295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hdr" sz="quarter"/>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sz="1400"/>
              <a:t>doc.: IEEE 802.11-17/0xxxr0</a:t>
            </a:r>
          </a:p>
        </p:txBody>
      </p:sp>
      <p:sp>
        <p:nvSpPr>
          <p:cNvPr id="19459" name="Rectangle 3"/>
          <p:cNvSpPr>
            <a:spLocks noGrp="1" noChangeArrowheads="1"/>
          </p:cNvSpPr>
          <p:nvPr>
            <p:ph type="dt" sz="quarter" idx="1"/>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sz="1400"/>
              <a:t>May 2017</a:t>
            </a:r>
          </a:p>
        </p:txBody>
      </p:sp>
      <p:sp>
        <p:nvSpPr>
          <p:cNvPr id="19460" name="Rectangle 6"/>
          <p:cNvSpPr>
            <a:spLocks noGrp="1" noChangeArrowheads="1"/>
          </p:cNvSpPr>
          <p:nvPr>
            <p:ph type="ftr" sz="quarter" idx="4"/>
          </p:nvPr>
        </p:nvSpPr>
        <p:spPr/>
        <p:txBody>
          <a:bodyPr/>
          <a:lstStyle>
            <a:lvl1pPr marL="342900" indent="-342900"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457200" defTabSz="933450" eaLnBrk="0" hangingPunct="0">
              <a:defRPr sz="1200">
                <a:solidFill>
                  <a:schemeClr val="tx1"/>
                </a:solidFill>
                <a:latin typeface="Times New Roman" pitchFamily="18" charset="0"/>
              </a:defRPr>
            </a:lvl5pPr>
            <a:lvl6pPr marL="914400" defTabSz="933450" eaLnBrk="0" fontAlgn="base" hangingPunct="0">
              <a:spcBef>
                <a:spcPct val="0"/>
              </a:spcBef>
              <a:spcAft>
                <a:spcPct val="0"/>
              </a:spcAft>
              <a:defRPr sz="1200">
                <a:solidFill>
                  <a:schemeClr val="tx1"/>
                </a:solidFill>
                <a:latin typeface="Times New Roman" pitchFamily="18" charset="0"/>
              </a:defRPr>
            </a:lvl6pPr>
            <a:lvl7pPr marL="1371600" defTabSz="933450" eaLnBrk="0" fontAlgn="base" hangingPunct="0">
              <a:spcBef>
                <a:spcPct val="0"/>
              </a:spcBef>
              <a:spcAft>
                <a:spcPct val="0"/>
              </a:spcAft>
              <a:defRPr sz="1200">
                <a:solidFill>
                  <a:schemeClr val="tx1"/>
                </a:solidFill>
                <a:latin typeface="Times New Roman" pitchFamily="18" charset="0"/>
              </a:defRPr>
            </a:lvl7pPr>
            <a:lvl8pPr marL="1828800" defTabSz="933450" eaLnBrk="0" fontAlgn="base" hangingPunct="0">
              <a:spcBef>
                <a:spcPct val="0"/>
              </a:spcBef>
              <a:spcAft>
                <a:spcPct val="0"/>
              </a:spcAft>
              <a:defRPr sz="1200">
                <a:solidFill>
                  <a:schemeClr val="tx1"/>
                </a:solidFill>
                <a:latin typeface="Times New Roman" pitchFamily="18" charset="0"/>
              </a:defRPr>
            </a:lvl8pPr>
            <a:lvl9pPr marL="2286000" defTabSz="933450" eaLnBrk="0" fontAlgn="base" hangingPunct="0">
              <a:spcBef>
                <a:spcPct val="0"/>
              </a:spcBef>
              <a:spcAft>
                <a:spcPct val="0"/>
              </a:spcAft>
              <a:defRPr sz="1200">
                <a:solidFill>
                  <a:schemeClr val="tx1"/>
                </a:solidFill>
                <a:latin typeface="Times New Roman" pitchFamily="18" charset="0"/>
              </a:defRPr>
            </a:lvl9pPr>
          </a:lstStyle>
          <a:p>
            <a:pPr lvl="4">
              <a:defRPr/>
            </a:pPr>
            <a:r>
              <a:rPr lang="en-US"/>
              <a:t>Dorothy Stanley, HP Enterprise</a:t>
            </a:r>
          </a:p>
        </p:txBody>
      </p:sp>
      <p:sp>
        <p:nvSpPr>
          <p:cNvPr id="19461" name="Rectangle 7"/>
          <p:cNvSpPr>
            <a:spLocks noGrp="1" noChangeArrowheads="1"/>
          </p:cNvSpPr>
          <p:nvPr>
            <p:ph type="sldNum" sz="quarter" idx="5"/>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a:t>Page </a:t>
            </a:r>
            <a:fld id="{81CEE20B-EFCB-4243-971C-5ADEB57723BE}" type="slidenum">
              <a:rPr lang="en-US" smtClean="0"/>
              <a:pPr>
                <a:defRPr/>
              </a:pPr>
              <a:t>6</a:t>
            </a:fld>
            <a:endParaRPr lang="en-US"/>
          </a:p>
        </p:txBody>
      </p:sp>
      <p:sp>
        <p:nvSpPr>
          <p:cNvPr id="31750" name="Rectangle 2"/>
          <p:cNvSpPr>
            <a:spLocks noGrp="1" noRot="1" noChangeAspect="1" noChangeArrowheads="1" noTextEdit="1"/>
          </p:cNvSpPr>
          <p:nvPr>
            <p:ph type="sldImg"/>
          </p:nvPr>
        </p:nvSpPr>
        <p:spPr>
          <a:xfrm>
            <a:off x="384175" y="701675"/>
            <a:ext cx="6165850" cy="3468688"/>
          </a:xfrm>
          <a:ln/>
        </p:spPr>
      </p:sp>
      <p:sp>
        <p:nvSpPr>
          <p:cNvPr id="31751" name="Rectangle 3"/>
          <p:cNvSpPr>
            <a:spLocks noGrp="1" noChangeArrowheads="1"/>
          </p:cNvSpPr>
          <p:nvPr>
            <p:ph type="body" idx="1"/>
          </p:nvPr>
        </p:nvSpPr>
        <p:spPr>
          <a:noFill/>
        </p:spPr>
        <p:txBody>
          <a:bodyPr/>
          <a:lstStyle/>
          <a:p>
            <a:endParaRPr lang="en-US" altLang="en-US"/>
          </a:p>
        </p:txBody>
      </p:sp>
    </p:spTree>
    <p:extLst>
      <p:ext uri="{BB962C8B-B14F-4D97-AF65-F5344CB8AC3E}">
        <p14:creationId xmlns:p14="http://schemas.microsoft.com/office/powerpoint/2010/main" val="189570417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38950564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52886933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82785723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79643495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15955991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5"/>
          <p:cNvSpPr>
            <a:spLocks noGrp="1" noChangeArrowheads="1"/>
          </p:cNvSpPr>
          <p:nvPr>
            <p:ph type="ftr" sz="quarter" idx="10"/>
          </p:nvPr>
        </p:nvSpPr>
        <p:spPr>
          <a:ln/>
        </p:spPr>
        <p:txBody>
          <a:bodyPr/>
          <a:lstStyle>
            <a:lvl1pPr>
              <a:defRPr/>
            </a:lvl1pPr>
          </a:lstStyle>
          <a:p>
            <a:pPr>
              <a:defRPr/>
            </a:pPr>
            <a:r>
              <a:rPr lang="en-US"/>
              <a:t>Michael Montemurro, Huawei</a:t>
            </a:r>
            <a:endParaRPr lang="en-US" dirty="0"/>
          </a:p>
        </p:txBody>
      </p:sp>
      <p:sp>
        <p:nvSpPr>
          <p:cNvPr id="5" name="Rectangle 6"/>
          <p:cNvSpPr>
            <a:spLocks noGrp="1" noChangeArrowheads="1"/>
          </p:cNvSpPr>
          <p:nvPr>
            <p:ph type="sldNum" sz="quarter" idx="11"/>
          </p:nvPr>
        </p:nvSpPr>
        <p:spPr>
          <a:ln/>
        </p:spPr>
        <p:txBody>
          <a:bodyPr/>
          <a:lstStyle>
            <a:lvl1pPr>
              <a:defRPr/>
            </a:lvl1pPr>
          </a:lstStyle>
          <a:p>
            <a:pPr>
              <a:defRPr/>
            </a:pPr>
            <a:r>
              <a:rPr lang="en-US" altLang="en-US"/>
              <a:t>Slide </a:t>
            </a:r>
            <a:fld id="{B1F1DA77-CFCE-4DC0-B4B1-291C6A6AE146}" type="slidenum">
              <a:rPr lang="en-US" altLang="en-US"/>
              <a:pPr>
                <a:defRPr/>
              </a:pPr>
              <a:t>‹#›</a:t>
            </a:fld>
            <a:endParaRPr lang="en-US" altLang="en-US"/>
          </a:p>
        </p:txBody>
      </p:sp>
    </p:spTree>
    <p:extLst>
      <p:ext uri="{BB962C8B-B14F-4D97-AF65-F5344CB8AC3E}">
        <p14:creationId xmlns:p14="http://schemas.microsoft.com/office/powerpoint/2010/main" val="26144324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ftr" sz="quarter" idx="10"/>
          </p:nvPr>
        </p:nvSpPr>
        <p:spPr>
          <a:ln/>
        </p:spPr>
        <p:txBody>
          <a:bodyPr/>
          <a:lstStyle>
            <a:lvl1pPr>
              <a:defRPr/>
            </a:lvl1pPr>
          </a:lstStyle>
          <a:p>
            <a:pPr>
              <a:defRPr/>
            </a:pPr>
            <a:r>
              <a:rPr lang="en-US"/>
              <a:t>Michael Montemurro, Huawei</a:t>
            </a:r>
          </a:p>
        </p:txBody>
      </p:sp>
      <p:sp>
        <p:nvSpPr>
          <p:cNvPr id="3" name="Rectangle 6"/>
          <p:cNvSpPr>
            <a:spLocks noGrp="1" noChangeArrowheads="1"/>
          </p:cNvSpPr>
          <p:nvPr>
            <p:ph type="sldNum" sz="quarter" idx="11"/>
          </p:nvPr>
        </p:nvSpPr>
        <p:spPr>
          <a:ln/>
        </p:spPr>
        <p:txBody>
          <a:bodyPr/>
          <a:lstStyle>
            <a:lvl1pPr>
              <a:defRPr/>
            </a:lvl1pPr>
          </a:lstStyle>
          <a:p>
            <a:pPr>
              <a:defRPr/>
            </a:pPr>
            <a:r>
              <a:rPr lang="en-US" altLang="en-US"/>
              <a:t>Slide </a:t>
            </a:r>
            <a:fld id="{6835F41C-DEDC-4438-917D-1D94D2D033D6}" type="slidenum">
              <a:rPr lang="en-US" altLang="en-US"/>
              <a:pPr>
                <a:defRPr/>
              </a:pPr>
              <a:t>‹#›</a:t>
            </a:fld>
            <a:endParaRPr lang="en-US" altLang="en-US"/>
          </a:p>
        </p:txBody>
      </p:sp>
    </p:spTree>
    <p:extLst>
      <p:ext uri="{BB962C8B-B14F-4D97-AF65-F5344CB8AC3E}">
        <p14:creationId xmlns:p14="http://schemas.microsoft.com/office/powerpoint/2010/main" val="41650942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en-US"/>
              <a:t>Michael Montemurro, Huawei</a:t>
            </a:r>
          </a:p>
        </p:txBody>
      </p:sp>
      <p:sp>
        <p:nvSpPr>
          <p:cNvPr id="7" name="Rectangle 6"/>
          <p:cNvSpPr>
            <a:spLocks noGrp="1" noChangeArrowheads="1"/>
          </p:cNvSpPr>
          <p:nvPr>
            <p:ph type="sldNum" sz="quarter" idx="12"/>
          </p:nvPr>
        </p:nvSpPr>
        <p:spPr>
          <a:ln/>
        </p:spPr>
        <p:txBody>
          <a:bodyPr/>
          <a:lstStyle>
            <a:lvl1pPr>
              <a:defRPr/>
            </a:lvl1pPr>
          </a:lstStyle>
          <a:p>
            <a:pPr>
              <a:defRPr/>
            </a:pPr>
            <a:r>
              <a:rPr lang="en-US"/>
              <a:t>Slide </a:t>
            </a:r>
            <a:fld id="{0E93BDA3-DD93-4E4E-8EDC-3FA158570F5C}" type="slidenum">
              <a:rPr lang="en-US"/>
              <a:pPr>
                <a:defRPr/>
              </a:pPr>
              <a:t>‹#›</a:t>
            </a:fld>
            <a:endParaRPr lang="en-US"/>
          </a:p>
        </p:txBody>
      </p:sp>
    </p:spTree>
    <p:extLst>
      <p:ext uri="{BB962C8B-B14F-4D97-AF65-F5344CB8AC3E}">
        <p14:creationId xmlns:p14="http://schemas.microsoft.com/office/powerpoint/2010/main" val="1523003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Titel und Inhalt">
    <p:spTree>
      <p:nvGrpSpPr>
        <p:cNvPr id="1" name=""/>
        <p:cNvGrpSpPr/>
        <p:nvPr/>
      </p:nvGrpSpPr>
      <p:grpSpPr>
        <a:xfrm>
          <a:off x="0" y="0"/>
          <a:ext cx="0" cy="0"/>
          <a:chOff x="0" y="0"/>
          <a:chExt cx="0" cy="0"/>
        </a:xfrm>
      </p:grpSpPr>
      <p:sp>
        <p:nvSpPr>
          <p:cNvPr id="4" name="TextBox 3"/>
          <p:cNvSpPr txBox="1"/>
          <p:nvPr userDrawn="1"/>
        </p:nvSpPr>
        <p:spPr>
          <a:xfrm>
            <a:off x="8026400" y="381001"/>
            <a:ext cx="711200" cy="276225"/>
          </a:xfrm>
          <a:prstGeom prst="rect">
            <a:avLst/>
          </a:prstGeom>
          <a:noFill/>
        </p:spPr>
        <p:txBody>
          <a:bodyPr>
            <a:spAutoFit/>
          </a:bodyPr>
          <a:lstStyle/>
          <a:p>
            <a:pPr eaLnBrk="0" hangingPunct="0">
              <a:defRPr/>
            </a:pPr>
            <a:endParaRPr lang="en-US" sz="1200" dirty="0">
              <a:latin typeface="Times New Roman" pitchFamily="18" charset="0"/>
            </a:endParaRPr>
          </a:p>
        </p:txBody>
      </p:sp>
      <p:sp>
        <p:nvSpPr>
          <p:cNvPr id="3" name="Inhaltsplatzhalter 2"/>
          <p:cNvSpPr>
            <a:spLocks noGrp="1"/>
          </p:cNvSpPr>
          <p:nvPr>
            <p:ph idx="1"/>
          </p:nvPr>
        </p:nvSpPr>
        <p:spPr/>
        <p:txBody>
          <a:bodyPr/>
          <a:lstStyle/>
          <a:p>
            <a:pPr lvl="0"/>
            <a:r>
              <a:rPr lang="de-DE" dirty="0"/>
              <a:t>Textmasterformate durch Klicken bearbeiten</a:t>
            </a:r>
          </a:p>
          <a:p>
            <a:pPr lvl="1"/>
            <a:r>
              <a:rPr lang="de-DE" dirty="0"/>
              <a:t>Zweite Ebene</a:t>
            </a:r>
          </a:p>
          <a:p>
            <a:pPr lvl="2"/>
            <a:r>
              <a:rPr lang="de-DE" dirty="0"/>
              <a:t>Dritte Ebene</a:t>
            </a:r>
          </a:p>
          <a:p>
            <a:pPr lvl="3"/>
            <a:r>
              <a:rPr lang="de-DE" dirty="0"/>
              <a:t>Vierte Ebene</a:t>
            </a:r>
          </a:p>
          <a:p>
            <a:pPr lvl="4"/>
            <a:r>
              <a:rPr lang="de-DE" dirty="0"/>
              <a:t>Fünfte Ebene</a:t>
            </a:r>
            <a:endParaRPr lang="en-US" dirty="0"/>
          </a:p>
        </p:txBody>
      </p:sp>
      <p:sp>
        <p:nvSpPr>
          <p:cNvPr id="2" name="Title 1">
            <a:extLst>
              <a:ext uri="{FF2B5EF4-FFF2-40B4-BE49-F238E27FC236}">
                <a16:creationId xmlns:a16="http://schemas.microsoft.com/office/drawing/2014/main" id="{2CB95CDD-E1F6-2D43-A6DE-DFE5E038FF14}"/>
              </a:ext>
            </a:extLst>
          </p:cNvPr>
          <p:cNvSpPr>
            <a:spLocks noGrp="1"/>
          </p:cNvSpPr>
          <p:nvPr>
            <p:ph type="title"/>
          </p:nvPr>
        </p:nvSpPr>
        <p:spPr/>
        <p:txBody>
          <a:bodyPr/>
          <a:lstStyle/>
          <a:p>
            <a:r>
              <a:rPr lang="en-US"/>
              <a:t>Click to edit Master title style</a:t>
            </a:r>
          </a:p>
        </p:txBody>
      </p:sp>
      <p:sp>
        <p:nvSpPr>
          <p:cNvPr id="11" name="Date Placeholder 10">
            <a:extLst>
              <a:ext uri="{FF2B5EF4-FFF2-40B4-BE49-F238E27FC236}">
                <a16:creationId xmlns:a16="http://schemas.microsoft.com/office/drawing/2014/main" id="{E8C9794E-61A5-714F-A1C3-0B830A40B19C}"/>
              </a:ext>
            </a:extLst>
          </p:cNvPr>
          <p:cNvSpPr>
            <a:spLocks noGrp="1"/>
          </p:cNvSpPr>
          <p:nvPr>
            <p:ph type="dt" sz="half" idx="10"/>
          </p:nvPr>
        </p:nvSpPr>
        <p:spPr>
          <a:xfrm>
            <a:off x="929217" y="332601"/>
            <a:ext cx="968214" cy="276999"/>
          </a:xfrm>
        </p:spPr>
        <p:txBody>
          <a:bodyPr/>
          <a:lstStyle/>
          <a:p>
            <a:pPr>
              <a:defRPr/>
            </a:pPr>
            <a:r>
              <a:rPr lang="en-US" dirty="0"/>
              <a:t>May 2023</a:t>
            </a:r>
          </a:p>
        </p:txBody>
      </p:sp>
      <p:sp>
        <p:nvSpPr>
          <p:cNvPr id="13" name="Footer Placeholder 12">
            <a:extLst>
              <a:ext uri="{FF2B5EF4-FFF2-40B4-BE49-F238E27FC236}">
                <a16:creationId xmlns:a16="http://schemas.microsoft.com/office/drawing/2014/main" id="{8DF689E7-6B72-2C4B-99D0-CD708FC1A435}"/>
              </a:ext>
            </a:extLst>
          </p:cNvPr>
          <p:cNvSpPr>
            <a:spLocks noGrp="1"/>
          </p:cNvSpPr>
          <p:nvPr>
            <p:ph type="ftr" sz="quarter" idx="11"/>
          </p:nvPr>
        </p:nvSpPr>
        <p:spPr/>
        <p:txBody>
          <a:bodyPr/>
          <a:lstStyle/>
          <a:p>
            <a:pPr>
              <a:defRPr/>
            </a:pPr>
            <a:r>
              <a:rPr lang="en-US"/>
              <a:t>Michael Montemurro, Huawei</a:t>
            </a:r>
          </a:p>
        </p:txBody>
      </p:sp>
      <p:sp>
        <p:nvSpPr>
          <p:cNvPr id="14" name="Slide Number Placeholder 13">
            <a:extLst>
              <a:ext uri="{FF2B5EF4-FFF2-40B4-BE49-F238E27FC236}">
                <a16:creationId xmlns:a16="http://schemas.microsoft.com/office/drawing/2014/main" id="{92BF0E52-58D7-5042-997A-535993AD5256}"/>
              </a:ext>
            </a:extLst>
          </p:cNvPr>
          <p:cNvSpPr>
            <a:spLocks noGrp="1"/>
          </p:cNvSpPr>
          <p:nvPr>
            <p:ph type="sldNum" sz="quarter" idx="12"/>
          </p:nvPr>
        </p:nvSpPr>
        <p:spPr/>
        <p:txBody>
          <a:bodyPr/>
          <a:lstStyle/>
          <a:p>
            <a:pPr>
              <a:defRPr/>
            </a:pPr>
            <a:r>
              <a:rPr lang="en-US"/>
              <a:t>Slide </a:t>
            </a:r>
            <a:fld id="{C0237118-83BD-4B23-982E-CD5E6FF86FA7}" type="slidenum">
              <a:rPr lang="en-US" smtClean="0"/>
              <a:pPr>
                <a:defRPr/>
              </a:pPr>
              <a:t>‹#›</a:t>
            </a:fld>
            <a:endParaRPr lang="en-US"/>
          </a:p>
        </p:txBody>
      </p:sp>
    </p:spTree>
    <p:extLst>
      <p:ext uri="{BB962C8B-B14F-4D97-AF65-F5344CB8AC3E}">
        <p14:creationId xmlns:p14="http://schemas.microsoft.com/office/powerpoint/2010/main" val="3222530679"/>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85800"/>
            <a:ext cx="103632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ctr" anchorCtr="0" compatLnSpc="1">
            <a:prstTxWarp prst="textNoShape">
              <a:avLst/>
            </a:prstTxWarp>
          </a:bodyPr>
          <a:lstStyle/>
          <a:p>
            <a:pPr lvl="0"/>
            <a:r>
              <a:rPr lang="en-US" altLang="en-US"/>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ltLang="en-US" dirty="0"/>
              <a:t>Click to edit Master text styles</a:t>
            </a:r>
          </a:p>
          <a:p>
            <a:pPr lvl="1"/>
            <a:r>
              <a:rPr lang="en-US" altLang="en-US" dirty="0"/>
              <a:t>Second level</a:t>
            </a:r>
          </a:p>
          <a:p>
            <a:pPr lvl="2"/>
            <a:r>
              <a:rPr lang="en-US" altLang="en-US" dirty="0"/>
              <a:t>Third level</a:t>
            </a:r>
          </a:p>
          <a:p>
            <a:pPr lvl="3"/>
            <a:r>
              <a:rPr lang="en-US" altLang="en-US" dirty="0"/>
              <a:t>Fourth level</a:t>
            </a:r>
          </a:p>
          <a:p>
            <a:pPr lvl="4"/>
            <a:r>
              <a:rPr lang="en-US" altLang="en-US" dirty="0"/>
              <a:t>Fifth level</a:t>
            </a:r>
          </a:p>
        </p:txBody>
      </p:sp>
      <p:sp>
        <p:nvSpPr>
          <p:cNvPr id="1029" name="Rectangle 5"/>
          <p:cNvSpPr>
            <a:spLocks noGrp="1" noChangeArrowheads="1"/>
          </p:cNvSpPr>
          <p:nvPr>
            <p:ph type="ftr" sz="quarter" idx="3"/>
          </p:nvPr>
        </p:nvSpPr>
        <p:spPr bwMode="auto">
          <a:xfrm>
            <a:off x="7721601" y="6475413"/>
            <a:ext cx="3670300" cy="18415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eaLnBrk="0" hangingPunct="0">
              <a:defRPr>
                <a:latin typeface="Times New Roman" pitchFamily="18" charset="0"/>
                <a:ea typeface="+mn-ea"/>
                <a:cs typeface="+mn-cs"/>
              </a:defRPr>
            </a:lvl1pPr>
          </a:lstStyle>
          <a:p>
            <a:pPr>
              <a:defRPr/>
            </a:pPr>
            <a:r>
              <a:rPr lang="en-US"/>
              <a:t>Michael Montemurro, Huawei</a:t>
            </a:r>
          </a:p>
        </p:txBody>
      </p:sp>
      <p:sp>
        <p:nvSpPr>
          <p:cNvPr id="1030" name="Rectangle 6"/>
          <p:cNvSpPr>
            <a:spLocks noGrp="1" noChangeArrowheads="1"/>
          </p:cNvSpPr>
          <p:nvPr>
            <p:ph type="sldNum" sz="quarter" idx="4"/>
          </p:nvPr>
        </p:nvSpPr>
        <p:spPr bwMode="auto">
          <a:xfrm>
            <a:off x="5879100" y="6475413"/>
            <a:ext cx="535403"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vl1pPr>
          </a:lstStyle>
          <a:p>
            <a:pPr>
              <a:defRPr/>
            </a:pPr>
            <a:r>
              <a:rPr lang="en-US" altLang="en-US"/>
              <a:t>Slide </a:t>
            </a:r>
            <a:fld id="{5DFA9695-C1BB-41B2-BF85-AF49C303836D}" type="slidenum">
              <a:rPr lang="en-US" altLang="en-US"/>
              <a:pPr>
                <a:defRPr/>
              </a:pPr>
              <a:t>‹#›</a:t>
            </a:fld>
            <a:endParaRPr lang="en-US" altLang="en-US"/>
          </a:p>
        </p:txBody>
      </p:sp>
      <p:sp>
        <p:nvSpPr>
          <p:cNvPr id="1031" name="Rectangle 7"/>
          <p:cNvSpPr>
            <a:spLocks noChangeArrowheads="1"/>
          </p:cNvSpPr>
          <p:nvPr userDrawn="1"/>
        </p:nvSpPr>
        <p:spPr bwMode="auto">
          <a:xfrm>
            <a:off x="7918385" y="329063"/>
            <a:ext cx="3359215"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nchor="b">
            <a:spAutoFit/>
          </a:bodyPr>
          <a:lstStyle>
            <a:lvl1pPr marL="342900" indent="-342900">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457200">
              <a:defRPr sz="1200">
                <a:solidFill>
                  <a:schemeClr val="tx1"/>
                </a:solidFill>
                <a:latin typeface="Times New Roman" panose="02020603050405020304" pitchFamily="18" charset="0"/>
                <a:ea typeface="MS PGothic" panose="020B0600070205080204" pitchFamily="34" charset="-128"/>
              </a:defRPr>
            </a:lvl5pPr>
            <a:lvl6pPr marL="9144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1371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18288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22860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lvl="4" algn="r">
              <a:defRPr/>
            </a:pPr>
            <a:r>
              <a:rPr lang="en-US" altLang="en-US" sz="1800" b="1" dirty="0"/>
              <a:t>doc.: IEEE 802.11-24/672r0</a:t>
            </a:r>
          </a:p>
        </p:txBody>
      </p:sp>
      <p:sp>
        <p:nvSpPr>
          <p:cNvPr id="1033" name="Rectangle 9"/>
          <p:cNvSpPr>
            <a:spLocks noChangeArrowheads="1"/>
          </p:cNvSpPr>
          <p:nvPr/>
        </p:nvSpPr>
        <p:spPr bwMode="auto">
          <a:xfrm>
            <a:off x="914400" y="6475413"/>
            <a:ext cx="1023870"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a:defRPr/>
            </a:pPr>
            <a:r>
              <a:rPr lang="en-US" altLang="en-US" sz="1200" dirty="0"/>
              <a:t>Meeting Agenda</a:t>
            </a:r>
          </a:p>
        </p:txBody>
      </p:sp>
      <p:sp>
        <p:nvSpPr>
          <p:cNvPr id="3" name="Line 10"/>
          <p:cNvSpPr>
            <a:spLocks noChangeShapeType="1"/>
          </p:cNvSpPr>
          <p:nvPr/>
        </p:nvSpPr>
        <p:spPr bwMode="auto">
          <a:xfrm>
            <a:off x="914400" y="6477000"/>
            <a:ext cx="10464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sz="1200"/>
          </a:p>
        </p:txBody>
      </p:sp>
      <p:sp>
        <p:nvSpPr>
          <p:cNvPr id="11" name="Rectangle 7"/>
          <p:cNvSpPr>
            <a:spLocks noChangeArrowheads="1"/>
          </p:cNvSpPr>
          <p:nvPr userDrawn="1"/>
        </p:nvSpPr>
        <p:spPr bwMode="auto">
          <a:xfrm>
            <a:off x="810034" y="304800"/>
            <a:ext cx="968214"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lvl1pPr marL="342900" indent="-342900">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457200">
              <a:defRPr sz="1200">
                <a:solidFill>
                  <a:schemeClr val="tx1"/>
                </a:solidFill>
                <a:latin typeface="Times New Roman" panose="02020603050405020304" pitchFamily="18" charset="0"/>
                <a:ea typeface="MS PGothic" panose="020B0600070205080204" pitchFamily="34" charset="-128"/>
              </a:defRPr>
            </a:lvl5pPr>
            <a:lvl6pPr marL="9144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1371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18288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22860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lvl="4">
              <a:defRPr/>
            </a:pPr>
            <a:r>
              <a:rPr lang="en-US" altLang="zh-CN" sz="1800" b="1" dirty="0"/>
              <a:t>May 2024</a:t>
            </a:r>
            <a:endParaRPr lang="en-US" altLang="en-US" sz="1800" b="1" dirty="0"/>
          </a:p>
        </p:txBody>
      </p:sp>
      <p:sp>
        <p:nvSpPr>
          <p:cNvPr id="4" name="Line 10">
            <a:extLst>
              <a:ext uri="{FF2B5EF4-FFF2-40B4-BE49-F238E27FC236}">
                <a16:creationId xmlns:a16="http://schemas.microsoft.com/office/drawing/2014/main" id="{ECD59C23-7D48-0029-0129-5474E5469AF5}"/>
              </a:ext>
            </a:extLst>
          </p:cNvPr>
          <p:cNvSpPr>
            <a:spLocks noChangeShapeType="1"/>
          </p:cNvSpPr>
          <p:nvPr userDrawn="1"/>
        </p:nvSpPr>
        <p:spPr bwMode="auto">
          <a:xfrm>
            <a:off x="762000" y="609600"/>
            <a:ext cx="10464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sz="120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Lst>
  <p:hf hdr="0" dt="0"/>
  <p:txStyles>
    <p:titleStyle>
      <a:lvl1pPr algn="ctr" rtl="0" eaLnBrk="0" fontAlgn="base" hangingPunct="0">
        <a:spcBef>
          <a:spcPct val="0"/>
        </a:spcBef>
        <a:spcAft>
          <a:spcPct val="0"/>
        </a:spcAft>
        <a:defRPr sz="3200" b="1">
          <a:solidFill>
            <a:schemeClr val="tx2"/>
          </a:solidFill>
          <a:latin typeface="+mj-lt"/>
          <a:ea typeface="MS PGothic" pitchFamily="34" charset="-128"/>
          <a:cs typeface="MS PGothic" charset="0"/>
        </a:defRPr>
      </a:lvl1pPr>
      <a:lvl2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2pPr>
      <a:lvl3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3pPr>
      <a:lvl4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4pPr>
      <a:lvl5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5pPr>
      <a:lvl6pPr marL="457200" algn="ctr" rtl="0" eaLnBrk="0" fontAlgn="base" hangingPunct="0">
        <a:spcBef>
          <a:spcPct val="0"/>
        </a:spcBef>
        <a:spcAft>
          <a:spcPct val="0"/>
        </a:spcAft>
        <a:defRPr sz="3200" b="1">
          <a:solidFill>
            <a:schemeClr val="tx2"/>
          </a:solidFill>
          <a:latin typeface="Times New Roman" pitchFamily="18" charset="0"/>
        </a:defRPr>
      </a:lvl6pPr>
      <a:lvl7pPr marL="914400" algn="ctr" rtl="0" eaLnBrk="0" fontAlgn="base" hangingPunct="0">
        <a:spcBef>
          <a:spcPct val="0"/>
        </a:spcBef>
        <a:spcAft>
          <a:spcPct val="0"/>
        </a:spcAft>
        <a:defRPr sz="3200" b="1">
          <a:solidFill>
            <a:schemeClr val="tx2"/>
          </a:solidFill>
          <a:latin typeface="Times New Roman" pitchFamily="18" charset="0"/>
        </a:defRPr>
      </a:lvl7pPr>
      <a:lvl8pPr marL="1371600" algn="ctr" rtl="0" eaLnBrk="0" fontAlgn="base" hangingPunct="0">
        <a:spcBef>
          <a:spcPct val="0"/>
        </a:spcBef>
        <a:spcAft>
          <a:spcPct val="0"/>
        </a:spcAft>
        <a:defRPr sz="3200" b="1">
          <a:solidFill>
            <a:schemeClr val="tx2"/>
          </a:solidFill>
          <a:latin typeface="Times New Roman" pitchFamily="18" charset="0"/>
        </a:defRPr>
      </a:lvl8pPr>
      <a:lvl9pPr marL="1828800" algn="ctr" rtl="0" eaLnBrk="0" fontAlgn="base" hangingPunct="0">
        <a:spcBef>
          <a:spcPct val="0"/>
        </a:spcBef>
        <a:spcAft>
          <a:spcPct val="0"/>
        </a:spcAft>
        <a:defRPr sz="3200" b="1">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2400" b="1">
          <a:solidFill>
            <a:schemeClr val="tx1"/>
          </a:solidFill>
          <a:latin typeface="+mn-lt"/>
          <a:ea typeface="MS PGothic" pitchFamily="34" charset="-128"/>
          <a:cs typeface="MS PGothic" charset="0"/>
        </a:defRPr>
      </a:lvl1pPr>
      <a:lvl2pPr marL="742950" indent="-285750" algn="l" rtl="0" eaLnBrk="0" fontAlgn="base" hangingPunct="0">
        <a:spcBef>
          <a:spcPct val="20000"/>
        </a:spcBef>
        <a:spcAft>
          <a:spcPct val="0"/>
        </a:spcAft>
        <a:buChar char="–"/>
        <a:defRPr sz="2000">
          <a:solidFill>
            <a:schemeClr val="tx1"/>
          </a:solidFill>
          <a:latin typeface="+mn-lt"/>
          <a:ea typeface="MS PGothic" pitchFamily="34" charset="-128"/>
          <a:cs typeface="MS PGothic" charset="0"/>
        </a:defRPr>
      </a:lvl2pPr>
      <a:lvl3pPr marL="1085850" indent="-228600" algn="l" rtl="0" eaLnBrk="0" fontAlgn="base" hangingPunct="0">
        <a:spcBef>
          <a:spcPct val="20000"/>
        </a:spcBef>
        <a:spcAft>
          <a:spcPct val="0"/>
        </a:spcAft>
        <a:buChar char="•"/>
        <a:defRPr>
          <a:solidFill>
            <a:schemeClr val="tx1"/>
          </a:solidFill>
          <a:latin typeface="+mn-lt"/>
          <a:ea typeface="MS PGothic" pitchFamily="34" charset="-128"/>
          <a:cs typeface="MS PGothic" charset="0"/>
        </a:defRPr>
      </a:lvl3pPr>
      <a:lvl4pPr marL="14287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4pPr>
      <a:lvl5pPr marL="17716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wmf"/><Relationship Id="rId2" Type="http://schemas.openxmlformats.org/officeDocument/2006/relationships/oleObject" Target="../embeddings/oleObject1.bin"/><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3" Type="http://schemas.openxmlformats.org/officeDocument/2006/relationships/hyperlink" Target="mailto:patcom@ieee.org" TargetMode="External"/><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tandards.ieee.org/develop/policies/bylaws/sect6-7.html#6" TargetMode="External"/><Relationship Id="rId2" Type="http://schemas.openxmlformats.org/officeDocument/2006/relationships/notesSlide" Target="../notesSlides/notesSlide8.xml"/><Relationship Id="rId1" Type="http://schemas.openxmlformats.org/officeDocument/2006/relationships/slideLayout" Target="../slideLayouts/slideLayout2.xml"/><Relationship Id="rId6" Type="http://schemas.openxmlformats.org/officeDocument/2006/relationships/hyperlink" Target="mailto:patcom@ieee.org" TargetMode="External"/><Relationship Id="rId5" Type="http://schemas.openxmlformats.org/officeDocument/2006/relationships/hyperlink" Target="http://standards.ieee.org/about/sasb/patcom/materials.html" TargetMode="External"/><Relationship Id="rId4" Type="http://schemas.openxmlformats.org/officeDocument/2006/relationships/hyperlink" Target="http://standards.ieee.org/develop/policies/opman/sect6.html#6.3" TargetMode="Externa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hyperlink" Target="https://standards.ieee.org/about/policies/bylaws/sect6-7.html#7" TargetMode="External"/><Relationship Id="rId7" Type="http://schemas.openxmlformats.org/officeDocument/2006/relationships/hyperlink" Target="http://standards.ieee.org/develop/policies/best_practices_for_ieee_standards_development_051215.pdf" TargetMode="External"/><Relationship Id="rId2" Type="http://schemas.openxmlformats.org/officeDocument/2006/relationships/notesSlide" Target="../notesSlides/notesSlide10.xml"/><Relationship Id="rId1" Type="http://schemas.openxmlformats.org/officeDocument/2006/relationships/slideLayout" Target="../slideLayouts/slideLayout2.xml"/><Relationship Id="rId6" Type="http://schemas.openxmlformats.org/officeDocument/2006/relationships/hyperlink" Target="http://standards.ieee.org/faqs/copyrights.html/" TargetMode="External"/><Relationship Id="rId5" Type="http://schemas.openxmlformats.org/officeDocument/2006/relationships/hyperlink" Target="https://standards.ieee.org/content/dam/ieee-standards/standards/web/documents/other/permissionltrs.zip" TargetMode="External"/><Relationship Id="rId4" Type="http://schemas.openxmlformats.org/officeDocument/2006/relationships/hyperlink" Target="https://standards.ieee.org/about/policies/opman/sect6.html" TargetMode="External"/></Relationships>
</file>

<file path=ppt/slides/_rels/slide18.xml.rels><?xml version="1.0" encoding="UTF-8" standalone="yes"?>
<Relationships xmlns="http://schemas.openxmlformats.org/package/2006/relationships"><Relationship Id="rId3" Type="http://schemas.openxmlformats.org/officeDocument/2006/relationships/hyperlink" Target="http://www.ieee.org/about/corporate/governance/p7-8.html" TargetMode="External"/><Relationship Id="rId2" Type="http://schemas.openxmlformats.org/officeDocument/2006/relationships/notesSlide" Target="../notesSlides/notesSlide11.xml"/><Relationship Id="rId1" Type="http://schemas.openxmlformats.org/officeDocument/2006/relationships/slideLayout" Target="../slideLayouts/slideLayout2.xml"/><Relationship Id="rId5" Type="http://schemas.openxmlformats.org/officeDocument/2006/relationships/hyperlink" Target="http://www.ieee.org/about/corporate/governance" TargetMode="External"/><Relationship Id="rId4" Type="http://schemas.openxmlformats.org/officeDocument/2006/relationships/hyperlink" Target="https://www.ieee.org/content/dam/ieee-org/ieee/web/org/about/ieee_code_of_conduct.pdf" TargetMode="External"/></Relationships>
</file>

<file path=ppt/slides/_rels/slide19.xml.rels><?xml version="1.0" encoding="UTF-8" standalone="yes"?>
<Relationships xmlns="http://schemas.openxmlformats.org/package/2006/relationships"><Relationship Id="rId3" Type="http://schemas.openxmlformats.org/officeDocument/2006/relationships/hyperlink" Target="http://standards.ieee.org/develop/policies/bylaws/sb_bylaws.pdf" TargetMode="External"/><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3" Type="http://schemas.openxmlformats.org/officeDocument/2006/relationships/hyperlink" Target="http://standards.ieee.org/develop/policies/bylaws/sb_bylaws.pdf" TargetMode="External"/><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hyperlink" Target="http://standards.ieee.org/board/pat/faq.pdf" TargetMode="External"/><Relationship Id="rId7" Type="http://schemas.openxmlformats.org/officeDocument/2006/relationships/hyperlink" Target="https://mentor.ieee.org/802.11/dcn/14/11-14-0629-22-0000-802-11-operations-manual.docx" TargetMode="External"/><Relationship Id="rId2" Type="http://schemas.openxmlformats.org/officeDocument/2006/relationships/notesSlide" Target="../notesSlides/notesSlide14.xml"/><Relationship Id="rId1" Type="http://schemas.openxmlformats.org/officeDocument/2006/relationships/slideLayout" Target="../slideLayouts/slideLayout2.xml"/><Relationship Id="rId6" Type="http://schemas.openxmlformats.org/officeDocument/2006/relationships/hyperlink" Target="http://www.ieee.org/web/membership/ethics/code_ethics.html"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FAQ.html"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s://cvent.me/dkO9BB" TargetMode="External"/><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hyperlink" Target="https://imat.ieee.org/attendance" TargetMode="External"/><Relationship Id="rId2" Type="http://schemas.openxmlformats.org/officeDocument/2006/relationships/notesSlide" Target="../notesSlides/notesSlide2.xml"/><Relationship Id="rId1" Type="http://schemas.openxmlformats.org/officeDocument/2006/relationships/slideLayout" Target="../slideLayouts/slideLayout1.xml"/><Relationship Id="rId5" Type="http://schemas.openxmlformats.org/officeDocument/2006/relationships/hyperlink" Target="mailto:jrosdahl@ieee.org" TargetMode="External"/><Relationship Id="rId4" Type="http://schemas.openxmlformats.org/officeDocument/2006/relationships/hyperlink" Target="http://mentor.ieee.org/" TargetMode="Externa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hyperlink" Target="https://mentor.ieee.org/802.11/dcn/24/11-24-0912-00-000m-minutes-for-revme-2024-may-interim-warsaw.docx" TargetMode="External"/><Relationship Id="rId2" Type="http://schemas.openxmlformats.org/officeDocument/2006/relationships/hyperlink" Target="https://mentor.ieee.org/802.11/dcn/24/11-24-0725-00-000m-minutes-revme-april-2024-adhoc-san-diego.docx" TargetMode="External"/><Relationship Id="rId1" Type="http://schemas.openxmlformats.org/officeDocument/2006/relationships/slideLayout" Target="../slideLayouts/slideLayout1.xml"/><Relationship Id="rId4" Type="http://schemas.openxmlformats.org/officeDocument/2006/relationships/hyperlink" Target="https://mentor.ieee.org/802.11/dcn/24/11-24-1140-00-000m-minutes-for-revme-telecon-july-8-2024.docx"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id="{05E50707-98ED-4145-A9F6-065F4ABFF80D}"/>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12F4FC0A-8470-4D50-BF11-A989BDCF2C78}"/>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1</a:t>
            </a:fld>
            <a:endParaRPr lang="en-US" altLang="en-US"/>
          </a:p>
        </p:txBody>
      </p:sp>
      <p:sp>
        <p:nvSpPr>
          <p:cNvPr id="4" name="Rectangle 2">
            <a:extLst>
              <a:ext uri="{FF2B5EF4-FFF2-40B4-BE49-F238E27FC236}">
                <a16:creationId xmlns:a16="http://schemas.microsoft.com/office/drawing/2014/main" id="{27F8E238-240A-4782-BD7C-888A610FFE0E}"/>
              </a:ext>
            </a:extLst>
          </p:cNvPr>
          <p:cNvSpPr txBox="1">
            <a:spLocks noChangeArrowheads="1"/>
          </p:cNvSpPr>
          <p:nvPr/>
        </p:nvSpPr>
        <p:spPr>
          <a:xfrm>
            <a:off x="2209800" y="685800"/>
            <a:ext cx="7924800" cy="1066800"/>
          </a:xfrm>
          <a:prstGeom prst="rect">
            <a:avLst/>
          </a:prstGeom>
        </p:spPr>
        <p:txBody>
          <a:bodyPr/>
          <a:lstStyle>
            <a:lvl1pPr algn="ctr" rtl="0" eaLnBrk="0" fontAlgn="base" hangingPunct="0">
              <a:spcBef>
                <a:spcPct val="0"/>
              </a:spcBef>
              <a:spcAft>
                <a:spcPct val="0"/>
              </a:spcAft>
              <a:defRPr sz="3200" b="1">
                <a:solidFill>
                  <a:schemeClr val="tx2"/>
                </a:solidFill>
                <a:latin typeface="+mj-lt"/>
                <a:ea typeface="MS PGothic" pitchFamily="34" charset="-128"/>
                <a:cs typeface="MS PGothic" charset="0"/>
              </a:defRPr>
            </a:lvl1pPr>
            <a:lvl2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2pPr>
            <a:lvl3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3pPr>
            <a:lvl4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4pPr>
            <a:lvl5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5pPr>
            <a:lvl6pPr marL="457200" algn="ctr" rtl="0" eaLnBrk="0" fontAlgn="base" hangingPunct="0">
              <a:spcBef>
                <a:spcPct val="0"/>
              </a:spcBef>
              <a:spcAft>
                <a:spcPct val="0"/>
              </a:spcAft>
              <a:defRPr sz="3200" b="1">
                <a:solidFill>
                  <a:schemeClr val="tx2"/>
                </a:solidFill>
                <a:latin typeface="Times New Roman" pitchFamily="18" charset="0"/>
              </a:defRPr>
            </a:lvl6pPr>
            <a:lvl7pPr marL="914400" algn="ctr" rtl="0" eaLnBrk="0" fontAlgn="base" hangingPunct="0">
              <a:spcBef>
                <a:spcPct val="0"/>
              </a:spcBef>
              <a:spcAft>
                <a:spcPct val="0"/>
              </a:spcAft>
              <a:defRPr sz="3200" b="1">
                <a:solidFill>
                  <a:schemeClr val="tx2"/>
                </a:solidFill>
                <a:latin typeface="Times New Roman" pitchFamily="18" charset="0"/>
              </a:defRPr>
            </a:lvl7pPr>
            <a:lvl8pPr marL="1371600" algn="ctr" rtl="0" eaLnBrk="0" fontAlgn="base" hangingPunct="0">
              <a:spcBef>
                <a:spcPct val="0"/>
              </a:spcBef>
              <a:spcAft>
                <a:spcPct val="0"/>
              </a:spcAft>
              <a:defRPr sz="3200" b="1">
                <a:solidFill>
                  <a:schemeClr val="tx2"/>
                </a:solidFill>
                <a:latin typeface="Times New Roman" pitchFamily="18" charset="0"/>
              </a:defRPr>
            </a:lvl8pPr>
            <a:lvl9pPr marL="1828800" algn="ctr" rtl="0" eaLnBrk="0" fontAlgn="base" hangingPunct="0">
              <a:spcBef>
                <a:spcPct val="0"/>
              </a:spcBef>
              <a:spcAft>
                <a:spcPct val="0"/>
              </a:spcAft>
              <a:defRPr sz="3200" b="1">
                <a:solidFill>
                  <a:schemeClr val="tx2"/>
                </a:solidFill>
                <a:latin typeface="Times New Roman" pitchFamily="18" charset="0"/>
              </a:defRPr>
            </a:lvl9pPr>
          </a:lstStyle>
          <a:p>
            <a:r>
              <a:rPr lang="en-US" altLang="en-US" kern="0" dirty="0" err="1"/>
              <a:t>TGm</a:t>
            </a:r>
            <a:r>
              <a:rPr lang="en-US" altLang="en-US" kern="0" dirty="0"/>
              <a:t> Agenda – July 2024 Session</a:t>
            </a:r>
          </a:p>
        </p:txBody>
      </p:sp>
      <p:sp>
        <p:nvSpPr>
          <p:cNvPr id="5" name="Rectangle 6">
            <a:extLst>
              <a:ext uri="{FF2B5EF4-FFF2-40B4-BE49-F238E27FC236}">
                <a16:creationId xmlns:a16="http://schemas.microsoft.com/office/drawing/2014/main" id="{5C289E12-1085-4168-A398-0F7249308ABA}"/>
              </a:ext>
            </a:extLst>
          </p:cNvPr>
          <p:cNvSpPr txBox="1">
            <a:spLocks noChangeArrowheads="1"/>
          </p:cNvSpPr>
          <p:nvPr/>
        </p:nvSpPr>
        <p:spPr>
          <a:xfrm>
            <a:off x="1982788" y="1241571"/>
            <a:ext cx="7772400" cy="38100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itchFamily="34" charset="-128"/>
                <a:cs typeface="MS PGothic" charset="0"/>
              </a:defRPr>
            </a:lvl1pPr>
            <a:lvl2pPr marL="742950" indent="-285750" algn="l" rtl="0" eaLnBrk="0" fontAlgn="base" hangingPunct="0">
              <a:spcBef>
                <a:spcPct val="20000"/>
              </a:spcBef>
              <a:spcAft>
                <a:spcPct val="0"/>
              </a:spcAft>
              <a:buChar char="–"/>
              <a:defRPr sz="2000">
                <a:solidFill>
                  <a:schemeClr val="tx1"/>
                </a:solidFill>
                <a:latin typeface="+mn-lt"/>
                <a:ea typeface="MS PGothic" pitchFamily="34" charset="-128"/>
                <a:cs typeface="MS PGothic" charset="0"/>
              </a:defRPr>
            </a:lvl2pPr>
            <a:lvl3pPr marL="1085850" indent="-228600" algn="l" rtl="0" eaLnBrk="0" fontAlgn="base" hangingPunct="0">
              <a:spcBef>
                <a:spcPct val="20000"/>
              </a:spcBef>
              <a:spcAft>
                <a:spcPct val="0"/>
              </a:spcAft>
              <a:buChar char="•"/>
              <a:defRPr>
                <a:solidFill>
                  <a:schemeClr val="tx1"/>
                </a:solidFill>
                <a:latin typeface="+mn-lt"/>
                <a:ea typeface="MS PGothic" pitchFamily="34" charset="-128"/>
                <a:cs typeface="MS PGothic" charset="0"/>
              </a:defRPr>
            </a:lvl3pPr>
            <a:lvl4pPr marL="14287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4pPr>
            <a:lvl5pPr marL="17716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algn="ctr">
              <a:lnSpc>
                <a:spcPct val="90000"/>
              </a:lnSpc>
              <a:buFontTx/>
              <a:buNone/>
            </a:pPr>
            <a:r>
              <a:rPr lang="en-US" altLang="en-US" sz="2000" kern="0" dirty="0"/>
              <a:t>Date:</a:t>
            </a:r>
            <a:r>
              <a:rPr lang="en-US" altLang="en-US" sz="2000" b="0" kern="0" dirty="0"/>
              <a:t> 2024-07-15</a:t>
            </a:r>
          </a:p>
        </p:txBody>
      </p:sp>
      <p:graphicFrame>
        <p:nvGraphicFramePr>
          <p:cNvPr id="6" name="Object 11">
            <a:extLst>
              <a:ext uri="{FF2B5EF4-FFF2-40B4-BE49-F238E27FC236}">
                <a16:creationId xmlns:a16="http://schemas.microsoft.com/office/drawing/2014/main" id="{5DED06DA-EE4D-40C6-9AB6-747267BE2806}"/>
              </a:ext>
            </a:extLst>
          </p:cNvPr>
          <p:cNvGraphicFramePr>
            <a:graphicFrameLocks noChangeAspect="1"/>
          </p:cNvGraphicFramePr>
          <p:nvPr>
            <p:extLst>
              <p:ext uri="{D42A27DB-BD31-4B8C-83A1-F6EECF244321}">
                <p14:modId xmlns:p14="http://schemas.microsoft.com/office/powerpoint/2010/main" val="1465331796"/>
              </p:ext>
            </p:extLst>
          </p:nvPr>
        </p:nvGraphicFramePr>
        <p:xfrm>
          <a:off x="2123281" y="2320925"/>
          <a:ext cx="8097838" cy="2500312"/>
        </p:xfrm>
        <a:graphic>
          <a:graphicData uri="http://schemas.openxmlformats.org/presentationml/2006/ole">
            <mc:AlternateContent xmlns:mc="http://schemas.openxmlformats.org/markup-compatibility/2006">
              <mc:Choice xmlns:v="urn:schemas-microsoft-com:vml" Requires="v">
                <p:oleObj name="Document" r:id="rId2" imgW="8249760" imgH="2544840" progId="Word.Document.8">
                  <p:embed/>
                </p:oleObj>
              </mc:Choice>
              <mc:Fallback>
                <p:oleObj name="Document" r:id="rId2" imgW="8249760" imgH="2544840" progId="Word.Document.8">
                  <p:embed/>
                  <p:pic>
                    <p:nvPicPr>
                      <p:cNvPr id="6" name="Object 11">
                        <a:extLst>
                          <a:ext uri="{FF2B5EF4-FFF2-40B4-BE49-F238E27FC236}">
                            <a16:creationId xmlns:a16="http://schemas.microsoft.com/office/drawing/2014/main" id="{5DED06DA-EE4D-40C6-9AB6-747267BE2806}"/>
                          </a:ext>
                        </a:extLst>
                      </p:cNvPr>
                      <p:cNvPicPr>
                        <a:picLocks noChangeAspect="1" noChangeArrowheads="1"/>
                      </p:cNvPicPr>
                      <p:nvPr/>
                    </p:nvPicPr>
                    <p:blipFill>
                      <a:blip r:embed="rId3"/>
                      <a:srcRect/>
                      <a:stretch>
                        <a:fillRect/>
                      </a:stretch>
                    </p:blipFill>
                    <p:spPr bwMode="auto">
                      <a:xfrm>
                        <a:off x="2123281" y="2320925"/>
                        <a:ext cx="8097838" cy="25003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oleObj>
              </mc:Fallback>
            </mc:AlternateContent>
          </a:graphicData>
        </a:graphic>
      </p:graphicFrame>
      <p:sp>
        <p:nvSpPr>
          <p:cNvPr id="7" name="Rectangle 12">
            <a:extLst>
              <a:ext uri="{FF2B5EF4-FFF2-40B4-BE49-F238E27FC236}">
                <a16:creationId xmlns:a16="http://schemas.microsoft.com/office/drawing/2014/main" id="{8E041250-97D7-46D2-AEEC-E733E6175A8A}"/>
              </a:ext>
            </a:extLst>
          </p:cNvPr>
          <p:cNvSpPr>
            <a:spLocks noChangeArrowheads="1"/>
          </p:cNvSpPr>
          <p:nvPr/>
        </p:nvSpPr>
        <p:spPr bwMode="auto">
          <a:xfrm>
            <a:off x="2057400" y="1939925"/>
            <a:ext cx="1447800"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buFontTx/>
              <a:buNone/>
            </a:pPr>
            <a:r>
              <a:rPr lang="en-US" altLang="en-US" sz="2000" dirty="0"/>
              <a:t>Authors:</a:t>
            </a:r>
            <a:endParaRPr lang="en-US" altLang="en-US" sz="2000" b="0" dirty="0"/>
          </a:p>
        </p:txBody>
      </p:sp>
    </p:spTree>
    <p:extLst>
      <p:ext uri="{BB962C8B-B14F-4D97-AF65-F5344CB8AC3E}">
        <p14:creationId xmlns:p14="http://schemas.microsoft.com/office/powerpoint/2010/main" val="282274364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a:extLst>
              <a:ext uri="{FF2B5EF4-FFF2-40B4-BE49-F238E27FC236}">
                <a16:creationId xmlns:a16="http://schemas.microsoft.com/office/drawing/2014/main" id="{312E63CB-7AA4-47E9-A213-073D8CADFEE1}"/>
              </a:ext>
            </a:extLst>
          </p:cNvPr>
          <p:cNvSpPr>
            <a:spLocks noGrp="1"/>
          </p:cNvSpPr>
          <p:nvPr>
            <p:ph idx="1"/>
          </p:nvPr>
        </p:nvSpPr>
        <p:spPr>
          <a:xfrm>
            <a:off x="800099" y="1546032"/>
            <a:ext cx="10477501" cy="4702368"/>
          </a:xfrm>
        </p:spPr>
        <p:txBody>
          <a:bodyPr/>
          <a:lstStyle/>
          <a:p>
            <a:pPr marL="0" lvl="0" indent="0">
              <a:buNone/>
              <a:tabLst>
                <a:tab pos="457200" algn="l"/>
              </a:tabLst>
            </a:pPr>
            <a:r>
              <a:rPr lang="en-US" sz="1600" b="1" dirty="0">
                <a:effectLst/>
                <a:latin typeface="Times New Roman" panose="02020603050405020304" pitchFamily="18" charset="0"/>
                <a:ea typeface="Times New Roman" panose="02020603050405020304" pitchFamily="18" charset="0"/>
              </a:rPr>
              <a:t>Having approved comment resolutions for all of the comments received from the recirculation SA Ballot on </a:t>
            </a:r>
            <a:r>
              <a:rPr lang="en-US" sz="1600" b="1" dirty="0" err="1">
                <a:effectLst/>
                <a:latin typeface="Times New Roman" panose="02020603050405020304" pitchFamily="18" charset="0"/>
                <a:ea typeface="Times New Roman" panose="02020603050405020304" pitchFamily="18" charset="0"/>
              </a:rPr>
              <a:t>REVme</a:t>
            </a:r>
            <a:r>
              <a:rPr lang="en-US" sz="1600" b="1" dirty="0">
                <a:effectLst/>
                <a:latin typeface="Times New Roman" panose="02020603050405020304" pitchFamily="18" charset="0"/>
                <a:ea typeface="Times New Roman" panose="02020603050405020304" pitchFamily="18" charset="0"/>
              </a:rPr>
              <a:t> D5.0 as contained in documents </a:t>
            </a:r>
          </a:p>
          <a:p>
            <a:pPr marL="457200" lvl="1" indent="0">
              <a:buNone/>
            </a:pPr>
            <a:r>
              <a:rPr lang="en-US" altLang="en-US" sz="1600" dirty="0"/>
              <a:t>&lt;&gt;</a:t>
            </a:r>
          </a:p>
          <a:p>
            <a:pPr marL="457200" lvl="1" indent="0">
              <a:lnSpc>
                <a:spcPct val="80000"/>
              </a:lnSpc>
              <a:buNone/>
            </a:pPr>
            <a:endParaRPr lang="en-US" altLang="en-US" sz="1600" dirty="0"/>
          </a:p>
          <a:p>
            <a:pPr marL="0" lvl="0" indent="0">
              <a:buNone/>
              <a:tabLst>
                <a:tab pos="457200" algn="l"/>
              </a:tabLst>
            </a:pPr>
            <a:r>
              <a:rPr lang="en-US" sz="1600" b="1" dirty="0">
                <a:effectLst/>
                <a:latin typeface="Times New Roman" panose="02020603050405020304" pitchFamily="18" charset="0"/>
                <a:ea typeface="Times New Roman" panose="02020603050405020304" pitchFamily="18" charset="0"/>
              </a:rPr>
              <a:t>Instruct the editor to prepare Draft 7.0 incorporating these resolutions </a:t>
            </a:r>
          </a:p>
          <a:p>
            <a:pPr marL="0" lvl="0" indent="0">
              <a:buNone/>
              <a:tabLst>
                <a:tab pos="457200" algn="l"/>
              </a:tabLst>
            </a:pPr>
            <a:r>
              <a:rPr lang="en-US" sz="1600" b="1" dirty="0">
                <a:effectLst/>
                <a:latin typeface="Times New Roman" panose="02020603050405020304" pitchFamily="18" charset="0"/>
                <a:ea typeface="Times New Roman" panose="02020603050405020304" pitchFamily="18" charset="0"/>
              </a:rPr>
              <a:t>and</a:t>
            </a:r>
            <a:r>
              <a:rPr lang="en-CA" sz="1600" dirty="0">
                <a:latin typeface="Times New Roman" panose="02020603050405020304" pitchFamily="18" charset="0"/>
                <a:ea typeface="Times New Roman" panose="02020603050405020304" pitchFamily="18" charset="0"/>
              </a:rPr>
              <a:t> </a:t>
            </a:r>
            <a:r>
              <a:rPr lang="en-US" sz="1600" dirty="0">
                <a:latin typeface="Times New Roman" panose="02020603050405020304" pitchFamily="18" charset="0"/>
                <a:ea typeface="Times New Roman" panose="02020603050405020304" pitchFamily="18" charset="0"/>
              </a:rPr>
              <a:t>a</a:t>
            </a:r>
            <a:r>
              <a:rPr lang="en-US" sz="1600" b="1" dirty="0">
                <a:effectLst/>
                <a:latin typeface="Times New Roman" panose="02020603050405020304" pitchFamily="18" charset="0"/>
                <a:ea typeface="Times New Roman" panose="02020603050405020304" pitchFamily="18" charset="0"/>
              </a:rPr>
              <a:t>pprove a 10-day SA Ballot Recirculation asking the question “Should </a:t>
            </a:r>
            <a:r>
              <a:rPr lang="en-US" sz="1600" b="1" dirty="0" err="1">
                <a:effectLst/>
                <a:latin typeface="Times New Roman" panose="02020603050405020304" pitchFamily="18" charset="0"/>
                <a:ea typeface="Times New Roman" panose="02020603050405020304" pitchFamily="18" charset="0"/>
              </a:rPr>
              <a:t>REVme</a:t>
            </a:r>
            <a:r>
              <a:rPr lang="en-US" sz="1600" b="1" dirty="0">
                <a:effectLst/>
                <a:latin typeface="Times New Roman" panose="02020603050405020304" pitchFamily="18" charset="0"/>
                <a:ea typeface="Times New Roman" panose="02020603050405020304" pitchFamily="18" charset="0"/>
              </a:rPr>
              <a:t> D6.0 be forwarded to RevCom?”</a:t>
            </a:r>
            <a:endParaRPr lang="en-CA" sz="1600" dirty="0">
              <a:effectLst/>
              <a:latin typeface="Times New Roman" panose="02020603050405020304" pitchFamily="18" charset="0"/>
              <a:ea typeface="Times New Roman" panose="02020603050405020304" pitchFamily="18" charset="0"/>
            </a:endParaRPr>
          </a:p>
          <a:p>
            <a:pPr marL="0" lvl="0" indent="0">
              <a:buNone/>
              <a:tabLst>
                <a:tab pos="457200" algn="l"/>
              </a:tabLst>
            </a:pPr>
            <a:endParaRPr lang="en-CA" sz="1400" dirty="0"/>
          </a:p>
          <a:p>
            <a:pPr marL="0" indent="0">
              <a:lnSpc>
                <a:spcPct val="80000"/>
              </a:lnSpc>
              <a:buNone/>
            </a:pPr>
            <a:r>
              <a:rPr lang="en-CA" sz="1600" dirty="0"/>
              <a:t>Moved: &lt;&gt;</a:t>
            </a:r>
          </a:p>
          <a:p>
            <a:pPr marL="0" indent="0">
              <a:buNone/>
            </a:pPr>
            <a:r>
              <a:rPr lang="en-CA" sz="1600" dirty="0"/>
              <a:t>Seconded: &lt;&gt;</a:t>
            </a:r>
          </a:p>
          <a:p>
            <a:pPr marL="0" indent="0">
              <a:buNone/>
            </a:pPr>
            <a:r>
              <a:rPr lang="en-CA" sz="1600" dirty="0"/>
              <a:t>Results: &lt;&gt;. &lt;&gt;.</a:t>
            </a:r>
            <a:endParaRPr lang="en-US" altLang="en-US" sz="1600" dirty="0"/>
          </a:p>
          <a:p>
            <a:pPr lvl="1">
              <a:lnSpc>
                <a:spcPct val="80000"/>
              </a:lnSpc>
            </a:pPr>
            <a:endParaRPr lang="en-US" altLang="en-US" sz="1800" dirty="0"/>
          </a:p>
          <a:p>
            <a:pPr marL="0" indent="0">
              <a:lnSpc>
                <a:spcPct val="80000"/>
              </a:lnSpc>
              <a:buNone/>
            </a:pPr>
            <a:endParaRPr lang="en-US" altLang="en-US" sz="2000" dirty="0"/>
          </a:p>
        </p:txBody>
      </p:sp>
      <p:sp>
        <p:nvSpPr>
          <p:cNvPr id="4" name="Title 3">
            <a:extLst>
              <a:ext uri="{FF2B5EF4-FFF2-40B4-BE49-F238E27FC236}">
                <a16:creationId xmlns:a16="http://schemas.microsoft.com/office/drawing/2014/main" id="{2D54C6BD-C858-48E4-ADDB-E13D7A95204A}"/>
              </a:ext>
            </a:extLst>
          </p:cNvPr>
          <p:cNvSpPr>
            <a:spLocks noGrp="1"/>
          </p:cNvSpPr>
          <p:nvPr>
            <p:ph type="title"/>
          </p:nvPr>
        </p:nvSpPr>
        <p:spPr/>
        <p:txBody>
          <a:bodyPr/>
          <a:lstStyle/>
          <a:p>
            <a:r>
              <a:rPr lang="en-CA" dirty="0"/>
              <a:t>SA Ballot Recirculation</a:t>
            </a:r>
          </a:p>
        </p:txBody>
      </p:sp>
      <p:sp>
        <p:nvSpPr>
          <p:cNvPr id="2" name="Footer Placeholder 1">
            <a:extLst>
              <a:ext uri="{FF2B5EF4-FFF2-40B4-BE49-F238E27FC236}">
                <a16:creationId xmlns:a16="http://schemas.microsoft.com/office/drawing/2014/main" id="{ED124A4A-423D-4E3C-9AD0-6A363399DA6B}"/>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7BC7C395-02DA-4E32-87CE-F3AA0F9A11C9}"/>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10</a:t>
            </a:fld>
            <a:endParaRPr lang="en-US" altLang="en-US"/>
          </a:p>
        </p:txBody>
      </p:sp>
    </p:spTree>
    <p:extLst>
      <p:ext uri="{BB962C8B-B14F-4D97-AF65-F5344CB8AC3E}">
        <p14:creationId xmlns:p14="http://schemas.microsoft.com/office/powerpoint/2010/main" val="333668735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C6EA7B30-6898-B557-187E-5DBC2CF7F632}"/>
              </a:ext>
            </a:extLst>
          </p:cNvPr>
          <p:cNvSpPr>
            <a:spLocks noGrp="1"/>
          </p:cNvSpPr>
          <p:nvPr>
            <p:ph idx="1"/>
          </p:nvPr>
        </p:nvSpPr>
        <p:spPr/>
        <p:txBody>
          <a:bodyPr/>
          <a:lstStyle/>
          <a:p>
            <a:pPr marL="0" lvl="0" indent="0">
              <a:buNone/>
              <a:tabLst>
                <a:tab pos="457200" algn="l"/>
              </a:tabLst>
            </a:pPr>
            <a:r>
              <a:rPr lang="en-US" sz="1800" b="1" dirty="0">
                <a:effectLst/>
                <a:latin typeface="Times New Roman" panose="02020603050405020304" pitchFamily="18" charset="0"/>
                <a:ea typeface="Times New Roman" panose="02020603050405020304" pitchFamily="18" charset="0"/>
              </a:rPr>
              <a:t>Approve document &lt;doc-ref&gt; as the report to the IEEE 802 Executive Committee on the requirements for conditional approval to forward P802.11REVme to RevCom and</a:t>
            </a:r>
            <a:endParaRPr lang="en-CA" sz="1800" dirty="0">
              <a:effectLst/>
              <a:latin typeface="Times New Roman" panose="02020603050405020304" pitchFamily="18" charset="0"/>
              <a:ea typeface="Times New Roman" panose="02020603050405020304" pitchFamily="18" charset="0"/>
            </a:endParaRPr>
          </a:p>
          <a:p>
            <a:pPr marL="0" lvl="0" indent="0">
              <a:buNone/>
              <a:tabLst>
                <a:tab pos="457200" algn="l"/>
              </a:tabLst>
            </a:pPr>
            <a:r>
              <a:rPr lang="en-US" sz="1800" b="1" dirty="0">
                <a:effectLst/>
                <a:latin typeface="Times New Roman" panose="02020603050405020304" pitchFamily="18" charset="0"/>
                <a:ea typeface="Times New Roman" panose="02020603050405020304" pitchFamily="18" charset="0"/>
              </a:rPr>
              <a:t>Request the IEEE 802 Executive Committee to conditionally approve forwarding P802.11REVme to RevCom.</a:t>
            </a:r>
            <a:endParaRPr lang="en-CA" sz="1800" dirty="0">
              <a:effectLst/>
              <a:latin typeface="Times New Roman" panose="02020603050405020304" pitchFamily="18" charset="0"/>
              <a:ea typeface="Times New Roman" panose="02020603050405020304" pitchFamily="18" charset="0"/>
            </a:endParaRPr>
          </a:p>
          <a:p>
            <a:pPr marL="0" indent="0">
              <a:buNone/>
            </a:pPr>
            <a:r>
              <a:rPr lang="en-US" sz="1800" dirty="0">
                <a:effectLst/>
                <a:latin typeface="Times New Roman" panose="02020603050405020304" pitchFamily="18" charset="0"/>
                <a:ea typeface="Times New Roman" panose="02020603050405020304" pitchFamily="18" charset="0"/>
              </a:rPr>
              <a:t> </a:t>
            </a:r>
            <a:endParaRPr lang="en-CA" sz="1800" dirty="0">
              <a:effectLst/>
              <a:latin typeface="Times New Roman" panose="02020603050405020304" pitchFamily="18" charset="0"/>
              <a:ea typeface="Times New Roman" panose="02020603050405020304" pitchFamily="18" charset="0"/>
            </a:endParaRPr>
          </a:p>
          <a:p>
            <a:pPr marL="0" lvl="0" indent="0">
              <a:buNone/>
              <a:tabLst>
                <a:tab pos="457200" algn="l"/>
              </a:tabLst>
            </a:pPr>
            <a:r>
              <a:rPr lang="en-CA" sz="1800" b="1" dirty="0">
                <a:effectLst/>
                <a:latin typeface="Times New Roman" panose="02020603050405020304" pitchFamily="18" charset="0"/>
                <a:ea typeface="Times New Roman" panose="02020603050405020304" pitchFamily="18" charset="0"/>
              </a:rPr>
              <a:t>Moved: &lt;&gt;</a:t>
            </a:r>
          </a:p>
          <a:p>
            <a:pPr marL="0" lvl="0" indent="0">
              <a:buNone/>
              <a:tabLst>
                <a:tab pos="457200" algn="l"/>
              </a:tabLst>
            </a:pPr>
            <a:r>
              <a:rPr lang="en-CA" sz="1800" dirty="0">
                <a:latin typeface="Times New Roman" panose="02020603050405020304" pitchFamily="18" charset="0"/>
                <a:ea typeface="Times New Roman" panose="02020603050405020304" pitchFamily="18" charset="0"/>
              </a:rPr>
              <a:t>Second: &lt;&gt;</a:t>
            </a:r>
          </a:p>
          <a:p>
            <a:pPr marL="0" lvl="0" indent="0">
              <a:buNone/>
              <a:tabLst>
                <a:tab pos="457200" algn="l"/>
              </a:tabLst>
            </a:pPr>
            <a:r>
              <a:rPr lang="en-CA" sz="1800" dirty="0">
                <a:effectLst/>
                <a:latin typeface="Times New Roman" panose="02020603050405020304" pitchFamily="18" charset="0"/>
                <a:ea typeface="Times New Roman" panose="02020603050405020304" pitchFamily="18" charset="0"/>
              </a:rPr>
              <a:t>Result: &lt;&gt;. &lt;&gt;.</a:t>
            </a:r>
          </a:p>
          <a:p>
            <a:pPr marL="0" lvl="0" indent="0">
              <a:buNone/>
              <a:tabLst>
                <a:tab pos="457200" algn="l"/>
              </a:tabLst>
            </a:pPr>
            <a:endParaRPr lang="en-CA" sz="1800" dirty="0">
              <a:effectLst/>
              <a:latin typeface="Times New Roman" panose="02020603050405020304" pitchFamily="18" charset="0"/>
              <a:ea typeface="Times New Roman" panose="02020603050405020304" pitchFamily="18" charset="0"/>
            </a:endParaRPr>
          </a:p>
          <a:p>
            <a:pPr marL="0" lvl="0" indent="0">
              <a:buNone/>
              <a:tabLst>
                <a:tab pos="457200" algn="l"/>
              </a:tabLst>
            </a:pPr>
            <a:r>
              <a:rPr lang="en-GB" sz="1800" b="1" dirty="0">
                <a:effectLst/>
                <a:latin typeface="Times New Roman" panose="02020603050405020304" pitchFamily="18" charset="0"/>
                <a:ea typeface="Times New Roman" panose="02020603050405020304" pitchFamily="18" charset="0"/>
              </a:rPr>
              <a:t>[Moved by &lt;name&gt; on behalf of </a:t>
            </a:r>
            <a:r>
              <a:rPr lang="en-CA" sz="1800" b="1" dirty="0" err="1">
                <a:effectLst/>
                <a:latin typeface="Times New Roman" panose="02020603050405020304" pitchFamily="18" charset="0"/>
                <a:ea typeface="Times New Roman" panose="02020603050405020304" pitchFamily="18" charset="0"/>
              </a:rPr>
              <a:t>TGme</a:t>
            </a:r>
            <a:r>
              <a:rPr lang="en-GB" sz="1800" b="1" dirty="0">
                <a:effectLst/>
                <a:latin typeface="Times New Roman" panose="02020603050405020304" pitchFamily="18" charset="0"/>
                <a:ea typeface="Times New Roman" panose="02020603050405020304" pitchFamily="18" charset="0"/>
              </a:rPr>
              <a:t>&lt;group&gt; vote: x-y-z ]</a:t>
            </a:r>
            <a:endParaRPr lang="en-CA" sz="1800" dirty="0">
              <a:effectLst/>
              <a:latin typeface="Times New Roman" panose="02020603050405020304" pitchFamily="18" charset="0"/>
              <a:ea typeface="Times New Roman" panose="02020603050405020304" pitchFamily="18" charset="0"/>
            </a:endParaRPr>
          </a:p>
          <a:p>
            <a:pPr marL="0" indent="0">
              <a:buNone/>
            </a:pPr>
            <a:endParaRPr lang="en-CA" dirty="0"/>
          </a:p>
        </p:txBody>
      </p:sp>
      <p:sp>
        <p:nvSpPr>
          <p:cNvPr id="3" name="Title 2">
            <a:extLst>
              <a:ext uri="{FF2B5EF4-FFF2-40B4-BE49-F238E27FC236}">
                <a16:creationId xmlns:a16="http://schemas.microsoft.com/office/drawing/2014/main" id="{0A495611-3706-18E7-1DB7-585F06BC2240}"/>
              </a:ext>
            </a:extLst>
          </p:cNvPr>
          <p:cNvSpPr>
            <a:spLocks noGrp="1"/>
          </p:cNvSpPr>
          <p:nvPr>
            <p:ph type="title"/>
          </p:nvPr>
        </p:nvSpPr>
        <p:spPr/>
        <p:txBody>
          <a:bodyPr/>
          <a:lstStyle/>
          <a:p>
            <a:r>
              <a:rPr lang="en-CA" dirty="0"/>
              <a:t>EC Conditional Approval for REVCOM</a:t>
            </a:r>
          </a:p>
        </p:txBody>
      </p:sp>
      <p:sp>
        <p:nvSpPr>
          <p:cNvPr id="4" name="Footer Placeholder 3">
            <a:extLst>
              <a:ext uri="{FF2B5EF4-FFF2-40B4-BE49-F238E27FC236}">
                <a16:creationId xmlns:a16="http://schemas.microsoft.com/office/drawing/2014/main" id="{4E50F649-032A-E1A9-364C-8F6B2E6DA4DA}"/>
              </a:ext>
            </a:extLst>
          </p:cNvPr>
          <p:cNvSpPr>
            <a:spLocks noGrp="1"/>
          </p:cNvSpPr>
          <p:nvPr>
            <p:ph type="ftr" sz="quarter" idx="11"/>
          </p:nvPr>
        </p:nvSpPr>
        <p:spPr/>
        <p:txBody>
          <a:bodyPr/>
          <a:lstStyle/>
          <a:p>
            <a:pPr>
              <a:defRPr/>
            </a:pPr>
            <a:r>
              <a:rPr lang="en-US"/>
              <a:t>Michael Montemurro, Huawei</a:t>
            </a:r>
          </a:p>
        </p:txBody>
      </p:sp>
      <p:sp>
        <p:nvSpPr>
          <p:cNvPr id="5" name="Slide Number Placeholder 4">
            <a:extLst>
              <a:ext uri="{FF2B5EF4-FFF2-40B4-BE49-F238E27FC236}">
                <a16:creationId xmlns:a16="http://schemas.microsoft.com/office/drawing/2014/main" id="{01B05D33-56E0-2A76-59F9-EE27B81822FA}"/>
              </a:ext>
            </a:extLst>
          </p:cNvPr>
          <p:cNvSpPr>
            <a:spLocks noGrp="1"/>
          </p:cNvSpPr>
          <p:nvPr>
            <p:ph type="sldNum" sz="quarter" idx="12"/>
          </p:nvPr>
        </p:nvSpPr>
        <p:spPr/>
        <p:txBody>
          <a:bodyPr/>
          <a:lstStyle/>
          <a:p>
            <a:pPr>
              <a:defRPr/>
            </a:pPr>
            <a:r>
              <a:rPr lang="en-US"/>
              <a:t>Slide </a:t>
            </a:r>
            <a:fld id="{C0237118-83BD-4B23-982E-CD5E6FF86FA7}" type="slidenum">
              <a:rPr lang="en-US" smtClean="0"/>
              <a:pPr>
                <a:defRPr/>
              </a:pPr>
              <a:t>11</a:t>
            </a:fld>
            <a:endParaRPr lang="en-US"/>
          </a:p>
        </p:txBody>
      </p:sp>
    </p:spTree>
    <p:extLst>
      <p:ext uri="{BB962C8B-B14F-4D97-AF65-F5344CB8AC3E}">
        <p14:creationId xmlns:p14="http://schemas.microsoft.com/office/powerpoint/2010/main" val="423635247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Slide Number Placeholder 5"/>
          <p:cNvSpPr>
            <a:spLocks noGrp="1"/>
          </p:cNvSpPr>
          <p:nvPr>
            <p:ph type="sldNum" sz="quarter" idx="11"/>
          </p:nvPr>
        </p:nvSpPr>
        <p:spPr>
          <a:xfrm>
            <a:off x="7415925" y="6475413"/>
            <a:ext cx="509755" cy="184666"/>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GB" altLang="en-US" sz="1200" b="0"/>
              <a:t>Slide </a:t>
            </a:r>
            <a:fld id="{ACB74CED-02C4-451C-81A1-54AA048A0B81}" type="slidenum">
              <a:rPr lang="en-GB" altLang="en-US" sz="1200" b="0"/>
              <a:pPr>
                <a:spcBef>
                  <a:spcPct val="0"/>
                </a:spcBef>
                <a:buFontTx/>
                <a:buNone/>
              </a:pPr>
              <a:t>12</a:t>
            </a:fld>
            <a:endParaRPr lang="en-GB" altLang="en-US" sz="1200" b="0"/>
          </a:p>
        </p:txBody>
      </p:sp>
      <p:sp>
        <p:nvSpPr>
          <p:cNvPr id="10243" name="Rectangle 3"/>
          <p:cNvSpPr>
            <a:spLocks noChangeArrowheads="1"/>
          </p:cNvSpPr>
          <p:nvPr/>
        </p:nvSpPr>
        <p:spPr bwMode="auto">
          <a:xfrm>
            <a:off x="2057400" y="228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endParaRPr lang="en-US" altLang="en-US" sz="2000" u="sng">
              <a:solidFill>
                <a:schemeClr val="tx2"/>
              </a:solidFill>
              <a:latin typeface="Helvetica" panose="020B0604020202020204" pitchFamily="34" charset="0"/>
            </a:endParaRPr>
          </a:p>
        </p:txBody>
      </p:sp>
      <p:sp>
        <p:nvSpPr>
          <p:cNvPr id="21509" name="Rectangle 4"/>
          <p:cNvSpPr>
            <a:spLocks noChangeArrowheads="1"/>
          </p:cNvSpPr>
          <p:nvPr/>
        </p:nvSpPr>
        <p:spPr bwMode="auto">
          <a:xfrm>
            <a:off x="2209800" y="1501776"/>
            <a:ext cx="7848600" cy="5203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0188" indent="-230188">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630238"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087438" indent="-28575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nSpc>
                <a:spcPct val="80000"/>
              </a:lnSpc>
              <a:defRPr/>
            </a:pPr>
            <a:endParaRPr lang="en-US" altLang="en-US" sz="400" u="sng" dirty="0">
              <a:solidFill>
                <a:srgbClr val="FF0000"/>
              </a:solidFill>
            </a:endParaRPr>
          </a:p>
          <a:p>
            <a:pPr algn="just">
              <a:defRPr/>
            </a:pPr>
            <a:r>
              <a:rPr lang="en-US" altLang="en-US" sz="1800" dirty="0"/>
              <a:t>Participants shall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p>
          <a:p>
            <a:pPr algn="just">
              <a:defRPr/>
            </a:pPr>
            <a:endParaRPr lang="en-US" altLang="en-US" sz="1800" dirty="0"/>
          </a:p>
          <a:p>
            <a:pPr algn="just">
              <a:defRPr/>
            </a:pPr>
            <a:r>
              <a:rPr lang="en-US" altLang="en-US" sz="1800" dirty="0"/>
              <a:t>Participants should inform the IEEE (or cause the IEEE to be informed) of the identity of any other holders of potential Essential Patent Claims</a:t>
            </a:r>
          </a:p>
          <a:p>
            <a:pPr marL="0" indent="0" algn="just">
              <a:buNone/>
              <a:defRPr/>
            </a:pPr>
            <a:endParaRPr lang="en-US" altLang="en-US" sz="1600" dirty="0"/>
          </a:p>
          <a:p>
            <a:pPr marL="0" indent="0" algn="ctr">
              <a:buNone/>
              <a:defRPr/>
            </a:pPr>
            <a:r>
              <a:rPr lang="en-US" altLang="en-US" sz="3200" dirty="0">
                <a:latin typeface="+mj-lt"/>
                <a:cs typeface="Calibri" panose="020F0502020204030204" pitchFamily="34" charset="0"/>
              </a:rPr>
              <a:t>Early identification of holders of potential Essential Patent Claims is encouraged</a:t>
            </a:r>
          </a:p>
          <a:p>
            <a:pPr algn="just">
              <a:defRPr/>
            </a:pPr>
            <a:endParaRPr lang="en-US" altLang="en-US" sz="1600" dirty="0"/>
          </a:p>
        </p:txBody>
      </p:sp>
      <p:sp>
        <p:nvSpPr>
          <p:cNvPr id="10245" name="Rectangle 2"/>
          <p:cNvSpPr txBox="1">
            <a:spLocks noChangeArrowheads="1"/>
          </p:cNvSpPr>
          <p:nvPr/>
        </p:nvSpPr>
        <p:spPr bwMode="auto">
          <a:xfrm>
            <a:off x="2133600" y="533400"/>
            <a:ext cx="79248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a:solidFill>
                  <a:schemeClr val="tx2"/>
                </a:solidFill>
              </a:rPr>
              <a:t>Participants have a duty to inform the IEEE</a:t>
            </a:r>
          </a:p>
        </p:txBody>
      </p:sp>
      <p:sp>
        <p:nvSpPr>
          <p:cNvPr id="10246" name="Footer Placeholder 4"/>
          <p:cNvSpPr>
            <a:spLocks noGrp="1"/>
          </p:cNvSpPr>
          <p:nvPr>
            <p:ph type="ftr" sz="quarter" idx="10"/>
          </p:nvPr>
        </p:nvSpPr>
        <p:spPr>
          <a:xfrm>
            <a:off x="7620001" y="6475413"/>
            <a:ext cx="2447925" cy="1841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0247" name="Text Box 5"/>
          <p:cNvSpPr txBox="1">
            <a:spLocks noChangeArrowheads="1"/>
          </p:cNvSpPr>
          <p:nvPr/>
        </p:nvSpPr>
        <p:spPr bwMode="auto">
          <a:xfrm>
            <a:off x="1524000" y="6172201"/>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a:t>Slide #1</a:t>
            </a:r>
            <a:endParaRPr lang="en-US" altLang="en-US" b="0"/>
          </a:p>
        </p:txBody>
      </p:sp>
    </p:spTree>
  </p:cSld>
  <p:clrMapOvr>
    <a:masterClrMapping/>
  </p:clrMapOvr>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Slide Number Placeholder 5"/>
          <p:cNvSpPr>
            <a:spLocks noGrp="1"/>
          </p:cNvSpPr>
          <p:nvPr>
            <p:ph type="sldNum" sz="quarter" idx="11"/>
          </p:nvPr>
        </p:nvSpPr>
        <p:spPr>
          <a:xfrm>
            <a:off x="7418778" y="6475413"/>
            <a:ext cx="504049" cy="184666"/>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GB" altLang="en-US" sz="1200" b="0"/>
              <a:t>Slide </a:t>
            </a:r>
            <a:fld id="{4C2C82FC-35C6-4DD5-81BB-F21CC8C32E82}" type="slidenum">
              <a:rPr lang="en-GB" altLang="en-US" sz="1200" b="0"/>
              <a:pPr>
                <a:spcBef>
                  <a:spcPct val="0"/>
                </a:spcBef>
                <a:buFontTx/>
                <a:buNone/>
              </a:pPr>
              <a:t>13</a:t>
            </a:fld>
            <a:endParaRPr lang="en-GB" altLang="en-US" sz="1200" b="0"/>
          </a:p>
        </p:txBody>
      </p:sp>
      <p:sp>
        <p:nvSpPr>
          <p:cNvPr id="11267" name="Rectangle 3"/>
          <p:cNvSpPr>
            <a:spLocks noChangeArrowheads="1"/>
          </p:cNvSpPr>
          <p:nvPr/>
        </p:nvSpPr>
        <p:spPr bwMode="auto">
          <a:xfrm>
            <a:off x="2057400" y="228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endParaRPr lang="en-US" altLang="en-US" sz="2000" u="sng">
              <a:solidFill>
                <a:schemeClr val="tx2"/>
              </a:solidFill>
              <a:latin typeface="Helvetica" panose="020B0604020202020204" pitchFamily="34" charset="0"/>
            </a:endParaRPr>
          </a:p>
        </p:txBody>
      </p:sp>
      <p:sp>
        <p:nvSpPr>
          <p:cNvPr id="21509" name="Rectangle 4"/>
          <p:cNvSpPr>
            <a:spLocks noChangeArrowheads="1"/>
          </p:cNvSpPr>
          <p:nvPr/>
        </p:nvSpPr>
        <p:spPr bwMode="auto">
          <a:xfrm>
            <a:off x="2209800" y="1501776"/>
            <a:ext cx="7848600" cy="5203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0188" indent="-230188">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630238"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087438" indent="-28575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just">
              <a:lnSpc>
                <a:spcPct val="80000"/>
              </a:lnSpc>
              <a:defRPr/>
            </a:pPr>
            <a:endParaRPr lang="en-US" altLang="en-US" sz="400" u="sng" dirty="0">
              <a:solidFill>
                <a:srgbClr val="FF0000"/>
              </a:solidFill>
            </a:endParaRPr>
          </a:p>
          <a:p>
            <a:pPr algn="just">
              <a:defRPr/>
            </a:pPr>
            <a:r>
              <a:rPr lang="en-US" altLang="en-US" sz="1800" dirty="0"/>
              <a:t>Cause an LOA to be submitted to the IEEE-SA (</a:t>
            </a:r>
            <a:r>
              <a:rPr lang="en-US" altLang="en-US" sz="1800" dirty="0">
                <a:hlinkClick r:id="rId3"/>
              </a:rPr>
              <a:t>patcom@ieee.org</a:t>
            </a:r>
            <a:r>
              <a:rPr lang="en-US" altLang="en-US" sz="1800" dirty="0"/>
              <a:t>); or</a:t>
            </a:r>
          </a:p>
          <a:p>
            <a:pPr algn="just">
              <a:defRPr/>
            </a:pPr>
            <a:endParaRPr lang="en-US" altLang="en-US" sz="1800" dirty="0"/>
          </a:p>
          <a:p>
            <a:pPr algn="just">
              <a:defRPr/>
            </a:pPr>
            <a:r>
              <a:rPr lang="en-US" altLang="en-US" sz="1800" dirty="0"/>
              <a:t>Provide the chair of this group with the identity of the holder(s) of any and all such claims as soon as possible; or</a:t>
            </a:r>
          </a:p>
          <a:p>
            <a:pPr algn="just">
              <a:defRPr/>
            </a:pPr>
            <a:endParaRPr lang="en-US" altLang="en-US" sz="1800" dirty="0"/>
          </a:p>
          <a:p>
            <a:pPr algn="just">
              <a:defRPr/>
            </a:pPr>
            <a:r>
              <a:rPr lang="en-US" altLang="en-US" sz="1800" dirty="0"/>
              <a:t>Speak up now and respond to this Call for Potentially Essential Patents</a:t>
            </a:r>
          </a:p>
          <a:p>
            <a:pPr algn="just">
              <a:defRPr/>
            </a:pPr>
            <a:endParaRPr lang="en-US" altLang="en-US" sz="1800" dirty="0"/>
          </a:p>
          <a:p>
            <a:pPr algn="just">
              <a:defRPr/>
            </a:pPr>
            <a:r>
              <a:rPr lang="en-US" altLang="en-US" sz="1800" dirty="0"/>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p>
          <a:p>
            <a:pPr marL="0" indent="0" algn="just">
              <a:buNone/>
              <a:defRPr/>
            </a:pPr>
            <a:br>
              <a:rPr lang="en-US" altLang="en-US" sz="1800" dirty="0"/>
            </a:br>
            <a:endParaRPr lang="en-US" altLang="en-US" sz="1800" dirty="0"/>
          </a:p>
        </p:txBody>
      </p:sp>
      <p:sp>
        <p:nvSpPr>
          <p:cNvPr id="11269" name="Rectangle 2"/>
          <p:cNvSpPr txBox="1">
            <a:spLocks noChangeArrowheads="1"/>
          </p:cNvSpPr>
          <p:nvPr/>
        </p:nvSpPr>
        <p:spPr bwMode="auto">
          <a:xfrm>
            <a:off x="2057400" y="533400"/>
            <a:ext cx="79248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a:solidFill>
                  <a:schemeClr val="tx2"/>
                </a:solidFill>
              </a:rPr>
              <a:t>Ways to inform IEEE</a:t>
            </a:r>
          </a:p>
        </p:txBody>
      </p:sp>
      <p:sp>
        <p:nvSpPr>
          <p:cNvPr id="11270" name="Footer Placeholder 4"/>
          <p:cNvSpPr>
            <a:spLocks noGrp="1"/>
          </p:cNvSpPr>
          <p:nvPr>
            <p:ph type="ftr" sz="quarter" idx="10"/>
          </p:nvPr>
        </p:nvSpPr>
        <p:spPr>
          <a:xfrm>
            <a:off x="7620001" y="6475413"/>
            <a:ext cx="2447925" cy="18415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1271" name="Text Box 5"/>
          <p:cNvSpPr txBox="1">
            <a:spLocks noChangeArrowheads="1"/>
          </p:cNvSpPr>
          <p:nvPr/>
        </p:nvSpPr>
        <p:spPr bwMode="auto">
          <a:xfrm>
            <a:off x="1524000" y="6172200"/>
            <a:ext cx="9604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a:t>Slide #2</a:t>
            </a:r>
            <a:endParaRPr lang="en-US" altLang="en-US" b="0"/>
          </a:p>
        </p:txBody>
      </p:sp>
    </p:spTree>
  </p:cSld>
  <p:clrMapOvr>
    <a:masterClrMapping/>
  </p:clrMapOvr>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3"/>
          <p:cNvSpPr>
            <a:spLocks noChangeArrowheads="1"/>
          </p:cNvSpPr>
          <p:nvPr/>
        </p:nvSpPr>
        <p:spPr bwMode="auto">
          <a:xfrm>
            <a:off x="2057400" y="609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endParaRPr lang="en-GB" altLang="en-US" sz="1200" u="sng">
              <a:solidFill>
                <a:srgbClr val="000099"/>
              </a:solidFill>
              <a:latin typeface="Helvetica" panose="020B0604020202020204" pitchFamily="34" charset="0"/>
            </a:endParaRPr>
          </a:p>
        </p:txBody>
      </p:sp>
      <p:sp>
        <p:nvSpPr>
          <p:cNvPr id="12291" name="Rectangle 4"/>
          <p:cNvSpPr>
            <a:spLocks noChangeArrowheads="1"/>
          </p:cNvSpPr>
          <p:nvPr/>
        </p:nvSpPr>
        <p:spPr bwMode="auto">
          <a:xfrm>
            <a:off x="2209800" y="1447800"/>
            <a:ext cx="7848600" cy="5181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0188" indent="-230188">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630238"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nSpc>
                <a:spcPct val="80000"/>
              </a:lnSpc>
              <a:buClr>
                <a:srgbClr val="CC3300"/>
              </a:buClr>
              <a:buSzPct val="50000"/>
              <a:buFont typeface="Monotype Sorts" charset="2"/>
              <a:buChar char="l"/>
            </a:pPr>
            <a:endParaRPr lang="en-US" altLang="en-US" sz="700" b="0" u="sng">
              <a:solidFill>
                <a:srgbClr val="FF0000"/>
              </a:solidFill>
              <a:latin typeface="Arial" panose="020B0604020202020204" pitchFamily="34" charset="0"/>
            </a:endParaRPr>
          </a:p>
          <a:p>
            <a:pPr algn="just">
              <a:lnSpc>
                <a:spcPct val="80000"/>
              </a:lnSpc>
              <a:spcAft>
                <a:spcPct val="40000"/>
              </a:spcAft>
              <a:buSzPct val="50000"/>
              <a:buFont typeface="Monotype Sorts" charset="2"/>
              <a:buChar char="l"/>
            </a:pPr>
            <a:r>
              <a:rPr lang="en-US" altLang="en-US" sz="1800">
                <a:cs typeface="Times New Roman" panose="02020603050405020304" pitchFamily="18" charset="0"/>
              </a:rPr>
              <a:t>All IEEE-SA standards meetings shall be conducted in compliance with all applicable laws, including antitrust and competition laws. </a:t>
            </a:r>
          </a:p>
          <a:p>
            <a:pPr lvl="1" algn="just">
              <a:lnSpc>
                <a:spcPct val="80000"/>
              </a:lnSpc>
              <a:spcAft>
                <a:spcPct val="40000"/>
              </a:spcAft>
              <a:buFont typeface="Times New Roman" panose="02020603050405020304" pitchFamily="18" charset="0"/>
              <a:buChar char="−"/>
            </a:pPr>
            <a:r>
              <a:rPr lang="en-US" altLang="en-US" sz="1800">
                <a:cs typeface="Times New Roman" panose="02020603050405020304" pitchFamily="18" charset="0"/>
              </a:rPr>
              <a:t>Don’t discuss the interpretation, validity, or essentiality of patents/patent claims. </a:t>
            </a:r>
          </a:p>
          <a:p>
            <a:pPr lvl="1" algn="just">
              <a:lnSpc>
                <a:spcPct val="80000"/>
              </a:lnSpc>
              <a:spcAft>
                <a:spcPct val="40000"/>
              </a:spcAft>
              <a:buFont typeface="Times New Roman" panose="02020603050405020304" pitchFamily="18" charset="0"/>
              <a:buChar char="−"/>
            </a:pPr>
            <a:r>
              <a:rPr lang="en-US" altLang="en-US" sz="1800">
                <a:cs typeface="Times New Roman" panose="02020603050405020304" pitchFamily="18" charset="0"/>
              </a:rPr>
              <a:t>Don’t discuss specific license rates, terms, or conditions.</a:t>
            </a:r>
          </a:p>
          <a:p>
            <a:pPr lvl="1" algn="just">
              <a:lnSpc>
                <a:spcPct val="80000"/>
              </a:lnSpc>
              <a:spcAft>
                <a:spcPct val="40000"/>
              </a:spcAft>
              <a:buFont typeface="Times New Roman" panose="02020603050405020304" pitchFamily="18" charset="0"/>
              <a:buChar char="−"/>
            </a:pPr>
            <a:r>
              <a:rPr lang="en-US" altLang="en-US" sz="1800">
                <a:cs typeface="Times New Roman" panose="02020603050405020304" pitchFamily="18" charset="0"/>
              </a:rPr>
              <a:t>Relative costs of different technical approaches that include relative costs of patent licensing terms may be discussed in standards development meetings. </a:t>
            </a:r>
          </a:p>
          <a:p>
            <a:pPr lvl="1" algn="just">
              <a:lnSpc>
                <a:spcPct val="80000"/>
              </a:lnSpc>
              <a:spcAft>
                <a:spcPct val="40000"/>
              </a:spcAft>
              <a:buFont typeface="Times New Roman" panose="02020603050405020304" pitchFamily="18" charset="0"/>
              <a:buChar char="−"/>
            </a:pPr>
            <a:r>
              <a:rPr lang="en-US" altLang="en-US" sz="1800">
                <a:cs typeface="Times New Roman" panose="02020603050405020304" pitchFamily="18" charset="0"/>
              </a:rPr>
              <a:t>Technical considerations remain the primary focus</a:t>
            </a:r>
          </a:p>
          <a:p>
            <a:pPr lvl="1" algn="just">
              <a:lnSpc>
                <a:spcPct val="80000"/>
              </a:lnSpc>
              <a:spcAft>
                <a:spcPct val="40000"/>
              </a:spcAft>
              <a:buFont typeface="Times New Roman" panose="02020603050405020304" pitchFamily="18" charset="0"/>
              <a:buChar char="−"/>
            </a:pPr>
            <a:r>
              <a:rPr lang="en-US" altLang="en-US" sz="1800">
                <a:cs typeface="Times New Roman" panose="02020603050405020304" pitchFamily="18" charset="0"/>
              </a:rPr>
              <a:t>Don’t discuss or engage in the fixing of product prices, allocation of customers, or division of sales markets.</a:t>
            </a:r>
          </a:p>
          <a:p>
            <a:pPr lvl="1" algn="just">
              <a:lnSpc>
                <a:spcPct val="80000"/>
              </a:lnSpc>
              <a:spcAft>
                <a:spcPct val="40000"/>
              </a:spcAft>
              <a:buFont typeface="Times New Roman" panose="02020603050405020304" pitchFamily="18" charset="0"/>
              <a:buChar char="−"/>
            </a:pPr>
            <a:r>
              <a:rPr lang="en-US" altLang="en-US" sz="1800">
                <a:cs typeface="Times New Roman" panose="02020603050405020304" pitchFamily="18" charset="0"/>
              </a:rPr>
              <a:t>Don’t discuss the status or substance of ongoing or threatened litigation.</a:t>
            </a:r>
          </a:p>
          <a:p>
            <a:pPr lvl="1" algn="just">
              <a:lnSpc>
                <a:spcPct val="80000"/>
              </a:lnSpc>
              <a:spcAft>
                <a:spcPct val="40000"/>
              </a:spcAft>
              <a:buFont typeface="Times New Roman" panose="02020603050405020304" pitchFamily="18" charset="0"/>
              <a:buChar char="−"/>
            </a:pPr>
            <a:r>
              <a:rPr lang="en-US" altLang="en-US" sz="1800">
                <a:cs typeface="Times New Roman" panose="02020603050405020304" pitchFamily="18" charset="0"/>
              </a:rPr>
              <a:t>Don’t be silent if inappropriate topics are discussed … do formally object.</a:t>
            </a:r>
          </a:p>
          <a:p>
            <a:pPr algn="ctr">
              <a:lnSpc>
                <a:spcPct val="80000"/>
              </a:lnSpc>
              <a:buClr>
                <a:srgbClr val="CC3300"/>
              </a:buClr>
              <a:buSzPct val="50000"/>
              <a:buFont typeface="Monotype Sorts" charset="2"/>
              <a:buNone/>
            </a:pPr>
            <a:r>
              <a:rPr lang="en-US" altLang="en-US" sz="1000">
                <a:cs typeface="Times New Roman" panose="02020603050405020304" pitchFamily="18" charset="0"/>
              </a:rPr>
              <a:t>---------------------------------------------------------------   </a:t>
            </a:r>
          </a:p>
          <a:p>
            <a:pPr algn="ctr">
              <a:lnSpc>
                <a:spcPct val="80000"/>
              </a:lnSpc>
              <a:buClr>
                <a:srgbClr val="CC3300"/>
              </a:buClr>
              <a:buSzPct val="50000"/>
              <a:buFont typeface="Monotype Sorts" charset="2"/>
              <a:buNone/>
            </a:pPr>
            <a:r>
              <a:rPr lang="en-US" altLang="en-US" sz="1200">
                <a:cs typeface="Times New Roman" panose="02020603050405020304" pitchFamily="18" charset="0"/>
              </a:rPr>
              <a:t>For more details, see IEEE-SA Standards Board Operations Manual, clause 5.3.10 and </a:t>
            </a:r>
            <a:br>
              <a:rPr lang="en-US" altLang="en-US" sz="1200">
                <a:cs typeface="Times New Roman" panose="02020603050405020304" pitchFamily="18" charset="0"/>
              </a:rPr>
            </a:br>
            <a:r>
              <a:rPr lang="en-US" altLang="en-US" sz="1200">
                <a:cs typeface="Times New Roman" panose="02020603050405020304" pitchFamily="18" charset="0"/>
              </a:rPr>
              <a:t>Antitrust and Competition Policy: What You Need to Know at http://standards.ieee.org/develop/policies/antitrust.pdf</a:t>
            </a:r>
          </a:p>
        </p:txBody>
      </p:sp>
      <p:sp>
        <p:nvSpPr>
          <p:cNvPr id="12292"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a:solidFill>
                  <a:schemeClr val="tx2"/>
                </a:solidFill>
              </a:rPr>
              <a:t>Other Guideline for IEEE WG meetings</a:t>
            </a:r>
          </a:p>
        </p:txBody>
      </p:sp>
      <p:sp>
        <p:nvSpPr>
          <p:cNvPr id="12294"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2293" name="Slide Number Placeholder 5"/>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Slide </a:t>
            </a:r>
            <a:fld id="{0B133AFC-0E33-4D9E-982B-9D1A062E4145}" type="slidenum">
              <a:rPr lang="en-US" altLang="en-US" sz="1200" b="0"/>
              <a:pPr>
                <a:spcBef>
                  <a:spcPct val="0"/>
                </a:spcBef>
                <a:buFontTx/>
                <a:buNone/>
              </a:pPr>
              <a:t>14</a:t>
            </a:fld>
            <a:endParaRPr lang="en-US" altLang="en-US" sz="1200" b="0"/>
          </a:p>
        </p:txBody>
      </p:sp>
      <p:sp>
        <p:nvSpPr>
          <p:cNvPr id="12295" name="Text Box 4"/>
          <p:cNvSpPr txBox="1">
            <a:spLocks noChangeArrowheads="1"/>
          </p:cNvSpPr>
          <p:nvPr/>
        </p:nvSpPr>
        <p:spPr bwMode="auto">
          <a:xfrm>
            <a:off x="1524000" y="6172201"/>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a:t>Slide #3</a:t>
            </a:r>
          </a:p>
        </p:txBody>
      </p:sp>
    </p:spTree>
  </p:cSld>
  <p:clrMapOvr>
    <a:masterClrMapping/>
  </p:clrMapOvr>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3"/>
          <p:cNvSpPr>
            <a:spLocks noChangeArrowheads="1"/>
          </p:cNvSpPr>
          <p:nvPr/>
        </p:nvSpPr>
        <p:spPr bwMode="auto">
          <a:xfrm>
            <a:off x="2057400" y="609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endParaRPr lang="en-GB" altLang="en-US" sz="1200" u="sng">
              <a:solidFill>
                <a:srgbClr val="000099"/>
              </a:solidFill>
              <a:latin typeface="Helvetica" panose="020B0604020202020204" pitchFamily="34" charset="0"/>
            </a:endParaRPr>
          </a:p>
        </p:txBody>
      </p:sp>
      <p:sp>
        <p:nvSpPr>
          <p:cNvPr id="13315" name="Rectangle 4"/>
          <p:cNvSpPr>
            <a:spLocks noChangeArrowheads="1"/>
          </p:cNvSpPr>
          <p:nvPr/>
        </p:nvSpPr>
        <p:spPr bwMode="auto">
          <a:xfrm>
            <a:off x="2209800" y="1295400"/>
            <a:ext cx="7848600" cy="5181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0188" indent="-230188">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230188" indent="-230188">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687388" indent="-230188">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144588" indent="-230188">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nSpc>
                <a:spcPct val="80000"/>
              </a:lnSpc>
              <a:buClr>
                <a:srgbClr val="CC3300"/>
              </a:buClr>
              <a:buSzPct val="50000"/>
              <a:buFont typeface="Monotype Sorts" charset="2"/>
              <a:buChar char="l"/>
            </a:pPr>
            <a:endParaRPr lang="en-US" altLang="en-US" sz="2000" b="0" u="sng">
              <a:solidFill>
                <a:srgbClr val="FF0000"/>
              </a:solidFill>
              <a:latin typeface="Arial" panose="020B0604020202020204" pitchFamily="34" charset="0"/>
            </a:endParaRPr>
          </a:p>
          <a:p>
            <a:pPr algn="just">
              <a:spcAft>
                <a:spcPts val="550"/>
              </a:spcAft>
              <a:buClr>
                <a:srgbClr val="CC3300"/>
              </a:buClr>
              <a:buSzPct val="50000"/>
              <a:buNone/>
            </a:pPr>
            <a:r>
              <a:rPr lang="en-US" altLang="en-US" sz="1800"/>
              <a:t>The patent policy and the procedures used to execute that policy are documented in the:</a:t>
            </a:r>
          </a:p>
          <a:p>
            <a:pPr>
              <a:spcAft>
                <a:spcPts val="550"/>
              </a:spcAft>
              <a:buSzPct val="50000"/>
              <a:buFont typeface="Monotype Sorts" charset="2"/>
              <a:buChar char="l"/>
            </a:pPr>
            <a:r>
              <a:rPr lang="en-US" altLang="en-US" sz="1800"/>
              <a:t>IEEE-SA Standards Board Bylaws (</a:t>
            </a:r>
            <a:r>
              <a:rPr lang="en-US" altLang="en-US" sz="1800">
                <a:hlinkClick r:id="rId3"/>
              </a:rPr>
              <a:t>http://standards.ieee.org/develop/policies/bylaws/sect6-7.html#6</a:t>
            </a:r>
            <a:r>
              <a:rPr lang="en-US" altLang="en-US" sz="1800"/>
              <a:t>)  </a:t>
            </a:r>
          </a:p>
          <a:p>
            <a:pPr>
              <a:spcAft>
                <a:spcPts val="550"/>
              </a:spcAft>
              <a:buSzPct val="50000"/>
              <a:buFont typeface="Monotype Sorts" charset="2"/>
              <a:buChar char="l"/>
            </a:pPr>
            <a:r>
              <a:rPr lang="en-US" altLang="en-US" sz="1800"/>
              <a:t>IEEE-SA Standards Board Operations Manual (</a:t>
            </a:r>
            <a:r>
              <a:rPr lang="en-US" altLang="en-US" sz="1800">
                <a:hlinkClick r:id="rId4"/>
              </a:rPr>
              <a:t>http://standards.ieee.org/develop/policies/opman/sect6.html#6.3</a:t>
            </a:r>
            <a:r>
              <a:rPr lang="en-US" altLang="en-US" sz="1800"/>
              <a:t>)</a:t>
            </a:r>
          </a:p>
          <a:p>
            <a:pPr>
              <a:spcBef>
                <a:spcPts val="1800"/>
              </a:spcBef>
              <a:spcAft>
                <a:spcPts val="550"/>
              </a:spcAft>
              <a:buClr>
                <a:srgbClr val="CC3300"/>
              </a:buClr>
              <a:buSzPct val="50000"/>
              <a:buNone/>
            </a:pPr>
            <a:r>
              <a:rPr lang="en-US" altLang="en-US" sz="1800"/>
              <a:t>Material about the patent policy is available at </a:t>
            </a:r>
            <a:r>
              <a:rPr lang="en-US" altLang="en-US" sz="1800">
                <a:hlinkClick r:id="rId5"/>
              </a:rPr>
              <a:t>http://standards.ieee.org/about/sasb/patcom/materials.html</a:t>
            </a:r>
            <a:endParaRPr lang="en-US" altLang="en-US" sz="1800"/>
          </a:p>
          <a:p>
            <a:pPr algn="just">
              <a:spcBef>
                <a:spcPts val="1800"/>
              </a:spcBef>
              <a:spcAft>
                <a:spcPts val="550"/>
              </a:spcAft>
              <a:buClr>
                <a:srgbClr val="CC3300"/>
              </a:buClr>
              <a:buSzPct val="50000"/>
              <a:buNone/>
            </a:pPr>
            <a:r>
              <a:rPr lang="en-US" altLang="en-US" sz="1800">
                <a:cs typeface="Calibri" panose="020F0502020204030204" pitchFamily="34" charset="0"/>
              </a:rPr>
              <a:t>If you have questions, contact the IEEE-SA Standards Board Patent Committee Administrator at </a:t>
            </a:r>
            <a:r>
              <a:rPr lang="en-US" altLang="en-US" sz="1800">
                <a:cs typeface="Calibri" panose="020F0502020204030204" pitchFamily="34" charset="0"/>
                <a:hlinkClick r:id="rId6"/>
              </a:rPr>
              <a:t>patcom@ieee.org</a:t>
            </a:r>
            <a:endParaRPr lang="en-US" altLang="en-US" sz="1800">
              <a:cs typeface="Calibri" panose="020F0502020204030204" pitchFamily="34" charset="0"/>
            </a:endParaRPr>
          </a:p>
          <a:p>
            <a:pPr algn="just">
              <a:spcBef>
                <a:spcPts val="1800"/>
              </a:spcBef>
              <a:spcAft>
                <a:spcPts val="550"/>
              </a:spcAft>
              <a:buClr>
                <a:srgbClr val="CC3300"/>
              </a:buClr>
              <a:buSzPct val="50000"/>
              <a:buNone/>
            </a:pPr>
            <a:endParaRPr lang="en-US" altLang="en-US" sz="1800">
              <a:cs typeface="Calibri" panose="020F0502020204030204" pitchFamily="34" charset="0"/>
            </a:endParaRPr>
          </a:p>
          <a:p>
            <a:pPr algn="just">
              <a:spcAft>
                <a:spcPts val="550"/>
              </a:spcAft>
              <a:buClr>
                <a:srgbClr val="CC3300"/>
              </a:buClr>
              <a:buSzPct val="50000"/>
              <a:buNone/>
            </a:pPr>
            <a:endParaRPr lang="en-US" altLang="en-US" sz="1800">
              <a:cs typeface="Calibri" panose="020F0502020204030204" pitchFamily="34" charset="0"/>
            </a:endParaRPr>
          </a:p>
          <a:p>
            <a:pPr algn="just">
              <a:spcAft>
                <a:spcPts val="550"/>
              </a:spcAft>
              <a:buClr>
                <a:srgbClr val="CC3300"/>
              </a:buClr>
              <a:buSzPct val="50000"/>
              <a:buFont typeface="Monotype Sorts" charset="2"/>
              <a:buChar char="l"/>
            </a:pPr>
            <a:endParaRPr lang="en-US" altLang="en-US">
              <a:cs typeface="Calibri" panose="020F0502020204030204" pitchFamily="34" charset="0"/>
            </a:endParaRPr>
          </a:p>
          <a:p>
            <a:pPr>
              <a:lnSpc>
                <a:spcPct val="80000"/>
              </a:lnSpc>
              <a:spcAft>
                <a:spcPct val="40000"/>
              </a:spcAft>
              <a:buClr>
                <a:srgbClr val="CC3300"/>
              </a:buClr>
              <a:buSzPct val="50000"/>
              <a:buFont typeface="Monotype Sorts" charset="2"/>
              <a:buChar char="l"/>
            </a:pPr>
            <a:endParaRPr lang="en-US" altLang="en-US" sz="1200">
              <a:cs typeface="Times New Roman" panose="02020603050405020304" pitchFamily="18" charset="0"/>
            </a:endParaRPr>
          </a:p>
        </p:txBody>
      </p:sp>
      <p:sp>
        <p:nvSpPr>
          <p:cNvPr id="13316"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a:solidFill>
                  <a:schemeClr val="tx2"/>
                </a:solidFill>
              </a:rPr>
              <a:t>Patent related information</a:t>
            </a:r>
          </a:p>
        </p:txBody>
      </p:sp>
      <p:sp>
        <p:nvSpPr>
          <p:cNvPr id="13318"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3317" name="Slide Number Placeholder 5"/>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Slide </a:t>
            </a:r>
            <a:fld id="{4C3A51F8-B52A-4D59-8BAA-7FAA032BE274}" type="slidenum">
              <a:rPr lang="en-US" altLang="en-US" sz="1200" b="0"/>
              <a:pPr>
                <a:spcBef>
                  <a:spcPct val="0"/>
                </a:spcBef>
                <a:buFontTx/>
                <a:buNone/>
              </a:pPr>
              <a:t>15</a:t>
            </a:fld>
            <a:endParaRPr lang="en-US" altLang="en-US" sz="1200" b="0"/>
          </a:p>
        </p:txBody>
      </p:sp>
      <p:sp>
        <p:nvSpPr>
          <p:cNvPr id="13319" name="Text Box 5"/>
          <p:cNvSpPr txBox="1">
            <a:spLocks noChangeArrowheads="1"/>
          </p:cNvSpPr>
          <p:nvPr/>
        </p:nvSpPr>
        <p:spPr bwMode="auto">
          <a:xfrm>
            <a:off x="1524000" y="6172201"/>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a:t>Slide #4</a:t>
            </a:r>
            <a:endParaRPr lang="en-US" altLang="en-US" b="0"/>
          </a:p>
        </p:txBody>
      </p:sp>
    </p:spTree>
  </p:cSld>
  <p:clrMapOvr>
    <a:masterClrMapping/>
  </p:clrMapOvr>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40"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4338" name="Slide Number Placeholder 5"/>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GB" altLang="en-US" sz="1200" b="0"/>
              <a:t>Slide </a:t>
            </a:r>
            <a:fld id="{AC393B81-2A37-4AC6-B37C-A7C340EF8F51}" type="slidenum">
              <a:rPr lang="en-GB" altLang="en-US" sz="1200" b="0"/>
              <a:pPr>
                <a:spcBef>
                  <a:spcPct val="0"/>
                </a:spcBef>
                <a:buFontTx/>
                <a:buNone/>
              </a:pPr>
              <a:t>16</a:t>
            </a:fld>
            <a:endParaRPr lang="en-GB" altLang="en-US" sz="1200" b="0"/>
          </a:p>
        </p:txBody>
      </p:sp>
      <p:sp>
        <p:nvSpPr>
          <p:cNvPr id="14339" name="Rectangle 2"/>
          <p:cNvSpPr>
            <a:spLocks noGrp="1" noChangeArrowheads="1"/>
          </p:cNvSpPr>
          <p:nvPr>
            <p:ph idx="4294967295"/>
          </p:nvPr>
        </p:nvSpPr>
        <p:spPr>
          <a:xfrm>
            <a:off x="0" y="1981200"/>
            <a:ext cx="10363200" cy="4114800"/>
          </a:xfrm>
        </p:spPr>
        <p:txBody>
          <a:bodyPr/>
          <a:lstStyle/>
          <a:p>
            <a:pPr algn="just">
              <a:buFont typeface="Arial" panose="020B0604020202020204" pitchFamily="34" charset="0"/>
              <a:buChar char="•"/>
            </a:pPr>
            <a:r>
              <a:rPr lang="en-US" altLang="en-US" sz="2133" dirty="0"/>
              <a:t>By participating in this activity, you agree to comply with the IEEE Code of Ethics, all applicable laws, and all IEEE policies and procedures including, but not limited to, the IEEE SA Copyright Policy. </a:t>
            </a:r>
          </a:p>
          <a:p>
            <a:pPr marL="457200" indent="-457200" algn="just">
              <a:spcBef>
                <a:spcPts val="0"/>
              </a:spcBef>
              <a:spcAft>
                <a:spcPts val="0"/>
              </a:spcAft>
              <a:buClr>
                <a:srgbClr val="CC3300"/>
              </a:buClr>
              <a:buSzPct val="50000"/>
              <a:buFont typeface="Arial" panose="020B0604020202020204" pitchFamily="34" charset="0"/>
              <a:buChar char="•"/>
            </a:pPr>
            <a:endParaRPr lang="en-US" altLang="en-US" sz="2933" dirty="0">
              <a:latin typeface="Calibri" pitchFamily="34" charset="0"/>
              <a:cs typeface="Calibri" pitchFamily="34" charset="0"/>
            </a:endParaRPr>
          </a:p>
          <a:p>
            <a:pPr marL="857250" lvl="1" indent="-342900" algn="just">
              <a:buSzPct val="150000"/>
              <a:buFont typeface="Arial" panose="020B0604020202020204" pitchFamily="34" charset="0"/>
              <a:buChar char="•"/>
            </a:pPr>
            <a:r>
              <a:rPr lang="en-US" altLang="en-US" sz="1800" dirty="0"/>
              <a:t>Previously Published material (copyright assertion indicated) shall not be presented/submitted to the Working Group nor incorporated into a Working Group draft unless permission is granted. </a:t>
            </a:r>
          </a:p>
          <a:p>
            <a:pPr marL="857250" lvl="1" indent="-342900" algn="just">
              <a:buSzPct val="150000"/>
              <a:buFont typeface="Arial" panose="020B0604020202020204" pitchFamily="34" charset="0"/>
              <a:buChar char="•"/>
            </a:pPr>
            <a:r>
              <a:rPr lang="en-US" altLang="en-US" sz="1800" dirty="0"/>
              <a:t>Prior to presentation or submission, you shall notify the Working Group Chair of previously Published material and should assist the Chair in obtaining copyright permission acceptable to IEEE SA.</a:t>
            </a:r>
          </a:p>
          <a:p>
            <a:pPr marL="857250" lvl="1" indent="-342900" algn="just">
              <a:buSzPct val="150000"/>
              <a:buFont typeface="Arial" panose="020B0604020202020204" pitchFamily="34" charset="0"/>
              <a:buChar char="•"/>
            </a:pPr>
            <a:r>
              <a:rPr lang="en-US" altLang="en-US" sz="1800" dirty="0"/>
              <a:t>For material that is not previously Published, IEEE is automatically granted a license to use any material that is presented or submitted.</a:t>
            </a:r>
          </a:p>
          <a:p>
            <a:pPr marL="1257300" lvl="2" indent="-342900" algn="just">
              <a:buSzPct val="150000"/>
              <a:buFont typeface="Arial" panose="020B0604020202020204" pitchFamily="34" charset="0"/>
              <a:buChar char="•"/>
            </a:pPr>
            <a:endParaRPr lang="en-US" altLang="en-US" sz="1867" dirty="0"/>
          </a:p>
        </p:txBody>
      </p:sp>
      <p:sp>
        <p:nvSpPr>
          <p:cNvPr id="14341"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2800" dirty="0"/>
              <a:t>IEEE SA Copyright Policy</a:t>
            </a:r>
            <a:endParaRPr lang="en-US" altLang="en-US" sz="2800" dirty="0">
              <a:solidFill>
                <a:schemeClr val="tx2"/>
              </a:solidFill>
            </a:endParaRPr>
          </a:p>
        </p:txBody>
      </p:sp>
      <p:sp>
        <p:nvSpPr>
          <p:cNvPr id="14342" name="Text Box 5"/>
          <p:cNvSpPr txBox="1">
            <a:spLocks noChangeArrowheads="1"/>
          </p:cNvSpPr>
          <p:nvPr/>
        </p:nvSpPr>
        <p:spPr bwMode="auto">
          <a:xfrm>
            <a:off x="1524000" y="6172200"/>
            <a:ext cx="9604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a:t>Slide #5</a:t>
            </a:r>
            <a:endParaRPr lang="en-US" altLang="en-US" b="0"/>
          </a:p>
        </p:txBody>
      </p:sp>
    </p:spTree>
    <p:extLst>
      <p:ext uri="{BB962C8B-B14F-4D97-AF65-F5344CB8AC3E}">
        <p14:creationId xmlns:p14="http://schemas.microsoft.com/office/powerpoint/2010/main" val="839395014"/>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40"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4338" name="Slide Number Placeholder 5"/>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GB" altLang="en-US" sz="1200" b="0"/>
              <a:t>Slide </a:t>
            </a:r>
            <a:fld id="{AC393B81-2A37-4AC6-B37C-A7C340EF8F51}" type="slidenum">
              <a:rPr lang="en-GB" altLang="en-US" sz="1200" b="0"/>
              <a:pPr>
                <a:spcBef>
                  <a:spcPct val="0"/>
                </a:spcBef>
                <a:buFontTx/>
                <a:buNone/>
              </a:pPr>
              <a:t>17</a:t>
            </a:fld>
            <a:endParaRPr lang="en-GB" altLang="en-US" sz="1200" b="0"/>
          </a:p>
        </p:txBody>
      </p:sp>
      <p:sp>
        <p:nvSpPr>
          <p:cNvPr id="14339" name="Rectangle 2"/>
          <p:cNvSpPr>
            <a:spLocks noGrp="1" noChangeArrowheads="1"/>
          </p:cNvSpPr>
          <p:nvPr>
            <p:ph idx="4294967295"/>
          </p:nvPr>
        </p:nvSpPr>
        <p:spPr>
          <a:xfrm>
            <a:off x="0" y="1981200"/>
            <a:ext cx="10363200" cy="4114800"/>
          </a:xfrm>
        </p:spPr>
        <p:txBody>
          <a:bodyPr/>
          <a:lstStyle/>
          <a:p>
            <a:pPr marL="355600" lvl="2" indent="-285750">
              <a:buSzPct val="150000"/>
              <a:buFont typeface="Arial" panose="020B0604020202020204" pitchFamily="34" charset="0"/>
              <a:buChar char="•"/>
            </a:pPr>
            <a:r>
              <a:rPr lang="en-US" altLang="zh-CN" sz="1600" dirty="0"/>
              <a:t>The IEEE SA Copyright Policy is described in the IEEE SA Standards Board Bylaws and IEEE SA Standards Board Operations Manual</a:t>
            </a:r>
          </a:p>
          <a:p>
            <a:pPr marL="355600" lvl="3" indent="-285750">
              <a:buSzPct val="150000"/>
              <a:buFont typeface="Arial" panose="020B0604020202020204" pitchFamily="34" charset="0"/>
              <a:buChar char="•"/>
            </a:pPr>
            <a:r>
              <a:rPr lang="en-US" altLang="zh-CN" dirty="0"/>
              <a:t>IEEE SA Copyright Policy, see </a:t>
            </a:r>
            <a:br>
              <a:rPr lang="en-US" altLang="zh-CN" dirty="0"/>
            </a:br>
            <a:r>
              <a:rPr lang="en-US" altLang="zh-CN" dirty="0"/>
              <a:t>	Clause 7 of the IEEE SA Standards Board Bylaws</a:t>
            </a:r>
            <a:br>
              <a:rPr lang="en-US" altLang="zh-CN" dirty="0"/>
            </a:br>
            <a:r>
              <a:rPr lang="en-US" altLang="zh-CN" dirty="0"/>
              <a:t> 	</a:t>
            </a:r>
            <a:r>
              <a:rPr lang="en-US" altLang="zh-CN" sz="1400" dirty="0">
                <a:hlinkClick r:id="rId3"/>
              </a:rPr>
              <a:t>https://standards.ieee.org/about/policies/bylaws/sect6-7.html#7</a:t>
            </a:r>
            <a:br>
              <a:rPr lang="en-US" altLang="zh-CN" sz="1400" dirty="0"/>
            </a:br>
            <a:r>
              <a:rPr lang="en-US" altLang="zh-CN" dirty="0"/>
              <a:t>	Clause 6.1 of the IEEE SA Standards Board Operations Manual</a:t>
            </a:r>
            <a:br>
              <a:rPr lang="en-US" altLang="zh-CN" dirty="0"/>
            </a:br>
            <a:r>
              <a:rPr lang="en-US" altLang="zh-CN" dirty="0"/>
              <a:t>	</a:t>
            </a:r>
            <a:r>
              <a:rPr lang="en-US" altLang="zh-CN" sz="1400" dirty="0">
                <a:hlinkClick r:id="rId4"/>
              </a:rPr>
              <a:t>https://standards.ieee.org/about/policies/opman/sect6.html</a:t>
            </a:r>
            <a:endParaRPr lang="en-US" altLang="zh-CN" sz="1400" dirty="0"/>
          </a:p>
          <a:p>
            <a:pPr marL="355600" lvl="2" indent="-285750">
              <a:buSzPct val="150000"/>
              <a:buFont typeface="Arial" panose="020B0604020202020204" pitchFamily="34" charset="0"/>
              <a:buChar char="•"/>
            </a:pPr>
            <a:r>
              <a:rPr lang="en-US" altLang="zh-CN" sz="1600" dirty="0"/>
              <a:t>IEEE SA Copyright Permission</a:t>
            </a:r>
          </a:p>
          <a:p>
            <a:pPr marL="355600" lvl="3" indent="-285750">
              <a:buSzPct val="150000"/>
              <a:buFont typeface="Arial" panose="020B0604020202020204" pitchFamily="34" charset="0"/>
              <a:buChar char="•"/>
            </a:pPr>
            <a:r>
              <a:rPr lang="en-US" altLang="zh-CN" sz="1400" dirty="0">
                <a:hlinkClick r:id="rId5"/>
              </a:rPr>
              <a:t>https://standards.ieee.org/content/dam/ieee-standards/standards/web/documents/other/permissionltrs.zip</a:t>
            </a:r>
            <a:endParaRPr lang="en-US" altLang="zh-CN" sz="1400" dirty="0"/>
          </a:p>
          <a:p>
            <a:pPr marL="355600" lvl="2" indent="-285750">
              <a:buSzPct val="150000"/>
              <a:buFont typeface="Arial" panose="020B0604020202020204" pitchFamily="34" charset="0"/>
              <a:buChar char="•"/>
            </a:pPr>
            <a:r>
              <a:rPr lang="en-US" altLang="zh-CN" sz="1600" dirty="0"/>
              <a:t>IEEE SA Copyright FAQs</a:t>
            </a:r>
          </a:p>
          <a:p>
            <a:pPr marL="355600" lvl="3" indent="-285750">
              <a:buSzPct val="150000"/>
              <a:buFont typeface="Arial" panose="020B0604020202020204" pitchFamily="34" charset="0"/>
              <a:buChar char="•"/>
            </a:pPr>
            <a:r>
              <a:rPr lang="en-US" altLang="zh-CN" sz="1400" dirty="0">
                <a:hlinkClick r:id="rId6"/>
              </a:rPr>
              <a:t>http://standards.ieee.org/faqs/copyrights.html/</a:t>
            </a:r>
            <a:endParaRPr lang="en-US" altLang="zh-CN" sz="1400" dirty="0"/>
          </a:p>
          <a:p>
            <a:pPr marL="355600" lvl="2" indent="-285750">
              <a:buSzPct val="150000"/>
              <a:buFont typeface="Arial" panose="020B0604020202020204" pitchFamily="34" charset="0"/>
              <a:buChar char="•"/>
            </a:pPr>
            <a:r>
              <a:rPr lang="en-US" altLang="zh-CN" sz="1600" dirty="0"/>
              <a:t>IEEE SA Best Practices for IEEE Standards Development </a:t>
            </a:r>
          </a:p>
          <a:p>
            <a:pPr marL="355600" lvl="3" indent="-285750">
              <a:buSzPct val="150000"/>
              <a:buFont typeface="Arial" panose="020B0604020202020204" pitchFamily="34" charset="0"/>
              <a:buChar char="•"/>
            </a:pPr>
            <a:r>
              <a:rPr lang="en-US" altLang="zh-CN" sz="1400" dirty="0">
                <a:hlinkClick r:id="rId7"/>
              </a:rPr>
              <a:t>http://standards.ieee.org/develop/policies/best_practices_for_ieee_standards_development_051215.pdf</a:t>
            </a:r>
            <a:endParaRPr lang="en-US" altLang="zh-CN" sz="1400" dirty="0"/>
          </a:p>
          <a:p>
            <a:pPr marL="355600" lvl="2" indent="-285750">
              <a:buSzPct val="150000"/>
              <a:buFont typeface="Arial" panose="020B0604020202020204" pitchFamily="34" charset="0"/>
              <a:buChar char="•"/>
            </a:pPr>
            <a:r>
              <a:rPr lang="en-US" altLang="zh-CN" sz="1600" dirty="0"/>
              <a:t>Distribution of Draft Standards (see 6.1.3 of the SASB Operations Manual)</a:t>
            </a:r>
          </a:p>
          <a:p>
            <a:pPr marL="355600" lvl="3" indent="-285750">
              <a:buSzPct val="150000"/>
              <a:buFont typeface="Arial" panose="020B0604020202020204" pitchFamily="34" charset="0"/>
              <a:buChar char="•"/>
            </a:pPr>
            <a:r>
              <a:rPr lang="en-US" altLang="zh-CN" sz="1400" dirty="0">
                <a:hlinkClick r:id="rId4"/>
              </a:rPr>
              <a:t>https://standards.ieee.org/about/policies/opman/sect6.html</a:t>
            </a:r>
            <a:endParaRPr lang="en-US" altLang="zh-CN" sz="1400" dirty="0"/>
          </a:p>
          <a:p>
            <a:pPr marL="355600" lvl="2" indent="-285750">
              <a:buSzPct val="150000"/>
              <a:buFont typeface="Arial" panose="020B0604020202020204" pitchFamily="34" charset="0"/>
              <a:buChar char="•"/>
            </a:pPr>
            <a:endParaRPr lang="en-US" altLang="en-US" sz="1400" dirty="0"/>
          </a:p>
        </p:txBody>
      </p:sp>
      <p:sp>
        <p:nvSpPr>
          <p:cNvPr id="14341"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2800" dirty="0"/>
              <a:t>IEEE SA Copyright Policy</a:t>
            </a:r>
            <a:endParaRPr lang="en-US" altLang="en-US" sz="2800" dirty="0">
              <a:solidFill>
                <a:schemeClr val="tx2"/>
              </a:solidFill>
            </a:endParaRPr>
          </a:p>
        </p:txBody>
      </p:sp>
      <p:sp>
        <p:nvSpPr>
          <p:cNvPr id="14342" name="Text Box 5"/>
          <p:cNvSpPr txBox="1">
            <a:spLocks noChangeArrowheads="1"/>
          </p:cNvSpPr>
          <p:nvPr/>
        </p:nvSpPr>
        <p:spPr bwMode="auto">
          <a:xfrm>
            <a:off x="1524000" y="6172200"/>
            <a:ext cx="9604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#6</a:t>
            </a:r>
            <a:endParaRPr lang="en-US" altLang="en-US" b="0" dirty="0"/>
          </a:p>
        </p:txBody>
      </p:sp>
    </p:spTree>
    <p:extLst>
      <p:ext uri="{BB962C8B-B14F-4D97-AF65-F5344CB8AC3E}">
        <p14:creationId xmlns:p14="http://schemas.microsoft.com/office/powerpoint/2010/main" val="285551287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40"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4338" name="Slide Number Placeholder 5"/>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GB" altLang="en-US" sz="1200" b="0"/>
              <a:t>Slide </a:t>
            </a:r>
            <a:fld id="{AC393B81-2A37-4AC6-B37C-A7C340EF8F51}" type="slidenum">
              <a:rPr lang="en-GB" altLang="en-US" sz="1200" b="0"/>
              <a:pPr>
                <a:spcBef>
                  <a:spcPct val="0"/>
                </a:spcBef>
                <a:buFontTx/>
                <a:buNone/>
              </a:pPr>
              <a:t>18</a:t>
            </a:fld>
            <a:endParaRPr lang="en-GB" altLang="en-US" sz="1200" b="0"/>
          </a:p>
        </p:txBody>
      </p:sp>
      <p:sp>
        <p:nvSpPr>
          <p:cNvPr id="14339" name="Rectangle 2"/>
          <p:cNvSpPr>
            <a:spLocks noGrp="1" noChangeArrowheads="1"/>
          </p:cNvSpPr>
          <p:nvPr>
            <p:ph idx="4294967295"/>
          </p:nvPr>
        </p:nvSpPr>
        <p:spPr>
          <a:xfrm>
            <a:off x="0" y="1981200"/>
            <a:ext cx="10363200" cy="4114800"/>
          </a:xfrm>
        </p:spPr>
        <p:txBody>
          <a:bodyPr/>
          <a:lstStyle/>
          <a:p>
            <a:pPr algn="just">
              <a:spcAft>
                <a:spcPts val="600"/>
              </a:spcAft>
            </a:pPr>
            <a:r>
              <a:rPr lang="en-US" altLang="en-US" sz="1800" b="0"/>
              <a:t>All participants in IEEE-SA activities are expected to adhere to the core principles underlying the:</a:t>
            </a:r>
          </a:p>
          <a:p>
            <a:pPr lvl="1">
              <a:buFont typeface="Times New Roman" panose="02020603050405020304" pitchFamily="18" charset="0"/>
              <a:buChar char="−"/>
            </a:pPr>
            <a:r>
              <a:rPr lang="en-US" altLang="en-US" sz="1400">
                <a:hlinkClick r:id="rId3"/>
              </a:rPr>
              <a:t>IEEE Code of Ethics</a:t>
            </a:r>
            <a:endParaRPr lang="en-US" altLang="en-US" sz="1400"/>
          </a:p>
          <a:p>
            <a:pPr lvl="1">
              <a:buFont typeface="Times New Roman" panose="02020603050405020304" pitchFamily="18" charset="0"/>
              <a:buChar char="−"/>
            </a:pPr>
            <a:r>
              <a:rPr lang="en-US" altLang="en-US" sz="1400">
                <a:hlinkClick r:id="rId4"/>
              </a:rPr>
              <a:t>IEEE Code of Conduct</a:t>
            </a:r>
            <a:endParaRPr lang="en-US" altLang="en-US" sz="1400"/>
          </a:p>
          <a:p>
            <a:pPr algn="just">
              <a:spcAft>
                <a:spcPts val="600"/>
              </a:spcAft>
            </a:pPr>
            <a:r>
              <a:rPr lang="en-US" altLang="en-US" sz="1800" b="0"/>
              <a:t>The core principles of the IEEE Codes of Ethics &amp; Conduct are to:</a:t>
            </a:r>
          </a:p>
          <a:p>
            <a:pPr lvl="1" algn="just">
              <a:spcAft>
                <a:spcPts val="600"/>
              </a:spcAft>
            </a:pPr>
            <a:r>
              <a:rPr lang="en-US" altLang="en-US" sz="1400"/>
              <a:t>Uphold the highest standards of integrity, responsible behavior, and ethical and professional conduct</a:t>
            </a:r>
          </a:p>
          <a:p>
            <a:pPr lvl="1" algn="just">
              <a:spcAft>
                <a:spcPts val="600"/>
              </a:spcAft>
            </a:pPr>
            <a:r>
              <a:rPr lang="en-US" altLang="en-US" sz="1400"/>
              <a:t>Treat people fairly and with respect, to not engage in harassment, discrimination, or retaliation, and to protect people's privacy.</a:t>
            </a:r>
          </a:p>
          <a:p>
            <a:pPr lvl="1" algn="just">
              <a:spcAft>
                <a:spcPts val="600"/>
              </a:spcAft>
            </a:pPr>
            <a:r>
              <a:rPr lang="en-US" altLang="en-US" sz="1400"/>
              <a:t>Avoid injuring others, their property, reputation, or employment by false or malicious action</a:t>
            </a:r>
          </a:p>
          <a:p>
            <a:pPr algn="just">
              <a:spcAft>
                <a:spcPts val="600"/>
              </a:spcAft>
            </a:pPr>
            <a:r>
              <a:rPr lang="en-US" altLang="en-US" sz="1800" b="0"/>
              <a:t>The most recent versions of these Codes are available at</a:t>
            </a:r>
          </a:p>
          <a:p>
            <a:pPr lvl="1" algn="just">
              <a:spcAft>
                <a:spcPts val="600"/>
              </a:spcAft>
            </a:pPr>
            <a:r>
              <a:rPr lang="en-US" altLang="en-US" sz="1400">
                <a:hlinkClick r:id="rId5"/>
              </a:rPr>
              <a:t>http://www.ieee.org/about/corporate/governance</a:t>
            </a:r>
            <a:endParaRPr lang="en-US" altLang="en-US" sz="1400"/>
          </a:p>
          <a:p>
            <a:pPr>
              <a:spcAft>
                <a:spcPts val="600"/>
              </a:spcAft>
            </a:pPr>
            <a:endParaRPr lang="en-US" altLang="en-US" sz="2800"/>
          </a:p>
        </p:txBody>
      </p:sp>
      <p:sp>
        <p:nvSpPr>
          <p:cNvPr id="14341"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2800">
                <a:solidFill>
                  <a:schemeClr val="tx2"/>
                </a:solidFill>
              </a:rPr>
              <a:t>Participant behavior in IEEE-SA activities is guided by the IEEE Codes of Ethics &amp; Conduct</a:t>
            </a:r>
          </a:p>
        </p:txBody>
      </p:sp>
      <p:sp>
        <p:nvSpPr>
          <p:cNvPr id="14342" name="Text Box 5"/>
          <p:cNvSpPr txBox="1">
            <a:spLocks noChangeArrowheads="1"/>
          </p:cNvSpPr>
          <p:nvPr/>
        </p:nvSpPr>
        <p:spPr bwMode="auto">
          <a:xfrm>
            <a:off x="1524001" y="6172200"/>
            <a:ext cx="96051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#7</a:t>
            </a:r>
            <a:endParaRPr lang="en-US" altLang="en-US" b="0"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4"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5362" name="Slide Number Placeholder 5"/>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GB" altLang="en-US" sz="1200" b="0"/>
              <a:t>Slide </a:t>
            </a:r>
            <a:fld id="{852B5388-3BBF-490A-8288-2D06EFF5B0E2}" type="slidenum">
              <a:rPr lang="en-GB" altLang="en-US" sz="1200" b="0"/>
              <a:pPr>
                <a:spcBef>
                  <a:spcPct val="0"/>
                </a:spcBef>
                <a:buFontTx/>
                <a:buNone/>
              </a:pPr>
              <a:t>19</a:t>
            </a:fld>
            <a:endParaRPr lang="en-GB" altLang="en-US" sz="1200" b="0"/>
          </a:p>
        </p:txBody>
      </p:sp>
      <p:sp>
        <p:nvSpPr>
          <p:cNvPr id="15363" name="Rectangle 2"/>
          <p:cNvSpPr>
            <a:spLocks noGrp="1" noChangeArrowheads="1"/>
          </p:cNvSpPr>
          <p:nvPr>
            <p:ph idx="4294967295"/>
          </p:nvPr>
        </p:nvSpPr>
        <p:spPr>
          <a:xfrm>
            <a:off x="0" y="1981200"/>
            <a:ext cx="10363200" cy="4114800"/>
          </a:xfrm>
        </p:spPr>
        <p:txBody>
          <a:bodyPr/>
          <a:lstStyle/>
          <a:p>
            <a:pPr algn="just"/>
            <a:r>
              <a:rPr lang="en-US" altLang="en-US" sz="1800"/>
              <a:t>The </a:t>
            </a:r>
            <a:r>
              <a:rPr lang="en-US" altLang="en-US" sz="1800">
                <a:hlinkClick r:id="rId3"/>
              </a:rPr>
              <a:t>IEEE-SA Standards Board Bylaws </a:t>
            </a:r>
            <a:r>
              <a:rPr lang="en-US" altLang="en-US" sz="1800"/>
              <a:t>require that “participants in the IEEE standards development individual process shall act based on their qualifications and experience”</a:t>
            </a:r>
          </a:p>
          <a:p>
            <a:pPr algn="just"/>
            <a:r>
              <a:rPr lang="en-US" altLang="en-US" sz="1800"/>
              <a:t>This means participants:</a:t>
            </a:r>
          </a:p>
          <a:p>
            <a:pPr lvl="1" algn="just">
              <a:buFont typeface="Times New Roman" panose="02020603050405020304" pitchFamily="18" charset="0"/>
              <a:buChar char="−"/>
            </a:pPr>
            <a:r>
              <a:rPr lang="en-US" altLang="en-US" sz="1800" b="1">
                <a:solidFill>
                  <a:srgbClr val="00B050"/>
                </a:solidFill>
              </a:rPr>
              <a:t>Shall act &amp; vote </a:t>
            </a:r>
            <a:r>
              <a:rPr lang="en-US" altLang="en-US" sz="1800"/>
              <a:t>based on their personal &amp; independent opinions derived from their expertise, knowledge, and qualifications</a:t>
            </a:r>
          </a:p>
          <a:p>
            <a:pPr lvl="1" algn="just">
              <a:buFont typeface="Times New Roman" panose="02020603050405020304" pitchFamily="18" charset="0"/>
              <a:buChar char="−"/>
            </a:pPr>
            <a:r>
              <a:rPr lang="en-US" altLang="en-US" sz="1800" b="1">
                <a:solidFill>
                  <a:srgbClr val="FF0000"/>
                </a:solidFill>
              </a:rPr>
              <a:t>Shall not act or vote </a:t>
            </a:r>
            <a:r>
              <a:rPr lang="en-US" altLang="en-US" sz="1800"/>
              <a:t>based on any obligation to or any direction from any other person or organization, including an employer or client, regardless of any external commitments, agreements, contracts, or orders</a:t>
            </a:r>
          </a:p>
          <a:p>
            <a:pPr lvl="1" algn="just">
              <a:buFont typeface="Times New Roman" panose="02020603050405020304" pitchFamily="18" charset="0"/>
              <a:buChar char="−"/>
            </a:pPr>
            <a:r>
              <a:rPr lang="en-US" altLang="en-US" sz="1800" b="1">
                <a:solidFill>
                  <a:srgbClr val="FF0000"/>
                </a:solidFill>
              </a:rPr>
              <a:t>Shall not direct </a:t>
            </a:r>
            <a:r>
              <a:rPr lang="en-US" altLang="en-US" sz="1800"/>
              <a:t>the actions or votes of other participants or retaliate against other participants for fulfilling their responsibility to act &amp; vote based on their personal &amp; independently developed opinions</a:t>
            </a:r>
          </a:p>
          <a:p>
            <a:pPr algn="just"/>
            <a:r>
              <a:rPr lang="en-US" altLang="en-US" sz="1800"/>
              <a:t>By participating in standards activities using the “</a:t>
            </a:r>
            <a:r>
              <a:rPr lang="en-US" altLang="en-US" sz="1800" i="1"/>
              <a:t>individual process</a:t>
            </a:r>
            <a:r>
              <a:rPr lang="en-US" altLang="en-US" sz="1800"/>
              <a:t>”, you are deemed to accept these requirements; if you are unable to satisfy these requirements then you shall immediately cease any participation</a:t>
            </a:r>
          </a:p>
        </p:txBody>
      </p:sp>
      <p:sp>
        <p:nvSpPr>
          <p:cNvPr id="15365"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a:t>Participants in the IEEE-SA “individual process” shall act independently of others, including employers</a:t>
            </a:r>
            <a:endParaRPr lang="en-US" altLang="en-US">
              <a:solidFill>
                <a:schemeClr val="tx2"/>
              </a:solidFill>
            </a:endParaRPr>
          </a:p>
        </p:txBody>
      </p:sp>
      <p:sp>
        <p:nvSpPr>
          <p:cNvPr id="15366" name="Text Box 5"/>
          <p:cNvSpPr txBox="1">
            <a:spLocks noChangeArrowheads="1"/>
          </p:cNvSpPr>
          <p:nvPr/>
        </p:nvSpPr>
        <p:spPr bwMode="auto">
          <a:xfrm>
            <a:off x="1524001" y="6172200"/>
            <a:ext cx="96051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#8</a:t>
            </a:r>
            <a:endParaRPr lang="en-US" altLang="en-US" b="0"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7C8C5802-0D60-46E2-A811-3DDD2A430FA1}"/>
              </a:ext>
            </a:extLst>
          </p:cNvPr>
          <p:cNvSpPr>
            <a:spLocks noGrp="1"/>
          </p:cNvSpPr>
          <p:nvPr>
            <p:ph type="title"/>
          </p:nvPr>
        </p:nvSpPr>
        <p:spPr/>
        <p:txBody>
          <a:bodyPr/>
          <a:lstStyle/>
          <a:p>
            <a:r>
              <a:rPr lang="en-CA" dirty="0"/>
              <a:t>Abstract</a:t>
            </a:r>
          </a:p>
        </p:txBody>
      </p:sp>
      <p:sp>
        <p:nvSpPr>
          <p:cNvPr id="5" name="Content Placeholder 4">
            <a:extLst>
              <a:ext uri="{FF2B5EF4-FFF2-40B4-BE49-F238E27FC236}">
                <a16:creationId xmlns:a16="http://schemas.microsoft.com/office/drawing/2014/main" id="{CE3CB10D-55A8-4529-BEDD-F608F8F8F2BA}"/>
              </a:ext>
            </a:extLst>
          </p:cNvPr>
          <p:cNvSpPr>
            <a:spLocks noGrp="1"/>
          </p:cNvSpPr>
          <p:nvPr>
            <p:ph idx="1"/>
          </p:nvPr>
        </p:nvSpPr>
        <p:spPr/>
        <p:txBody>
          <a:bodyPr/>
          <a:lstStyle/>
          <a:p>
            <a:pPr marL="0" indent="0">
              <a:buNone/>
            </a:pPr>
            <a:r>
              <a:rPr lang="en-US" altLang="en-US" dirty="0"/>
              <a:t>This presentation contains the IEEE 802.11 </a:t>
            </a:r>
            <a:r>
              <a:rPr lang="en-US" altLang="en-US" dirty="0" err="1"/>
              <a:t>REVme</a:t>
            </a:r>
            <a:r>
              <a:rPr lang="en-US" altLang="en-US" dirty="0"/>
              <a:t> agenda for the July 2024 session.</a:t>
            </a:r>
            <a:endParaRPr lang="en-CA" dirty="0"/>
          </a:p>
        </p:txBody>
      </p:sp>
      <p:sp>
        <p:nvSpPr>
          <p:cNvPr id="2" name="Footer Placeholder 1">
            <a:extLst>
              <a:ext uri="{FF2B5EF4-FFF2-40B4-BE49-F238E27FC236}">
                <a16:creationId xmlns:a16="http://schemas.microsoft.com/office/drawing/2014/main" id="{9E02E723-23B8-494B-B023-844FE9E508BE}"/>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1D2AAB4D-61D0-4EF4-81DA-F406BA500B73}"/>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2</a:t>
            </a:fld>
            <a:endParaRPr lang="en-US" altLang="en-US"/>
          </a:p>
        </p:txBody>
      </p:sp>
    </p:spTree>
    <p:extLst>
      <p:ext uri="{BB962C8B-B14F-4D97-AF65-F5344CB8AC3E}">
        <p14:creationId xmlns:p14="http://schemas.microsoft.com/office/powerpoint/2010/main" val="136608288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8"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6386" name="Slide Number Placeholder 5"/>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GB" altLang="en-US" sz="1200" b="0"/>
              <a:t>Slide </a:t>
            </a:r>
            <a:fld id="{429DFF84-D4AD-4376-8FE2-83D981F752E7}" type="slidenum">
              <a:rPr lang="en-GB" altLang="en-US" sz="1200" b="0"/>
              <a:pPr>
                <a:spcBef>
                  <a:spcPct val="0"/>
                </a:spcBef>
                <a:buFontTx/>
                <a:buNone/>
              </a:pPr>
              <a:t>20</a:t>
            </a:fld>
            <a:endParaRPr lang="en-GB" altLang="en-US" sz="1200" b="0"/>
          </a:p>
        </p:txBody>
      </p:sp>
      <p:sp>
        <p:nvSpPr>
          <p:cNvPr id="16387" name="Rectangle 2"/>
          <p:cNvSpPr>
            <a:spLocks noGrp="1" noChangeArrowheads="1"/>
          </p:cNvSpPr>
          <p:nvPr>
            <p:ph idx="4294967295"/>
          </p:nvPr>
        </p:nvSpPr>
        <p:spPr>
          <a:xfrm>
            <a:off x="0" y="1981200"/>
            <a:ext cx="10363200" cy="4114800"/>
          </a:xfrm>
        </p:spPr>
        <p:txBody>
          <a:bodyPr/>
          <a:lstStyle/>
          <a:p>
            <a:pPr algn="just"/>
            <a:r>
              <a:rPr lang="en-US" altLang="en-US" sz="1800"/>
              <a:t>The </a:t>
            </a:r>
            <a:r>
              <a:rPr lang="en-US" altLang="en-US" sz="1800">
                <a:hlinkClick r:id="rId3"/>
              </a:rPr>
              <a:t>IEEE-SA Standards Board Bylaws </a:t>
            </a:r>
            <a:r>
              <a:rPr lang="en-US" altLang="en-US" sz="1800"/>
              <a:t>(clause 5.2.1.3) specifies that “</a:t>
            </a:r>
            <a:r>
              <a:rPr lang="en-US" altLang="en-US" sz="1800" i="1"/>
              <a:t>the standards development process shall not be dominated by any single interest category, individual, or organization</a:t>
            </a:r>
            <a:r>
              <a:rPr lang="en-US" altLang="en-US" sz="1800"/>
              <a:t>”</a:t>
            </a:r>
          </a:p>
          <a:p>
            <a:pPr lvl="1" algn="just">
              <a:buFont typeface="Times New Roman" panose="02020603050405020304" pitchFamily="18" charset="0"/>
              <a:buChar char="−"/>
            </a:pPr>
            <a:r>
              <a:rPr lang="en-US" altLang="en-US" sz="1800"/>
              <a:t>This means no participant may exercise “</a:t>
            </a:r>
            <a:r>
              <a:rPr lang="en-US" altLang="en-US" sz="1800" i="1"/>
              <a:t>authority, leadership, or influence by reason of superior leverage, strength, or representation to the exclusion of fair and equitable consideration of other viewpoints</a:t>
            </a:r>
            <a:r>
              <a:rPr lang="en-US" altLang="en-US" sz="1800"/>
              <a:t>” or “</a:t>
            </a:r>
            <a:r>
              <a:rPr lang="en-US" altLang="en-US" sz="1800" i="1"/>
              <a:t>to hinder the progress of the standards development activity</a:t>
            </a:r>
            <a:r>
              <a:rPr lang="en-US" altLang="en-US" sz="1800"/>
              <a:t>”</a:t>
            </a:r>
          </a:p>
          <a:p>
            <a:pPr algn="just">
              <a:spcBef>
                <a:spcPts val="1200"/>
              </a:spcBef>
            </a:pPr>
            <a:r>
              <a:rPr lang="en-US" altLang="en-US" sz="1800"/>
              <a:t>This rule applies equally to those participating in a standards development project and to that project’s leadership group</a:t>
            </a:r>
          </a:p>
          <a:p>
            <a:pPr algn="just">
              <a:spcBef>
                <a:spcPts val="1200"/>
              </a:spcBef>
            </a:pPr>
            <a:r>
              <a:rPr lang="en-US" altLang="en-US" sz="1800"/>
              <a:t>Any person who reasonably suspects that dominance is occurring in a standards development project is encouraged to bring the issue to the attention of the Standards Committee or the project’s IEEE-SA Program Manager</a:t>
            </a:r>
            <a:endParaRPr lang="en-US" altLang="en-US"/>
          </a:p>
        </p:txBody>
      </p:sp>
      <p:sp>
        <p:nvSpPr>
          <p:cNvPr id="16389" name="Rectangle 2"/>
          <p:cNvSpPr txBox="1">
            <a:spLocks noChangeArrowheads="1"/>
          </p:cNvSpPr>
          <p:nvPr/>
        </p:nvSpPr>
        <p:spPr bwMode="auto">
          <a:xfrm>
            <a:off x="2133600" y="533400"/>
            <a:ext cx="79248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2800"/>
              <a:t>IEEE-SA standards activities shall allow the fair &amp;</a:t>
            </a:r>
            <a:br>
              <a:rPr lang="en-US" altLang="en-US" sz="2800"/>
            </a:br>
            <a:r>
              <a:rPr lang="en-US" altLang="en-US" sz="2800"/>
              <a:t>equitable consideration of all viewpoints</a:t>
            </a:r>
            <a:endParaRPr lang="en-US" altLang="en-US" sz="2800">
              <a:solidFill>
                <a:schemeClr val="tx2"/>
              </a:solidFill>
            </a:endParaRPr>
          </a:p>
        </p:txBody>
      </p:sp>
      <p:sp>
        <p:nvSpPr>
          <p:cNvPr id="16390" name="Text Box 5"/>
          <p:cNvSpPr txBox="1">
            <a:spLocks noChangeArrowheads="1"/>
          </p:cNvSpPr>
          <p:nvPr/>
        </p:nvSpPr>
        <p:spPr bwMode="auto">
          <a:xfrm>
            <a:off x="1524001" y="6172200"/>
            <a:ext cx="96051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#9</a:t>
            </a:r>
            <a:endParaRPr lang="en-US" altLang="en-US" b="0"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3"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17410" name="Slide Number Placeholder 5"/>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Slide </a:t>
            </a:r>
            <a:fld id="{2D29FD15-C8C6-4C3A-8122-F78641BD8AE7}" type="slidenum">
              <a:rPr lang="en-US" altLang="en-US" sz="1200" b="0"/>
              <a:pPr>
                <a:spcBef>
                  <a:spcPct val="0"/>
                </a:spcBef>
                <a:buFontTx/>
                <a:buNone/>
              </a:pPr>
              <a:t>21</a:t>
            </a:fld>
            <a:endParaRPr lang="en-US" altLang="en-US" sz="1200" b="0"/>
          </a:p>
        </p:txBody>
      </p:sp>
      <p:sp>
        <p:nvSpPr>
          <p:cNvPr id="17411"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a:solidFill>
                  <a:schemeClr val="tx2"/>
                </a:solidFill>
              </a:rPr>
              <a:t>Required notices</a:t>
            </a:r>
          </a:p>
        </p:txBody>
      </p:sp>
      <p:sp>
        <p:nvSpPr>
          <p:cNvPr id="17412" name="Rectangle 3"/>
          <p:cNvSpPr txBox="1">
            <a:spLocks noChangeArrowheads="1"/>
          </p:cNvSpPr>
          <p:nvPr/>
        </p:nvSpPr>
        <p:spPr bwMode="auto">
          <a:xfrm>
            <a:off x="2209800" y="1676400"/>
            <a:ext cx="7772400" cy="4724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just">
              <a:spcBef>
                <a:spcPts val="300"/>
              </a:spcBef>
              <a:buNone/>
            </a:pPr>
            <a:r>
              <a:rPr lang="en-US" altLang="en-US" dirty="0"/>
              <a:t>Patent FAQ </a:t>
            </a:r>
          </a:p>
          <a:p>
            <a:pPr>
              <a:spcBef>
                <a:spcPct val="0"/>
              </a:spcBef>
              <a:spcAft>
                <a:spcPts val="900"/>
              </a:spcAft>
              <a:buNone/>
            </a:pPr>
            <a:r>
              <a:rPr lang="en-US" altLang="en-US" sz="1800" dirty="0">
                <a:hlinkClick r:id="rId3"/>
              </a:rPr>
              <a:t>http://standards.ieee.org/board/pat/faq.pdf</a:t>
            </a:r>
            <a:r>
              <a:rPr lang="en-US" altLang="en-US" sz="1800" dirty="0"/>
              <a:t> </a:t>
            </a:r>
          </a:p>
          <a:p>
            <a:pPr algn="just">
              <a:spcBef>
                <a:spcPts val="300"/>
              </a:spcBef>
              <a:buNone/>
            </a:pPr>
            <a:r>
              <a:rPr lang="en-US" altLang="en-US" dirty="0"/>
              <a:t>Disclosure of Affiliation</a:t>
            </a:r>
          </a:p>
          <a:p>
            <a:pPr algn="just">
              <a:spcBef>
                <a:spcPts val="300"/>
              </a:spcBef>
              <a:buNone/>
            </a:pPr>
            <a:r>
              <a:rPr lang="en-US" altLang="en-US" sz="1800" dirty="0">
                <a:hlinkClick r:id="rId4"/>
              </a:rPr>
              <a:t>http://standards.ieee.org/faqs/affiliationFAQ.html</a:t>
            </a:r>
            <a:endParaRPr lang="en-US" altLang="en-US" dirty="0"/>
          </a:p>
          <a:p>
            <a:pPr algn="just">
              <a:spcBef>
                <a:spcPts val="1200"/>
              </a:spcBef>
              <a:buNone/>
            </a:pPr>
            <a:r>
              <a:rPr lang="en-US" altLang="en-US" dirty="0"/>
              <a:t>Anti-Trust Guidelines </a:t>
            </a:r>
          </a:p>
          <a:p>
            <a:pPr algn="just">
              <a:spcBef>
                <a:spcPct val="0"/>
              </a:spcBef>
              <a:spcAft>
                <a:spcPts val="900"/>
              </a:spcAft>
              <a:buNone/>
            </a:pPr>
            <a:r>
              <a:rPr lang="en-US" altLang="en-US" sz="1800" dirty="0">
                <a:hlinkClick r:id="rId5"/>
              </a:rPr>
              <a:t>http://standards.ieee.org/resources/antitrust-guidelines.pdf</a:t>
            </a:r>
            <a:endParaRPr lang="en-US" altLang="en-US" dirty="0"/>
          </a:p>
          <a:p>
            <a:pPr algn="just">
              <a:spcBef>
                <a:spcPts val="300"/>
              </a:spcBef>
              <a:buNone/>
            </a:pPr>
            <a:r>
              <a:rPr lang="en-US" altLang="en-US" dirty="0"/>
              <a:t>Code of Ethics</a:t>
            </a:r>
          </a:p>
          <a:p>
            <a:pPr>
              <a:spcBef>
                <a:spcPct val="0"/>
              </a:spcBef>
              <a:spcAft>
                <a:spcPts val="900"/>
              </a:spcAft>
              <a:buNone/>
            </a:pPr>
            <a:r>
              <a:rPr lang="en-US" altLang="en-US" sz="1800" dirty="0">
                <a:hlinkClick r:id="rId6"/>
              </a:rPr>
              <a:t>http://www.ieee.org/web/membership/ethics/code_ethics.html</a:t>
            </a:r>
            <a:r>
              <a:rPr lang="en-US" altLang="en-US" sz="1800" dirty="0"/>
              <a:t>  </a:t>
            </a:r>
            <a:endParaRPr lang="en-US" altLang="en-US" dirty="0"/>
          </a:p>
          <a:p>
            <a:pPr algn="just">
              <a:spcBef>
                <a:spcPts val="300"/>
              </a:spcBef>
              <a:buNone/>
            </a:pPr>
            <a:r>
              <a:rPr lang="en-US" altLang="en-US" dirty="0"/>
              <a:t>IEEE 802.11 Working Group Operations Manual </a:t>
            </a:r>
          </a:p>
          <a:p>
            <a:pPr algn="just">
              <a:spcBef>
                <a:spcPts val="300"/>
              </a:spcBef>
              <a:spcAft>
                <a:spcPts val="300"/>
              </a:spcAft>
              <a:buNone/>
            </a:pPr>
            <a:r>
              <a:rPr lang="nl-NL" altLang="en-US" sz="1800">
                <a:hlinkClick r:id="rId7"/>
              </a:rPr>
              <a:t>https://mentor.ieee.org/802.11/dcn/14/11-14-0629-26-0000-802-11-operations-manual.docx</a:t>
            </a:r>
            <a:r>
              <a:rPr lang="nl-NL" altLang="en-US" sz="1800"/>
              <a:t> </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45B411-356B-4362-90AA-30C6AD27300A}"/>
              </a:ext>
            </a:extLst>
          </p:cNvPr>
          <p:cNvSpPr>
            <a:spLocks noGrp="1"/>
          </p:cNvSpPr>
          <p:nvPr>
            <p:ph type="title"/>
          </p:nvPr>
        </p:nvSpPr>
        <p:spPr>
          <a:xfrm>
            <a:off x="457200" y="685800"/>
            <a:ext cx="10820400" cy="1066800"/>
          </a:xfrm>
        </p:spPr>
        <p:txBody>
          <a:bodyPr/>
          <a:lstStyle/>
          <a:p>
            <a:r>
              <a:rPr lang="en-US" dirty="0"/>
              <a:t>Registration for the July IEEE 802 plenary session</a:t>
            </a:r>
            <a:endParaRPr lang="en-CA" dirty="0"/>
          </a:p>
        </p:txBody>
      </p:sp>
      <p:sp>
        <p:nvSpPr>
          <p:cNvPr id="8195" name="Rectangle 3"/>
          <p:cNvSpPr>
            <a:spLocks noGrp="1" noChangeArrowheads="1"/>
          </p:cNvSpPr>
          <p:nvPr>
            <p:ph idx="1"/>
          </p:nvPr>
        </p:nvSpPr>
        <p:spPr/>
        <p:txBody>
          <a:bodyPr/>
          <a:lstStyle/>
          <a:p>
            <a:pPr marL="0" indent="0">
              <a:buNone/>
            </a:pPr>
            <a:r>
              <a:rPr lang="en-US" sz="1800" dirty="0"/>
              <a:t>This meeting is part of the July IEEE 802 plenary session</a:t>
            </a:r>
          </a:p>
          <a:p>
            <a:pPr marL="0" indent="0">
              <a:buNone/>
            </a:pPr>
            <a:endParaRPr lang="en-US" sz="1800" dirty="0"/>
          </a:p>
          <a:p>
            <a:pPr marL="0" indent="0">
              <a:buNone/>
            </a:pPr>
            <a:r>
              <a:rPr lang="en-US" sz="1800" dirty="0"/>
              <a:t>You must pay the registration fee whether attending in-person or remotely</a:t>
            </a:r>
          </a:p>
          <a:p>
            <a:pPr marL="0" indent="0">
              <a:buNone/>
            </a:pPr>
            <a:endParaRPr lang="en-US" sz="1800" dirty="0"/>
          </a:p>
          <a:p>
            <a:pPr marL="0" indent="0">
              <a:buNone/>
            </a:pPr>
            <a:r>
              <a:rPr lang="en-US" sz="1800" dirty="0"/>
              <a:t>If you have not already done so, you can register here:</a:t>
            </a:r>
          </a:p>
          <a:p>
            <a:pPr marL="0" indent="0">
              <a:buNone/>
            </a:pPr>
            <a:r>
              <a:rPr lang="en-US" sz="1800" dirty="0">
                <a:hlinkClick r:id="rId3"/>
              </a:rPr>
              <a:t>https://cvent.me/dkO9BB</a:t>
            </a:r>
            <a:r>
              <a:rPr lang="en-US" sz="1800" dirty="0"/>
              <a:t> </a:t>
            </a:r>
          </a:p>
          <a:p>
            <a:pPr marL="0" indent="0">
              <a:buNone/>
            </a:pPr>
            <a:endParaRPr lang="en-US" sz="1800" dirty="0"/>
          </a:p>
          <a:p>
            <a:pPr marL="0" indent="0">
              <a:buNone/>
            </a:pPr>
            <a:r>
              <a:rPr lang="en-US" sz="1800" dirty="0"/>
              <a:t>If you do not intend to register for this session you must leave this meeting</a:t>
            </a:r>
          </a:p>
          <a:p>
            <a:pPr marL="0" indent="0">
              <a:buNone/>
            </a:pPr>
            <a:r>
              <a:rPr lang="en-US" sz="1800" dirty="0"/>
              <a:t>and, if you have logged attendance on IMAT, email the 802.11 chair or vice</a:t>
            </a:r>
          </a:p>
          <a:p>
            <a:pPr marL="0" indent="0">
              <a:buNone/>
            </a:pPr>
            <a:r>
              <a:rPr lang="en-US" sz="1800" dirty="0"/>
              <a:t>chairs to have your attendance cancelled</a:t>
            </a:r>
          </a:p>
        </p:txBody>
      </p:sp>
      <p:sp>
        <p:nvSpPr>
          <p:cNvPr id="8197"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8194" name="Slide Number Placeholder 3"/>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Slide </a:t>
            </a:r>
            <a:fld id="{87201003-0ED1-41BE-B15E-A3F7676968BE}" type="slidenum">
              <a:rPr lang="en-US" altLang="en-US" sz="1200" b="0"/>
              <a:pPr>
                <a:spcBef>
                  <a:spcPct val="0"/>
                </a:spcBef>
                <a:buFontTx/>
                <a:buNone/>
              </a:pPr>
              <a:t>3</a:t>
            </a:fld>
            <a:endParaRPr lang="en-US" altLang="en-US" sz="1200" b="0"/>
          </a:p>
        </p:txBody>
      </p:sp>
    </p:spTree>
    <p:extLst>
      <p:ext uri="{BB962C8B-B14F-4D97-AF65-F5344CB8AC3E}">
        <p14:creationId xmlns:p14="http://schemas.microsoft.com/office/powerpoint/2010/main" val="24237622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45B411-356B-4362-90AA-30C6AD27300A}"/>
              </a:ext>
            </a:extLst>
          </p:cNvPr>
          <p:cNvSpPr>
            <a:spLocks noGrp="1"/>
          </p:cNvSpPr>
          <p:nvPr>
            <p:ph type="title"/>
          </p:nvPr>
        </p:nvSpPr>
        <p:spPr/>
        <p:txBody>
          <a:bodyPr/>
          <a:lstStyle/>
          <a:p>
            <a:r>
              <a:rPr lang="en-CA" dirty="0"/>
              <a:t>Chair’s welcome and Patent Reminder</a:t>
            </a:r>
          </a:p>
        </p:txBody>
      </p:sp>
      <p:sp>
        <p:nvSpPr>
          <p:cNvPr id="8195" name="Rectangle 3"/>
          <p:cNvSpPr>
            <a:spLocks noGrp="1" noChangeArrowheads="1"/>
          </p:cNvSpPr>
          <p:nvPr>
            <p:ph idx="1"/>
          </p:nvPr>
        </p:nvSpPr>
        <p:spPr/>
        <p:txBody>
          <a:bodyPr/>
          <a:lstStyle/>
          <a:p>
            <a:r>
              <a:rPr lang="en-US" altLang="en-US" sz="1800" dirty="0"/>
              <a:t>Please announce your affiliation when you first address the group during a meeting slot</a:t>
            </a:r>
          </a:p>
          <a:p>
            <a:r>
              <a:rPr lang="en-US" altLang="en-US" sz="1800" dirty="0"/>
              <a:t>Cell Phones to be silent or Off</a:t>
            </a:r>
          </a:p>
          <a:p>
            <a:r>
              <a:rPr lang="en-US" altLang="en-US" sz="1800" dirty="0"/>
              <a:t>Attendance recording procedures</a:t>
            </a:r>
          </a:p>
          <a:p>
            <a:pPr lvl="1"/>
            <a:r>
              <a:rPr lang="en-US" altLang="zh-CN" sz="1600" u="sng" dirty="0">
                <a:hlinkClick r:id="rId3"/>
              </a:rPr>
              <a:t>https://imat.ieee.org/attendance</a:t>
            </a:r>
            <a:r>
              <a:rPr lang="en-US" altLang="zh-CN" sz="1600" dirty="0"/>
              <a:t> </a:t>
            </a:r>
            <a:endParaRPr lang="en-US" altLang="en-US" sz="1600" dirty="0"/>
          </a:p>
          <a:p>
            <a:r>
              <a:rPr lang="en-US" altLang="en-US" sz="1800" dirty="0"/>
              <a:t>Documentation</a:t>
            </a:r>
          </a:p>
          <a:p>
            <a:pPr lvl="1" algn="just"/>
            <a:r>
              <a:rPr lang="en-US" altLang="en-US" sz="1600" dirty="0">
                <a:hlinkClick r:id="rId4"/>
              </a:rPr>
              <a:t>http://mentor.ieee.org</a:t>
            </a:r>
            <a:endParaRPr lang="en-US" altLang="en-US" sz="1600" dirty="0"/>
          </a:p>
          <a:p>
            <a:pPr lvl="1" algn="just"/>
            <a:r>
              <a:rPr lang="en-US" altLang="en-US" sz="1600" dirty="0"/>
              <a:t>Use “</a:t>
            </a:r>
            <a:r>
              <a:rPr lang="en-US" altLang="ja-JP" sz="1600" dirty="0" err="1">
                <a:solidFill>
                  <a:srgbClr val="0000FF"/>
                </a:solidFill>
              </a:rPr>
              <a:t>TGm</a:t>
            </a:r>
            <a:r>
              <a:rPr lang="en-US" altLang="en-US" sz="1600" dirty="0"/>
              <a:t>”</a:t>
            </a:r>
            <a:r>
              <a:rPr lang="en-US" altLang="ja-JP" sz="1600" dirty="0"/>
              <a:t> for submission</a:t>
            </a:r>
          </a:p>
          <a:p>
            <a:pPr lvl="1" algn="just"/>
            <a:r>
              <a:rPr lang="en-US" altLang="en-US" sz="1600" dirty="0"/>
              <a:t>If you plan to make a submission, be sure it does not contain company logos or advertising</a:t>
            </a:r>
          </a:p>
          <a:p>
            <a:pPr lvl="1" algn="just"/>
            <a:r>
              <a:rPr lang="en-US" altLang="en-US" sz="1600" b="1" dirty="0">
                <a:solidFill>
                  <a:srgbClr val="FF0000"/>
                </a:solidFill>
              </a:rPr>
              <a:t>Documents are prepared by individuals, not companies</a:t>
            </a:r>
          </a:p>
          <a:p>
            <a:r>
              <a:rPr lang="en-US" altLang="en-US" sz="1800" dirty="0"/>
              <a:t>Questions on voting status, ballot pool status, email reflector, document server, or member</a:t>
            </a:r>
            <a:r>
              <a:rPr lang="en-US" altLang="ja-JP" sz="1800" dirty="0"/>
              <a:t>’s area access</a:t>
            </a:r>
          </a:p>
          <a:p>
            <a:pPr lvl="1"/>
            <a:r>
              <a:rPr lang="en-US" altLang="en-US" sz="1600" dirty="0"/>
              <a:t>Contact Jon Rosdahl –  </a:t>
            </a:r>
            <a:r>
              <a:rPr lang="en-US" altLang="en-US" sz="1600" dirty="0">
                <a:hlinkClick r:id="rId5"/>
              </a:rPr>
              <a:t>jrosdahl@ieee.org</a:t>
            </a:r>
            <a:endParaRPr lang="en-US" altLang="en-US" sz="1600" dirty="0"/>
          </a:p>
          <a:p>
            <a:r>
              <a:rPr lang="en-US" altLang="zh-CN" sz="1800" dirty="0"/>
              <a:t>Patent Reminder – See slides 12-21</a:t>
            </a:r>
            <a:endParaRPr lang="zh-CN" altLang="en-US" sz="1800" dirty="0"/>
          </a:p>
        </p:txBody>
      </p:sp>
      <p:sp>
        <p:nvSpPr>
          <p:cNvPr id="8197"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8194" name="Slide Number Placeholder 3"/>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Slide </a:t>
            </a:r>
            <a:fld id="{87201003-0ED1-41BE-B15E-A3F7676968BE}" type="slidenum">
              <a:rPr lang="en-US" altLang="en-US" sz="1200" b="0"/>
              <a:pPr>
                <a:spcBef>
                  <a:spcPct val="0"/>
                </a:spcBef>
                <a:buFontTx/>
                <a:buNone/>
              </a:pPr>
              <a:t>4</a:t>
            </a:fld>
            <a:endParaRPr lang="en-US" altLang="en-US" sz="1200" b="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Footer Placeholder 5"/>
          <p:cNvSpPr>
            <a:spLocks noGrp="1"/>
          </p:cNvSpPr>
          <p:nvPr>
            <p:ph type="ftr" sz="quarter" idx="11"/>
          </p:nvPr>
        </p:nvSpPr>
        <p:spPr/>
        <p:txBody>
          <a:bodyPr/>
          <a:lstStyle>
            <a:lvl1pPr eaLnBrk="0" hangingPunct="0">
              <a:defRPr sz="1200">
                <a:solidFill>
                  <a:schemeClr val="tx1"/>
                </a:solidFill>
                <a:latin typeface="Times New Roman" pitchFamily="18" charset="0"/>
              </a:defRPr>
            </a:lvl1pPr>
            <a:lvl2pPr marL="742950" indent="-285750" eaLnBrk="0" hangingPunct="0">
              <a:defRPr sz="1200">
                <a:solidFill>
                  <a:schemeClr val="tx1"/>
                </a:solidFill>
                <a:latin typeface="Times New Roman" pitchFamily="18" charset="0"/>
              </a:defRPr>
            </a:lvl2pPr>
            <a:lvl3pPr marL="1143000" indent="-228600" eaLnBrk="0" hangingPunct="0">
              <a:defRPr sz="1200">
                <a:solidFill>
                  <a:schemeClr val="tx1"/>
                </a:solidFill>
                <a:latin typeface="Times New Roman" pitchFamily="18" charset="0"/>
              </a:defRPr>
            </a:lvl3pPr>
            <a:lvl4pPr marL="1600200" indent="-228600" eaLnBrk="0" hangingPunct="0">
              <a:defRPr sz="1200">
                <a:solidFill>
                  <a:schemeClr val="tx1"/>
                </a:solidFill>
                <a:latin typeface="Times New Roman" pitchFamily="18" charset="0"/>
              </a:defRPr>
            </a:lvl4pPr>
            <a:lvl5pPr marL="2057400" indent="-228600" eaLnBrk="0" hangingPunct="0">
              <a:defRPr sz="1200">
                <a:solidFill>
                  <a:schemeClr val="tx1"/>
                </a:solidFill>
                <a:latin typeface="Times New Roman" pitchFamily="18" charset="0"/>
              </a:defRPr>
            </a:lvl5pPr>
            <a:lvl6pPr marL="2514600" indent="-228600" eaLnBrk="0" fontAlgn="base" hangingPunct="0">
              <a:spcBef>
                <a:spcPct val="0"/>
              </a:spcBef>
              <a:spcAft>
                <a:spcPct val="0"/>
              </a:spcAft>
              <a:defRPr sz="1200">
                <a:solidFill>
                  <a:schemeClr val="tx1"/>
                </a:solidFill>
                <a:latin typeface="Times New Roman" pitchFamily="18" charset="0"/>
              </a:defRPr>
            </a:lvl6pPr>
            <a:lvl7pPr marL="2971800" indent="-228600" eaLnBrk="0" fontAlgn="base" hangingPunct="0">
              <a:spcBef>
                <a:spcPct val="0"/>
              </a:spcBef>
              <a:spcAft>
                <a:spcPct val="0"/>
              </a:spcAft>
              <a:defRPr sz="1200">
                <a:solidFill>
                  <a:schemeClr val="tx1"/>
                </a:solidFill>
                <a:latin typeface="Times New Roman" pitchFamily="18" charset="0"/>
              </a:defRPr>
            </a:lvl7pPr>
            <a:lvl8pPr marL="3429000" indent="-228600" eaLnBrk="0" fontAlgn="base" hangingPunct="0">
              <a:spcBef>
                <a:spcPct val="0"/>
              </a:spcBef>
              <a:spcAft>
                <a:spcPct val="0"/>
              </a:spcAft>
              <a:defRPr sz="1200">
                <a:solidFill>
                  <a:schemeClr val="tx1"/>
                </a:solidFill>
                <a:latin typeface="Times New Roman" pitchFamily="18" charset="0"/>
              </a:defRPr>
            </a:lvl8pPr>
            <a:lvl9pPr marL="3886200" indent="-228600" eaLnBrk="0" fontAlgn="base" hangingPunct="0">
              <a:spcBef>
                <a:spcPct val="0"/>
              </a:spcBef>
              <a:spcAft>
                <a:spcPct val="0"/>
              </a:spcAft>
              <a:defRPr sz="1200">
                <a:solidFill>
                  <a:schemeClr val="tx1"/>
                </a:solidFill>
                <a:latin typeface="Times New Roman" pitchFamily="18" charset="0"/>
              </a:defRPr>
            </a:lvl9pPr>
          </a:lstStyle>
          <a:p>
            <a:pPr>
              <a:defRPr/>
            </a:pPr>
            <a:r>
              <a:rPr lang="en-US"/>
              <a:t>Michael Montemurro, Huawei</a:t>
            </a:r>
          </a:p>
        </p:txBody>
      </p:sp>
      <p:sp>
        <p:nvSpPr>
          <p:cNvPr id="5124" name="Slide Number Placeholder 6"/>
          <p:cNvSpPr>
            <a:spLocks noGrp="1"/>
          </p:cNvSpPr>
          <p:nvPr>
            <p:ph type="sldNum" sz="quarter" idx="12"/>
          </p:nvPr>
        </p:nvSpPr>
        <p:spPr>
          <a:xfrm>
            <a:off x="5930396" y="6475413"/>
            <a:ext cx="432811" cy="184666"/>
          </a:xfrm>
        </p:spPr>
        <p:txBody>
          <a:bodyPr/>
          <a:lstStyle>
            <a:lvl1pPr eaLnBrk="0" hangingPunct="0">
              <a:defRPr sz="1200">
                <a:solidFill>
                  <a:schemeClr val="tx1"/>
                </a:solidFill>
                <a:latin typeface="Times New Roman" pitchFamily="18" charset="0"/>
              </a:defRPr>
            </a:lvl1pPr>
            <a:lvl2pPr marL="742950" indent="-285750" eaLnBrk="0" hangingPunct="0">
              <a:defRPr sz="1200">
                <a:solidFill>
                  <a:schemeClr val="tx1"/>
                </a:solidFill>
                <a:latin typeface="Times New Roman" pitchFamily="18" charset="0"/>
              </a:defRPr>
            </a:lvl2pPr>
            <a:lvl3pPr marL="1143000" indent="-228600" eaLnBrk="0" hangingPunct="0">
              <a:defRPr sz="1200">
                <a:solidFill>
                  <a:schemeClr val="tx1"/>
                </a:solidFill>
                <a:latin typeface="Times New Roman" pitchFamily="18" charset="0"/>
              </a:defRPr>
            </a:lvl3pPr>
            <a:lvl4pPr marL="1600200" indent="-228600" eaLnBrk="0" hangingPunct="0">
              <a:defRPr sz="1200">
                <a:solidFill>
                  <a:schemeClr val="tx1"/>
                </a:solidFill>
                <a:latin typeface="Times New Roman" pitchFamily="18" charset="0"/>
              </a:defRPr>
            </a:lvl4pPr>
            <a:lvl5pPr marL="2057400" indent="-228600" eaLnBrk="0" hangingPunct="0">
              <a:defRPr sz="1200">
                <a:solidFill>
                  <a:schemeClr val="tx1"/>
                </a:solidFill>
                <a:latin typeface="Times New Roman" pitchFamily="18" charset="0"/>
              </a:defRPr>
            </a:lvl5pPr>
            <a:lvl6pPr marL="2514600" indent="-228600" eaLnBrk="0" fontAlgn="base" hangingPunct="0">
              <a:spcBef>
                <a:spcPct val="0"/>
              </a:spcBef>
              <a:spcAft>
                <a:spcPct val="0"/>
              </a:spcAft>
              <a:defRPr sz="1200">
                <a:solidFill>
                  <a:schemeClr val="tx1"/>
                </a:solidFill>
                <a:latin typeface="Times New Roman" pitchFamily="18" charset="0"/>
              </a:defRPr>
            </a:lvl6pPr>
            <a:lvl7pPr marL="2971800" indent="-228600" eaLnBrk="0" fontAlgn="base" hangingPunct="0">
              <a:spcBef>
                <a:spcPct val="0"/>
              </a:spcBef>
              <a:spcAft>
                <a:spcPct val="0"/>
              </a:spcAft>
              <a:defRPr sz="1200">
                <a:solidFill>
                  <a:schemeClr val="tx1"/>
                </a:solidFill>
                <a:latin typeface="Times New Roman" pitchFamily="18" charset="0"/>
              </a:defRPr>
            </a:lvl7pPr>
            <a:lvl8pPr marL="3429000" indent="-228600" eaLnBrk="0" fontAlgn="base" hangingPunct="0">
              <a:spcBef>
                <a:spcPct val="0"/>
              </a:spcBef>
              <a:spcAft>
                <a:spcPct val="0"/>
              </a:spcAft>
              <a:defRPr sz="1200">
                <a:solidFill>
                  <a:schemeClr val="tx1"/>
                </a:solidFill>
                <a:latin typeface="Times New Roman" pitchFamily="18" charset="0"/>
              </a:defRPr>
            </a:lvl8pPr>
            <a:lvl9pPr marL="3886200" indent="-228600" eaLnBrk="0" fontAlgn="base" hangingPunct="0">
              <a:spcBef>
                <a:spcPct val="0"/>
              </a:spcBef>
              <a:spcAft>
                <a:spcPct val="0"/>
              </a:spcAft>
              <a:defRPr sz="1200">
                <a:solidFill>
                  <a:schemeClr val="tx1"/>
                </a:solidFill>
                <a:latin typeface="Times New Roman" pitchFamily="18" charset="0"/>
              </a:defRPr>
            </a:lvl9pPr>
          </a:lstStyle>
          <a:p>
            <a:pPr>
              <a:defRPr/>
            </a:pPr>
            <a:r>
              <a:rPr lang="en-US"/>
              <a:t>Slide </a:t>
            </a:r>
            <a:fld id="{BF9088BE-4FB0-43D4-875F-2C4B42EE0B21}" type="slidenum">
              <a:rPr lang="en-US" smtClean="0"/>
              <a:pPr>
                <a:defRPr/>
              </a:pPr>
              <a:t>5</a:t>
            </a:fld>
            <a:endParaRPr lang="en-US"/>
          </a:p>
        </p:txBody>
      </p:sp>
      <p:sp>
        <p:nvSpPr>
          <p:cNvPr id="4101" name="Rectangle 2"/>
          <p:cNvSpPr>
            <a:spLocks noGrp="1" noChangeArrowheads="1"/>
          </p:cNvSpPr>
          <p:nvPr>
            <p:ph type="title"/>
          </p:nvPr>
        </p:nvSpPr>
        <p:spPr>
          <a:xfrm>
            <a:off x="2209800" y="685800"/>
            <a:ext cx="7772400" cy="457200"/>
          </a:xfrm>
        </p:spPr>
        <p:txBody>
          <a:bodyPr/>
          <a:lstStyle/>
          <a:p>
            <a:r>
              <a:rPr lang="en-US" altLang="en-US" sz="2400" dirty="0" err="1"/>
              <a:t>REVme</a:t>
            </a:r>
            <a:r>
              <a:rPr lang="en-US" altLang="en-US" sz="2400" dirty="0"/>
              <a:t> Agenda</a:t>
            </a:r>
          </a:p>
        </p:txBody>
      </p:sp>
      <p:sp>
        <p:nvSpPr>
          <p:cNvPr id="4103" name="Rectangle 19"/>
          <p:cNvSpPr>
            <a:spLocks noChangeArrowheads="1"/>
          </p:cNvSpPr>
          <p:nvPr/>
        </p:nvSpPr>
        <p:spPr bwMode="auto">
          <a:xfrm>
            <a:off x="457201" y="1221705"/>
            <a:ext cx="5906006" cy="2514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marL="0" indent="0">
              <a:lnSpc>
                <a:spcPct val="80000"/>
              </a:lnSpc>
              <a:buNone/>
            </a:pPr>
            <a:r>
              <a:rPr lang="en-US" altLang="en-US" sz="1600" dirty="0"/>
              <a:t>Monday July 15,  4pm  ET</a:t>
            </a:r>
          </a:p>
          <a:p>
            <a:pPr lvl="1"/>
            <a:r>
              <a:rPr lang="en-US" altLang="en-US" sz="1400" dirty="0"/>
              <a:t>Chair’s Welcome, Policy &amp; patent reminder</a:t>
            </a:r>
          </a:p>
          <a:p>
            <a:pPr lvl="1"/>
            <a:r>
              <a:rPr lang="en-US" altLang="en-US" sz="1400" dirty="0"/>
              <a:t>Approve agenda</a:t>
            </a:r>
          </a:p>
          <a:p>
            <a:pPr lvl="1"/>
            <a:r>
              <a:rPr lang="en-US" altLang="en-US" sz="1400" dirty="0"/>
              <a:t>TG officer nominations</a:t>
            </a:r>
          </a:p>
          <a:p>
            <a:pPr lvl="1"/>
            <a:r>
              <a:rPr lang="en-GB" sz="1400" dirty="0"/>
              <a:t>Motions </a:t>
            </a:r>
          </a:p>
          <a:p>
            <a:pPr lvl="2"/>
            <a:r>
              <a:rPr lang="en-GB" sz="1400" dirty="0"/>
              <a:t> Minutes (Slide 7)</a:t>
            </a:r>
          </a:p>
          <a:p>
            <a:pPr lvl="1"/>
            <a:r>
              <a:rPr lang="en-GB" sz="1400" dirty="0"/>
              <a:t>Editor report</a:t>
            </a:r>
          </a:p>
          <a:p>
            <a:pPr lvl="1"/>
            <a:r>
              <a:rPr lang="en-GB" sz="1400" dirty="0"/>
              <a:t>Comment resolution</a:t>
            </a:r>
          </a:p>
          <a:p>
            <a:pPr lvl="2"/>
            <a:r>
              <a:rPr lang="en-US" altLang="en-US" sz="1400" dirty="0"/>
              <a:t>Ranging Comment Resolution – doc 11-24/1107 – </a:t>
            </a:r>
            <a:r>
              <a:rPr lang="en-US" altLang="en-US" sz="1400" dirty="0" err="1"/>
              <a:t>Ajami</a:t>
            </a:r>
            <a:r>
              <a:rPr lang="en-US" altLang="en-US" sz="1400" dirty="0"/>
              <a:t> (Apple) – Mon PM2 on July 15</a:t>
            </a:r>
          </a:p>
          <a:p>
            <a:pPr lvl="2"/>
            <a:r>
              <a:rPr lang="en-US" altLang="en-US" sz="1400" dirty="0"/>
              <a:t>CID 8031 – Segev (Intel)</a:t>
            </a:r>
          </a:p>
          <a:p>
            <a:pPr lvl="2"/>
            <a:r>
              <a:rPr lang="en-US" altLang="en-US" sz="1400" dirty="0"/>
              <a:t>CIDs 8016, 8017, 8031, 8026, 8012 – doc 11-24/1070 – Raissinia (Qualcomm)</a:t>
            </a:r>
          </a:p>
          <a:p>
            <a:pPr lvl="2"/>
            <a:r>
              <a:rPr lang="en-US" altLang="en-US" sz="1400" dirty="0"/>
              <a:t>CID 8037 – Huang (Intel)</a:t>
            </a:r>
          </a:p>
          <a:p>
            <a:pPr lvl="2"/>
            <a:r>
              <a:rPr lang="en-US" altLang="en-US" sz="1400" dirty="0"/>
              <a:t>CID 8039 – doc 11-24/1149 – Montemurro (Huawei)</a:t>
            </a:r>
          </a:p>
          <a:p>
            <a:pPr lvl="2"/>
            <a:r>
              <a:rPr lang="en-US" altLang="en-US" sz="1400" dirty="0"/>
              <a:t>CID 8257, 8259 – Hamilton (Ruckus/</a:t>
            </a:r>
            <a:r>
              <a:rPr lang="en-US" altLang="en-US" sz="1400" dirty="0" err="1"/>
              <a:t>Commscope</a:t>
            </a:r>
            <a:r>
              <a:rPr lang="en-US" altLang="en-US" sz="1400" dirty="0"/>
              <a:t>)</a:t>
            </a:r>
          </a:p>
          <a:p>
            <a:pPr lvl="1"/>
            <a:r>
              <a:rPr lang="es-ES" sz="1400" dirty="0" err="1"/>
              <a:t>Recess</a:t>
            </a:r>
            <a:endParaRPr lang="en-GB" sz="1400" dirty="0"/>
          </a:p>
          <a:p>
            <a:pPr marL="914400" lvl="2" indent="0">
              <a:buNone/>
            </a:pPr>
            <a:endParaRPr lang="en-GB" sz="1800" dirty="0"/>
          </a:p>
          <a:p>
            <a:pPr lvl="2"/>
            <a:br>
              <a:rPr lang="en-GB" sz="300" dirty="0"/>
            </a:br>
            <a:endParaRPr lang="en-GB" sz="300" dirty="0"/>
          </a:p>
        </p:txBody>
      </p:sp>
      <p:sp>
        <p:nvSpPr>
          <p:cNvPr id="10" name="Rectangle 19">
            <a:extLst>
              <a:ext uri="{FF2B5EF4-FFF2-40B4-BE49-F238E27FC236}">
                <a16:creationId xmlns:a16="http://schemas.microsoft.com/office/drawing/2014/main" id="{CC2AB40D-EE73-4F6E-AF6C-5BB8815A67AA}"/>
              </a:ext>
            </a:extLst>
          </p:cNvPr>
          <p:cNvSpPr>
            <a:spLocks noChangeArrowheads="1"/>
          </p:cNvSpPr>
          <p:nvPr/>
        </p:nvSpPr>
        <p:spPr bwMode="auto">
          <a:xfrm>
            <a:off x="5715000" y="1266702"/>
            <a:ext cx="6248400" cy="181530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marL="0" indent="0">
              <a:lnSpc>
                <a:spcPct val="80000"/>
              </a:lnSpc>
              <a:buNone/>
            </a:pPr>
            <a:r>
              <a:rPr lang="en-US" altLang="en-US" sz="1600" dirty="0"/>
              <a:t>Tuesday July 16, 10:30am ET</a:t>
            </a:r>
          </a:p>
          <a:p>
            <a:pPr lvl="1"/>
            <a:r>
              <a:rPr lang="en-CA" altLang="en-US" sz="1400" dirty="0"/>
              <a:t>Comment resolution</a:t>
            </a:r>
          </a:p>
          <a:p>
            <a:pPr lvl="2"/>
            <a:r>
              <a:rPr lang="en-CA" altLang="en-US" sz="1400" dirty="0"/>
              <a:t>ED1 CIDs – Qi (Intel)</a:t>
            </a:r>
          </a:p>
          <a:p>
            <a:pPr lvl="2"/>
            <a:r>
              <a:rPr lang="en-CA" altLang="en-US" sz="1400" dirty="0"/>
              <a:t>ED2 CIDs – Au (Huawei)</a:t>
            </a:r>
          </a:p>
          <a:p>
            <a:pPr lvl="2"/>
            <a:r>
              <a:rPr lang="en-CA" altLang="en-US" sz="1400" dirty="0"/>
              <a:t>Technical/General CIDs – doc 11-24/1149 – Montemurro (Huawei) </a:t>
            </a:r>
          </a:p>
          <a:p>
            <a:pPr lvl="1"/>
            <a:r>
              <a:rPr lang="en-CA" altLang="en-US" sz="1400" dirty="0"/>
              <a:t>Recess</a:t>
            </a:r>
          </a:p>
          <a:p>
            <a:pPr marL="914400" lvl="2" indent="0">
              <a:buNone/>
            </a:pPr>
            <a:endParaRPr lang="en-CA" altLang="en-US" sz="1100" dirty="0"/>
          </a:p>
        </p:txBody>
      </p:sp>
      <p:sp>
        <p:nvSpPr>
          <p:cNvPr id="2" name="Rectangle 19">
            <a:extLst>
              <a:ext uri="{FF2B5EF4-FFF2-40B4-BE49-F238E27FC236}">
                <a16:creationId xmlns:a16="http://schemas.microsoft.com/office/drawing/2014/main" id="{4E41AAE1-F249-0848-05B8-5526A4350794}"/>
              </a:ext>
            </a:extLst>
          </p:cNvPr>
          <p:cNvSpPr>
            <a:spLocks noChangeArrowheads="1"/>
          </p:cNvSpPr>
          <p:nvPr/>
        </p:nvSpPr>
        <p:spPr bwMode="auto">
          <a:xfrm>
            <a:off x="5638800" y="3617701"/>
            <a:ext cx="6248400" cy="181530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marL="0" indent="0">
              <a:lnSpc>
                <a:spcPct val="80000"/>
              </a:lnSpc>
              <a:buNone/>
            </a:pPr>
            <a:r>
              <a:rPr lang="en-US" altLang="en-US" sz="1600" dirty="0"/>
              <a:t>Tuesday July 16, 4pm ET</a:t>
            </a:r>
          </a:p>
          <a:p>
            <a:pPr lvl="1"/>
            <a:r>
              <a:rPr lang="en-CA" altLang="en-US" sz="1400" dirty="0"/>
              <a:t>Comment resolution</a:t>
            </a:r>
          </a:p>
          <a:p>
            <a:pPr lvl="2"/>
            <a:r>
              <a:rPr lang="en-CA" altLang="en-US" sz="1400" dirty="0"/>
              <a:t>Technical/General CIDs – doc 11-24/1149 – Montemurro (Huawei)  </a:t>
            </a:r>
          </a:p>
          <a:p>
            <a:pPr lvl="1"/>
            <a:r>
              <a:rPr lang="en-CA" altLang="en-US" sz="1400" dirty="0"/>
              <a:t>Recess</a:t>
            </a:r>
          </a:p>
          <a:p>
            <a:pPr marL="914400" lvl="2" indent="0">
              <a:buNone/>
            </a:pPr>
            <a:endParaRPr lang="en-CA" altLang="en-US" sz="1100" dirty="0"/>
          </a:p>
        </p:txBody>
      </p:sp>
    </p:spTree>
    <p:extLst>
      <p:ext uri="{BB962C8B-B14F-4D97-AF65-F5344CB8AC3E}">
        <p14:creationId xmlns:p14="http://schemas.microsoft.com/office/powerpoint/2010/main" val="247827484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Footer Placeholder 5"/>
          <p:cNvSpPr>
            <a:spLocks noGrp="1"/>
          </p:cNvSpPr>
          <p:nvPr>
            <p:ph type="ftr" sz="quarter" idx="11"/>
          </p:nvPr>
        </p:nvSpPr>
        <p:spPr/>
        <p:txBody>
          <a:bodyPr/>
          <a:lstStyle>
            <a:lvl1pPr eaLnBrk="0" hangingPunct="0">
              <a:defRPr sz="1200">
                <a:solidFill>
                  <a:schemeClr val="tx1"/>
                </a:solidFill>
                <a:latin typeface="Times New Roman" pitchFamily="18" charset="0"/>
              </a:defRPr>
            </a:lvl1pPr>
            <a:lvl2pPr marL="742950" indent="-285750" eaLnBrk="0" hangingPunct="0">
              <a:defRPr sz="1200">
                <a:solidFill>
                  <a:schemeClr val="tx1"/>
                </a:solidFill>
                <a:latin typeface="Times New Roman" pitchFamily="18" charset="0"/>
              </a:defRPr>
            </a:lvl2pPr>
            <a:lvl3pPr marL="1143000" indent="-228600" eaLnBrk="0" hangingPunct="0">
              <a:defRPr sz="1200">
                <a:solidFill>
                  <a:schemeClr val="tx1"/>
                </a:solidFill>
                <a:latin typeface="Times New Roman" pitchFamily="18" charset="0"/>
              </a:defRPr>
            </a:lvl3pPr>
            <a:lvl4pPr marL="1600200" indent="-228600" eaLnBrk="0" hangingPunct="0">
              <a:defRPr sz="1200">
                <a:solidFill>
                  <a:schemeClr val="tx1"/>
                </a:solidFill>
                <a:latin typeface="Times New Roman" pitchFamily="18" charset="0"/>
              </a:defRPr>
            </a:lvl4pPr>
            <a:lvl5pPr marL="2057400" indent="-228600" eaLnBrk="0" hangingPunct="0">
              <a:defRPr sz="1200">
                <a:solidFill>
                  <a:schemeClr val="tx1"/>
                </a:solidFill>
                <a:latin typeface="Times New Roman" pitchFamily="18" charset="0"/>
              </a:defRPr>
            </a:lvl5pPr>
            <a:lvl6pPr marL="2514600" indent="-228600" eaLnBrk="0" fontAlgn="base" hangingPunct="0">
              <a:spcBef>
                <a:spcPct val="0"/>
              </a:spcBef>
              <a:spcAft>
                <a:spcPct val="0"/>
              </a:spcAft>
              <a:defRPr sz="1200">
                <a:solidFill>
                  <a:schemeClr val="tx1"/>
                </a:solidFill>
                <a:latin typeface="Times New Roman" pitchFamily="18" charset="0"/>
              </a:defRPr>
            </a:lvl6pPr>
            <a:lvl7pPr marL="2971800" indent="-228600" eaLnBrk="0" fontAlgn="base" hangingPunct="0">
              <a:spcBef>
                <a:spcPct val="0"/>
              </a:spcBef>
              <a:spcAft>
                <a:spcPct val="0"/>
              </a:spcAft>
              <a:defRPr sz="1200">
                <a:solidFill>
                  <a:schemeClr val="tx1"/>
                </a:solidFill>
                <a:latin typeface="Times New Roman" pitchFamily="18" charset="0"/>
              </a:defRPr>
            </a:lvl7pPr>
            <a:lvl8pPr marL="3429000" indent="-228600" eaLnBrk="0" fontAlgn="base" hangingPunct="0">
              <a:spcBef>
                <a:spcPct val="0"/>
              </a:spcBef>
              <a:spcAft>
                <a:spcPct val="0"/>
              </a:spcAft>
              <a:defRPr sz="1200">
                <a:solidFill>
                  <a:schemeClr val="tx1"/>
                </a:solidFill>
                <a:latin typeface="Times New Roman" pitchFamily="18" charset="0"/>
              </a:defRPr>
            </a:lvl8pPr>
            <a:lvl9pPr marL="3886200" indent="-228600" eaLnBrk="0" fontAlgn="base" hangingPunct="0">
              <a:spcBef>
                <a:spcPct val="0"/>
              </a:spcBef>
              <a:spcAft>
                <a:spcPct val="0"/>
              </a:spcAft>
              <a:defRPr sz="1200">
                <a:solidFill>
                  <a:schemeClr val="tx1"/>
                </a:solidFill>
                <a:latin typeface="Times New Roman" pitchFamily="18" charset="0"/>
              </a:defRPr>
            </a:lvl9pPr>
          </a:lstStyle>
          <a:p>
            <a:pPr>
              <a:defRPr/>
            </a:pPr>
            <a:r>
              <a:rPr lang="en-US"/>
              <a:t>Michael Montemurro, Huawei</a:t>
            </a:r>
          </a:p>
        </p:txBody>
      </p:sp>
      <p:sp>
        <p:nvSpPr>
          <p:cNvPr id="5124" name="Slide Number Placeholder 6"/>
          <p:cNvSpPr>
            <a:spLocks noGrp="1"/>
          </p:cNvSpPr>
          <p:nvPr>
            <p:ph type="sldNum" sz="quarter" idx="12"/>
          </p:nvPr>
        </p:nvSpPr>
        <p:spPr>
          <a:xfrm>
            <a:off x="5930396" y="6475413"/>
            <a:ext cx="432811" cy="184666"/>
          </a:xfrm>
        </p:spPr>
        <p:txBody>
          <a:bodyPr/>
          <a:lstStyle>
            <a:lvl1pPr eaLnBrk="0" hangingPunct="0">
              <a:defRPr sz="1200">
                <a:solidFill>
                  <a:schemeClr val="tx1"/>
                </a:solidFill>
                <a:latin typeface="Times New Roman" pitchFamily="18" charset="0"/>
              </a:defRPr>
            </a:lvl1pPr>
            <a:lvl2pPr marL="742950" indent="-285750" eaLnBrk="0" hangingPunct="0">
              <a:defRPr sz="1200">
                <a:solidFill>
                  <a:schemeClr val="tx1"/>
                </a:solidFill>
                <a:latin typeface="Times New Roman" pitchFamily="18" charset="0"/>
              </a:defRPr>
            </a:lvl2pPr>
            <a:lvl3pPr marL="1143000" indent="-228600" eaLnBrk="0" hangingPunct="0">
              <a:defRPr sz="1200">
                <a:solidFill>
                  <a:schemeClr val="tx1"/>
                </a:solidFill>
                <a:latin typeface="Times New Roman" pitchFamily="18" charset="0"/>
              </a:defRPr>
            </a:lvl3pPr>
            <a:lvl4pPr marL="1600200" indent="-228600" eaLnBrk="0" hangingPunct="0">
              <a:defRPr sz="1200">
                <a:solidFill>
                  <a:schemeClr val="tx1"/>
                </a:solidFill>
                <a:latin typeface="Times New Roman" pitchFamily="18" charset="0"/>
              </a:defRPr>
            </a:lvl4pPr>
            <a:lvl5pPr marL="2057400" indent="-228600" eaLnBrk="0" hangingPunct="0">
              <a:defRPr sz="1200">
                <a:solidFill>
                  <a:schemeClr val="tx1"/>
                </a:solidFill>
                <a:latin typeface="Times New Roman" pitchFamily="18" charset="0"/>
              </a:defRPr>
            </a:lvl5pPr>
            <a:lvl6pPr marL="2514600" indent="-228600" eaLnBrk="0" fontAlgn="base" hangingPunct="0">
              <a:spcBef>
                <a:spcPct val="0"/>
              </a:spcBef>
              <a:spcAft>
                <a:spcPct val="0"/>
              </a:spcAft>
              <a:defRPr sz="1200">
                <a:solidFill>
                  <a:schemeClr val="tx1"/>
                </a:solidFill>
                <a:latin typeface="Times New Roman" pitchFamily="18" charset="0"/>
              </a:defRPr>
            </a:lvl6pPr>
            <a:lvl7pPr marL="2971800" indent="-228600" eaLnBrk="0" fontAlgn="base" hangingPunct="0">
              <a:spcBef>
                <a:spcPct val="0"/>
              </a:spcBef>
              <a:spcAft>
                <a:spcPct val="0"/>
              </a:spcAft>
              <a:defRPr sz="1200">
                <a:solidFill>
                  <a:schemeClr val="tx1"/>
                </a:solidFill>
                <a:latin typeface="Times New Roman" pitchFamily="18" charset="0"/>
              </a:defRPr>
            </a:lvl7pPr>
            <a:lvl8pPr marL="3429000" indent="-228600" eaLnBrk="0" fontAlgn="base" hangingPunct="0">
              <a:spcBef>
                <a:spcPct val="0"/>
              </a:spcBef>
              <a:spcAft>
                <a:spcPct val="0"/>
              </a:spcAft>
              <a:defRPr sz="1200">
                <a:solidFill>
                  <a:schemeClr val="tx1"/>
                </a:solidFill>
                <a:latin typeface="Times New Roman" pitchFamily="18" charset="0"/>
              </a:defRPr>
            </a:lvl8pPr>
            <a:lvl9pPr marL="3886200" indent="-228600" eaLnBrk="0" fontAlgn="base" hangingPunct="0">
              <a:spcBef>
                <a:spcPct val="0"/>
              </a:spcBef>
              <a:spcAft>
                <a:spcPct val="0"/>
              </a:spcAft>
              <a:defRPr sz="1200">
                <a:solidFill>
                  <a:schemeClr val="tx1"/>
                </a:solidFill>
                <a:latin typeface="Times New Roman" pitchFamily="18" charset="0"/>
              </a:defRPr>
            </a:lvl9pPr>
          </a:lstStyle>
          <a:p>
            <a:pPr>
              <a:defRPr/>
            </a:pPr>
            <a:r>
              <a:rPr lang="en-US"/>
              <a:t>Slide </a:t>
            </a:r>
            <a:fld id="{BF9088BE-4FB0-43D4-875F-2C4B42EE0B21}" type="slidenum">
              <a:rPr lang="en-US" smtClean="0"/>
              <a:pPr>
                <a:defRPr/>
              </a:pPr>
              <a:t>6</a:t>
            </a:fld>
            <a:endParaRPr lang="en-US"/>
          </a:p>
        </p:txBody>
      </p:sp>
      <p:sp>
        <p:nvSpPr>
          <p:cNvPr id="4101" name="Rectangle 2"/>
          <p:cNvSpPr>
            <a:spLocks noGrp="1" noChangeArrowheads="1"/>
          </p:cNvSpPr>
          <p:nvPr>
            <p:ph type="title"/>
          </p:nvPr>
        </p:nvSpPr>
        <p:spPr>
          <a:xfrm>
            <a:off x="2209800" y="685800"/>
            <a:ext cx="7772400" cy="457200"/>
          </a:xfrm>
        </p:spPr>
        <p:txBody>
          <a:bodyPr/>
          <a:lstStyle/>
          <a:p>
            <a:r>
              <a:rPr lang="en-US" altLang="en-US" sz="2400" dirty="0" err="1"/>
              <a:t>REVme</a:t>
            </a:r>
            <a:r>
              <a:rPr lang="en-US" altLang="en-US" sz="2400" dirty="0"/>
              <a:t> Agenda</a:t>
            </a:r>
          </a:p>
        </p:txBody>
      </p:sp>
      <p:sp>
        <p:nvSpPr>
          <p:cNvPr id="3" name="Rectangle 19">
            <a:extLst>
              <a:ext uri="{FF2B5EF4-FFF2-40B4-BE49-F238E27FC236}">
                <a16:creationId xmlns:a16="http://schemas.microsoft.com/office/drawing/2014/main" id="{5B8DD137-6145-B9BE-7DF1-F35ABF1216E8}"/>
              </a:ext>
            </a:extLst>
          </p:cNvPr>
          <p:cNvSpPr>
            <a:spLocks noChangeArrowheads="1"/>
          </p:cNvSpPr>
          <p:nvPr/>
        </p:nvSpPr>
        <p:spPr bwMode="auto">
          <a:xfrm>
            <a:off x="592828" y="1371600"/>
            <a:ext cx="5770379" cy="1981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marL="0" indent="0">
              <a:lnSpc>
                <a:spcPct val="80000"/>
              </a:lnSpc>
              <a:buNone/>
            </a:pPr>
            <a:r>
              <a:rPr lang="en-US" altLang="en-US" sz="1600" dirty="0"/>
              <a:t>Wednesday July 17, 10:30am ET</a:t>
            </a:r>
            <a:endParaRPr lang="en-US" altLang="en-US" sz="1800" dirty="0"/>
          </a:p>
          <a:p>
            <a:pPr lvl="1"/>
            <a:r>
              <a:rPr lang="en-CA" altLang="en-US" sz="1400" dirty="0"/>
              <a:t>Comment Resolution</a:t>
            </a:r>
          </a:p>
          <a:p>
            <a:pPr lvl="2"/>
            <a:r>
              <a:rPr lang="en-CA" altLang="en-US" sz="1400" dirty="0"/>
              <a:t>Technical/General CIDs – doc 11-24/1149 – Montemurro (Huawei) </a:t>
            </a:r>
          </a:p>
          <a:p>
            <a:pPr lvl="1"/>
            <a:r>
              <a:rPr lang="en-CA" altLang="en-US" sz="1400" dirty="0"/>
              <a:t>Recess</a:t>
            </a:r>
          </a:p>
        </p:txBody>
      </p:sp>
      <p:sp>
        <p:nvSpPr>
          <p:cNvPr id="2" name="Rectangle 19">
            <a:extLst>
              <a:ext uri="{FF2B5EF4-FFF2-40B4-BE49-F238E27FC236}">
                <a16:creationId xmlns:a16="http://schemas.microsoft.com/office/drawing/2014/main" id="{7D79007B-AF56-597C-C6F8-BB87C87B9569}"/>
              </a:ext>
            </a:extLst>
          </p:cNvPr>
          <p:cNvSpPr>
            <a:spLocks noChangeArrowheads="1"/>
          </p:cNvSpPr>
          <p:nvPr/>
        </p:nvSpPr>
        <p:spPr bwMode="auto">
          <a:xfrm>
            <a:off x="6363207" y="1371600"/>
            <a:ext cx="5562599" cy="1981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marL="0" indent="0">
              <a:lnSpc>
                <a:spcPct val="80000"/>
              </a:lnSpc>
              <a:buNone/>
            </a:pPr>
            <a:r>
              <a:rPr lang="en-US" altLang="en-US" sz="1600" dirty="0"/>
              <a:t>Thursday July 18, 4pm ET</a:t>
            </a:r>
            <a:endParaRPr lang="en-US" altLang="en-US" sz="1800" dirty="0"/>
          </a:p>
          <a:p>
            <a:pPr lvl="1"/>
            <a:r>
              <a:rPr lang="en-CA" altLang="en-US" sz="1400" dirty="0"/>
              <a:t>Comment Resolution </a:t>
            </a:r>
          </a:p>
          <a:p>
            <a:pPr lvl="2"/>
            <a:r>
              <a:rPr lang="en-CA" altLang="en-US" sz="1400" dirty="0"/>
              <a:t>&lt;&gt;</a:t>
            </a:r>
          </a:p>
          <a:p>
            <a:pPr lvl="1"/>
            <a:r>
              <a:rPr lang="en-CA" altLang="en-US" sz="1400" dirty="0"/>
              <a:t>Motions</a:t>
            </a:r>
            <a:endParaRPr lang="en-CA" sz="1400" dirty="0"/>
          </a:p>
          <a:p>
            <a:pPr lvl="2"/>
            <a:r>
              <a:rPr lang="en-CA" altLang="en-US" sz="1400" dirty="0"/>
              <a:t>Doc 11-24/33 Slides </a:t>
            </a:r>
            <a:r>
              <a:rPr lang="en-CA" altLang="en-US" sz="1400" i="1" dirty="0"/>
              <a:t>x</a:t>
            </a:r>
            <a:r>
              <a:rPr lang="en-CA" altLang="en-US" sz="1400" dirty="0"/>
              <a:t> – </a:t>
            </a:r>
            <a:r>
              <a:rPr lang="en-CA" altLang="en-US" sz="1400" i="1" dirty="0"/>
              <a:t>y</a:t>
            </a:r>
          </a:p>
          <a:p>
            <a:pPr lvl="2"/>
            <a:r>
              <a:rPr lang="en-CA" altLang="en-US" sz="1400" dirty="0"/>
              <a:t>EC Conditional Approval for REVCOM</a:t>
            </a:r>
          </a:p>
          <a:p>
            <a:pPr lvl="1"/>
            <a:r>
              <a:rPr lang="en-CA" altLang="en-US" sz="1600" dirty="0"/>
              <a:t>Teleconferences, Plans for July</a:t>
            </a:r>
          </a:p>
          <a:p>
            <a:pPr lvl="1"/>
            <a:r>
              <a:rPr lang="en-CA" altLang="en-US" sz="1400" dirty="0" err="1"/>
              <a:t>AoB</a:t>
            </a:r>
            <a:endParaRPr lang="en-CA" altLang="en-US" sz="1400" dirty="0"/>
          </a:p>
          <a:p>
            <a:pPr lvl="1"/>
            <a:r>
              <a:rPr lang="en-CA" altLang="en-US" sz="1400" dirty="0"/>
              <a:t>Adjourn</a:t>
            </a:r>
          </a:p>
        </p:txBody>
      </p:sp>
      <p:sp>
        <p:nvSpPr>
          <p:cNvPr id="4" name="Rectangle 19">
            <a:extLst>
              <a:ext uri="{FF2B5EF4-FFF2-40B4-BE49-F238E27FC236}">
                <a16:creationId xmlns:a16="http://schemas.microsoft.com/office/drawing/2014/main" id="{EF87BD29-945B-D4C4-6CE4-E0CC7808D00F}"/>
              </a:ext>
            </a:extLst>
          </p:cNvPr>
          <p:cNvSpPr>
            <a:spLocks noChangeArrowheads="1"/>
          </p:cNvSpPr>
          <p:nvPr/>
        </p:nvSpPr>
        <p:spPr bwMode="auto">
          <a:xfrm>
            <a:off x="533401" y="3733800"/>
            <a:ext cx="5562599" cy="1981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marL="0" indent="0">
              <a:lnSpc>
                <a:spcPct val="80000"/>
              </a:lnSpc>
              <a:buNone/>
            </a:pPr>
            <a:r>
              <a:rPr lang="en-US" altLang="en-US" sz="1600" dirty="0"/>
              <a:t>Wednesday July 17, 4pm ET</a:t>
            </a:r>
            <a:endParaRPr lang="en-US" altLang="en-US" sz="1800" dirty="0"/>
          </a:p>
          <a:p>
            <a:pPr lvl="1"/>
            <a:r>
              <a:rPr lang="en-CA" altLang="en-US" sz="1400" dirty="0"/>
              <a:t>Comment Resolution</a:t>
            </a:r>
          </a:p>
          <a:p>
            <a:pPr lvl="2"/>
            <a:r>
              <a:rPr lang="en-CA" altLang="en-US" sz="1400" dirty="0"/>
              <a:t>Technical/General CIDs – doc 11-24/1149 – Montemurro (Huawei) </a:t>
            </a:r>
          </a:p>
          <a:p>
            <a:pPr lvl="1"/>
            <a:r>
              <a:rPr lang="en-CA" altLang="en-US" sz="1400" dirty="0"/>
              <a:t>Recess</a:t>
            </a:r>
          </a:p>
        </p:txBody>
      </p:sp>
    </p:spTree>
    <p:extLst>
      <p:ext uri="{BB962C8B-B14F-4D97-AF65-F5344CB8AC3E}">
        <p14:creationId xmlns:p14="http://schemas.microsoft.com/office/powerpoint/2010/main" val="302877905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a:extLst>
              <a:ext uri="{FF2B5EF4-FFF2-40B4-BE49-F238E27FC236}">
                <a16:creationId xmlns:a16="http://schemas.microsoft.com/office/drawing/2014/main" id="{312E63CB-7AA4-47E9-A213-073D8CADFEE1}"/>
              </a:ext>
            </a:extLst>
          </p:cNvPr>
          <p:cNvSpPr>
            <a:spLocks noGrp="1"/>
          </p:cNvSpPr>
          <p:nvPr>
            <p:ph idx="1"/>
          </p:nvPr>
        </p:nvSpPr>
        <p:spPr>
          <a:xfrm>
            <a:off x="800099" y="1773046"/>
            <a:ext cx="10477501" cy="4702368"/>
          </a:xfrm>
        </p:spPr>
        <p:txBody>
          <a:bodyPr/>
          <a:lstStyle/>
          <a:p>
            <a:pPr marL="0" indent="0">
              <a:lnSpc>
                <a:spcPct val="80000"/>
              </a:lnSpc>
              <a:buNone/>
            </a:pPr>
            <a:r>
              <a:rPr lang="en-US" altLang="en-US" sz="2800" dirty="0"/>
              <a:t>Approve the minutes in documents</a:t>
            </a:r>
            <a:endParaRPr lang="en-US" altLang="en-US" sz="1800" dirty="0"/>
          </a:p>
          <a:p>
            <a:pPr>
              <a:lnSpc>
                <a:spcPct val="80000"/>
              </a:lnSpc>
            </a:pPr>
            <a:r>
              <a:rPr lang="en-US" altLang="en-US" sz="2000" dirty="0" err="1"/>
              <a:t>Adhoc</a:t>
            </a:r>
            <a:r>
              <a:rPr lang="en-US" altLang="en-US" sz="2000" dirty="0"/>
              <a:t>:</a:t>
            </a:r>
          </a:p>
          <a:p>
            <a:pPr marL="457200" lvl="1" indent="0">
              <a:lnSpc>
                <a:spcPct val="80000"/>
              </a:lnSpc>
              <a:buNone/>
            </a:pPr>
            <a:r>
              <a:rPr lang="en-US" altLang="en-US" sz="1600" dirty="0">
                <a:hlinkClick r:id="rId2"/>
              </a:rPr>
              <a:t>https://mentor.ieee.org/802.11/dcn/24/11-24-0725-00-000m-minutes-revme-april-2024-adhoc-san-diego.docx</a:t>
            </a:r>
            <a:r>
              <a:rPr lang="en-US" altLang="en-US" sz="1600" dirty="0"/>
              <a:t>  </a:t>
            </a:r>
          </a:p>
          <a:p>
            <a:pPr>
              <a:lnSpc>
                <a:spcPct val="80000"/>
              </a:lnSpc>
            </a:pPr>
            <a:r>
              <a:rPr lang="en-US" altLang="en-US" sz="2000" dirty="0"/>
              <a:t>May meeting:</a:t>
            </a:r>
          </a:p>
          <a:p>
            <a:pPr marL="457200" lvl="1" indent="0">
              <a:lnSpc>
                <a:spcPct val="80000"/>
              </a:lnSpc>
              <a:buNone/>
            </a:pPr>
            <a:r>
              <a:rPr lang="en-US" altLang="en-US" sz="1600" dirty="0">
                <a:hlinkClick r:id="rId3"/>
              </a:rPr>
              <a:t>https://mentor.ieee.org/802.11/dcn/24/11-24-0912-00-000m-minutes-for-revme-2024-may-interim-warsaw.docx</a:t>
            </a:r>
            <a:r>
              <a:rPr lang="en-US" altLang="en-US" sz="1600" dirty="0"/>
              <a:t> </a:t>
            </a:r>
          </a:p>
          <a:p>
            <a:pPr>
              <a:lnSpc>
                <a:spcPct val="80000"/>
              </a:lnSpc>
            </a:pPr>
            <a:r>
              <a:rPr lang="en-US" altLang="en-US" sz="2000" dirty="0"/>
              <a:t>Teleconferences:</a:t>
            </a:r>
          </a:p>
          <a:p>
            <a:pPr marL="457200" lvl="1" indent="0">
              <a:lnSpc>
                <a:spcPct val="80000"/>
              </a:lnSpc>
              <a:buNone/>
            </a:pPr>
            <a:r>
              <a:rPr lang="en-US" altLang="en-US" sz="1600" dirty="0">
                <a:hlinkClick r:id="rId4"/>
              </a:rPr>
              <a:t>https://mentor.ieee.org/802.11/dcn/24/11-24-1140-00-000m-minutes-for-revme-telecon-july-8-2024.docx</a:t>
            </a:r>
            <a:r>
              <a:rPr lang="en-US" altLang="en-US" sz="1600" dirty="0"/>
              <a:t> </a:t>
            </a:r>
          </a:p>
          <a:p>
            <a:pPr marL="457200" lvl="1" indent="0">
              <a:lnSpc>
                <a:spcPct val="80000"/>
              </a:lnSpc>
              <a:buNone/>
            </a:pPr>
            <a:endParaRPr lang="en-CA" dirty="0"/>
          </a:p>
          <a:p>
            <a:pPr marL="0" indent="0">
              <a:lnSpc>
                <a:spcPct val="80000"/>
              </a:lnSpc>
              <a:buNone/>
            </a:pPr>
            <a:r>
              <a:rPr lang="en-CA" dirty="0"/>
              <a:t>Moved: &lt;&gt;</a:t>
            </a:r>
          </a:p>
          <a:p>
            <a:pPr marL="0" indent="0">
              <a:buNone/>
            </a:pPr>
            <a:r>
              <a:rPr lang="en-CA" dirty="0"/>
              <a:t>Seconded: &lt;&gt;</a:t>
            </a:r>
          </a:p>
          <a:p>
            <a:pPr marL="0" indent="0">
              <a:buNone/>
            </a:pPr>
            <a:r>
              <a:rPr lang="en-CA" dirty="0"/>
              <a:t>Results: &lt;&gt;. &lt;&gt;</a:t>
            </a:r>
            <a:endParaRPr lang="en-US" altLang="en-US" dirty="0"/>
          </a:p>
          <a:p>
            <a:pPr lvl="1">
              <a:lnSpc>
                <a:spcPct val="80000"/>
              </a:lnSpc>
            </a:pPr>
            <a:endParaRPr lang="en-US" altLang="en-US" dirty="0"/>
          </a:p>
          <a:p>
            <a:pPr marL="0" indent="0">
              <a:lnSpc>
                <a:spcPct val="80000"/>
              </a:lnSpc>
              <a:buNone/>
            </a:pPr>
            <a:endParaRPr lang="en-US" altLang="en-US" sz="2000" dirty="0"/>
          </a:p>
        </p:txBody>
      </p:sp>
      <p:sp>
        <p:nvSpPr>
          <p:cNvPr id="4" name="Title 3">
            <a:extLst>
              <a:ext uri="{FF2B5EF4-FFF2-40B4-BE49-F238E27FC236}">
                <a16:creationId xmlns:a16="http://schemas.microsoft.com/office/drawing/2014/main" id="{2D54C6BD-C858-48E4-ADDB-E13D7A95204A}"/>
              </a:ext>
            </a:extLst>
          </p:cNvPr>
          <p:cNvSpPr>
            <a:spLocks noGrp="1"/>
          </p:cNvSpPr>
          <p:nvPr>
            <p:ph type="title"/>
          </p:nvPr>
        </p:nvSpPr>
        <p:spPr/>
        <p:txBody>
          <a:bodyPr/>
          <a:lstStyle/>
          <a:p>
            <a:r>
              <a:rPr lang="en-CA" dirty="0" err="1"/>
              <a:t>REVme</a:t>
            </a:r>
            <a:r>
              <a:rPr lang="en-CA" dirty="0"/>
              <a:t> minutes approval</a:t>
            </a:r>
          </a:p>
        </p:txBody>
      </p:sp>
      <p:sp>
        <p:nvSpPr>
          <p:cNvPr id="2" name="Footer Placeholder 1">
            <a:extLst>
              <a:ext uri="{FF2B5EF4-FFF2-40B4-BE49-F238E27FC236}">
                <a16:creationId xmlns:a16="http://schemas.microsoft.com/office/drawing/2014/main" id="{ED124A4A-423D-4E3C-9AD0-6A363399DA6B}"/>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7BC7C395-02DA-4E32-87CE-F3AA0F9A11C9}"/>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7</a:t>
            </a:fld>
            <a:endParaRPr lang="en-US" altLang="en-US"/>
          </a:p>
        </p:txBody>
      </p:sp>
    </p:spTree>
    <p:extLst>
      <p:ext uri="{BB962C8B-B14F-4D97-AF65-F5344CB8AC3E}">
        <p14:creationId xmlns:p14="http://schemas.microsoft.com/office/powerpoint/2010/main" val="363840544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Content Placeholder 1">
            <a:extLst>
              <a:ext uri="{FF2B5EF4-FFF2-40B4-BE49-F238E27FC236}">
                <a16:creationId xmlns:a16="http://schemas.microsoft.com/office/drawing/2014/main" id="{6F345F46-AFF6-18FA-4D1E-837DFE5D44B7}"/>
              </a:ext>
            </a:extLst>
          </p:cNvPr>
          <p:cNvSpPr>
            <a:spLocks noGrp="1"/>
          </p:cNvSpPr>
          <p:nvPr>
            <p:ph idx="1"/>
          </p:nvPr>
        </p:nvSpPr>
        <p:spPr>
          <a:xfrm>
            <a:off x="914400" y="1981200"/>
            <a:ext cx="10820400" cy="4114800"/>
          </a:xfrm>
        </p:spPr>
        <p:txBody>
          <a:bodyPr/>
          <a:lstStyle/>
          <a:p>
            <a:pPr>
              <a:lnSpc>
                <a:spcPct val="80000"/>
              </a:lnSpc>
            </a:pPr>
            <a:r>
              <a:rPr lang="en-US" altLang="en-US" sz="1800" dirty="0">
                <a:solidFill>
                  <a:srgbClr val="00B050"/>
                </a:solidFill>
              </a:rPr>
              <a:t>Feb 2021 – PAR Approval</a:t>
            </a:r>
          </a:p>
          <a:p>
            <a:pPr>
              <a:lnSpc>
                <a:spcPct val="80000"/>
              </a:lnSpc>
            </a:pPr>
            <a:r>
              <a:rPr lang="en-US" altLang="en-US" sz="1800" dirty="0">
                <a:solidFill>
                  <a:srgbClr val="00B050"/>
                </a:solidFill>
              </a:rPr>
              <a:t>March 2021– Initial meeting, issue comment collection on IEEE Std 802.11-2020 (if published)</a:t>
            </a:r>
          </a:p>
          <a:p>
            <a:pPr>
              <a:lnSpc>
                <a:spcPct val="80000"/>
              </a:lnSpc>
            </a:pPr>
            <a:r>
              <a:rPr lang="en-US" altLang="en-US" sz="1800" dirty="0">
                <a:solidFill>
                  <a:srgbClr val="00B050"/>
                </a:solidFill>
              </a:rPr>
              <a:t>March 2021 – Draft 0.00 available</a:t>
            </a:r>
          </a:p>
          <a:p>
            <a:pPr>
              <a:lnSpc>
                <a:spcPct val="80000"/>
              </a:lnSpc>
            </a:pPr>
            <a:r>
              <a:rPr lang="en-US" altLang="en-US" sz="1800" dirty="0">
                <a:solidFill>
                  <a:srgbClr val="00B050"/>
                </a:solidFill>
              </a:rPr>
              <a:t>May 2021 – Process CC input, 11ax, 11ay, 11ba integration begins</a:t>
            </a:r>
          </a:p>
          <a:p>
            <a:pPr>
              <a:lnSpc>
                <a:spcPct val="80000"/>
              </a:lnSpc>
            </a:pPr>
            <a:r>
              <a:rPr lang="en-US" altLang="en-US" sz="1800" dirty="0">
                <a:solidFill>
                  <a:srgbClr val="00B050"/>
                </a:solidFill>
              </a:rPr>
              <a:t>Nov 2021 – Initial D1.0 WG Letter ballot </a:t>
            </a:r>
          </a:p>
          <a:p>
            <a:pPr>
              <a:lnSpc>
                <a:spcPct val="80000"/>
              </a:lnSpc>
            </a:pPr>
            <a:r>
              <a:rPr lang="en-US" altLang="en-US" sz="1800" dirty="0">
                <a:solidFill>
                  <a:srgbClr val="00B050"/>
                </a:solidFill>
              </a:rPr>
              <a:t>Sep 2022 – D2.0 Recirculation LB </a:t>
            </a:r>
          </a:p>
          <a:p>
            <a:pPr>
              <a:lnSpc>
                <a:spcPct val="80000"/>
              </a:lnSpc>
            </a:pPr>
            <a:r>
              <a:rPr lang="en-US" altLang="en-US" sz="1800" dirty="0">
                <a:solidFill>
                  <a:srgbClr val="00B050"/>
                </a:solidFill>
              </a:rPr>
              <a:t>Mar 2023 – D3.0 Recirculation LB </a:t>
            </a:r>
            <a:endParaRPr lang="en-US" altLang="en-US" sz="1800" dirty="0">
              <a:solidFill>
                <a:srgbClr val="00B0F0"/>
              </a:solidFill>
            </a:endParaRPr>
          </a:p>
          <a:p>
            <a:pPr>
              <a:lnSpc>
                <a:spcPct val="80000"/>
              </a:lnSpc>
            </a:pPr>
            <a:r>
              <a:rPr lang="en-US" altLang="en-US" sz="1800" dirty="0">
                <a:solidFill>
                  <a:srgbClr val="00B050"/>
                </a:solidFill>
              </a:rPr>
              <a:t>July 2023 – D4.0 Recirculation </a:t>
            </a:r>
          </a:p>
          <a:p>
            <a:pPr>
              <a:lnSpc>
                <a:spcPct val="80000"/>
              </a:lnSpc>
            </a:pPr>
            <a:r>
              <a:rPr lang="en-US" altLang="en-US" sz="1800" dirty="0">
                <a:solidFill>
                  <a:srgbClr val="00B050"/>
                </a:solidFill>
              </a:rPr>
              <a:t>Sep 2023 – D4.0 Initial SA Ballot </a:t>
            </a:r>
          </a:p>
          <a:p>
            <a:pPr>
              <a:lnSpc>
                <a:spcPct val="80000"/>
              </a:lnSpc>
            </a:pPr>
            <a:r>
              <a:rPr lang="en-US" altLang="en-US" sz="1800" dirty="0">
                <a:solidFill>
                  <a:srgbClr val="00B050"/>
                </a:solidFill>
              </a:rPr>
              <a:t>Feb 2024 – D5.0 Recirculation SA Ballot (roll-in of published amendment 11az, 11bd, 11bc, 11bb)</a:t>
            </a:r>
          </a:p>
          <a:p>
            <a:pPr>
              <a:lnSpc>
                <a:spcPct val="80000"/>
              </a:lnSpc>
            </a:pPr>
            <a:r>
              <a:rPr lang="en-US" altLang="en-US" sz="1800" dirty="0">
                <a:solidFill>
                  <a:srgbClr val="00B0F0"/>
                </a:solidFill>
              </a:rPr>
              <a:t>May 2024 – D6.0 Recirculation SA Ballot</a:t>
            </a:r>
          </a:p>
          <a:p>
            <a:pPr>
              <a:lnSpc>
                <a:spcPct val="80000"/>
              </a:lnSpc>
            </a:pPr>
            <a:r>
              <a:rPr lang="en-US" altLang="en-US" sz="1800" dirty="0">
                <a:solidFill>
                  <a:srgbClr val="00B0F0"/>
                </a:solidFill>
              </a:rPr>
              <a:t>Jul 2024 – D7.0 Recirculation SA Ballot (clean recirculation)</a:t>
            </a:r>
          </a:p>
          <a:p>
            <a:pPr>
              <a:lnSpc>
                <a:spcPct val="80000"/>
              </a:lnSpc>
            </a:pPr>
            <a:r>
              <a:rPr lang="en-US" altLang="en-US" sz="1800" dirty="0">
                <a:solidFill>
                  <a:srgbClr val="00B0F0"/>
                </a:solidFill>
              </a:rPr>
              <a:t>Sep 2024 – </a:t>
            </a:r>
            <a:r>
              <a:rPr lang="en-US" altLang="en-US" sz="1800" dirty="0" err="1">
                <a:solidFill>
                  <a:srgbClr val="00B0F0"/>
                </a:solidFill>
              </a:rPr>
              <a:t>RevCom</a:t>
            </a:r>
            <a:r>
              <a:rPr lang="en-US" altLang="en-US" sz="1800" dirty="0">
                <a:solidFill>
                  <a:srgbClr val="00B0F0"/>
                </a:solidFill>
              </a:rPr>
              <a:t>/SASB Approval</a:t>
            </a:r>
          </a:p>
        </p:txBody>
      </p:sp>
      <p:sp>
        <p:nvSpPr>
          <p:cNvPr id="3" name="Title 2">
            <a:extLst>
              <a:ext uri="{FF2B5EF4-FFF2-40B4-BE49-F238E27FC236}">
                <a16:creationId xmlns:a16="http://schemas.microsoft.com/office/drawing/2014/main" id="{C15AE0E6-06E4-00FD-8348-9A2CF3BA10EA}"/>
              </a:ext>
            </a:extLst>
          </p:cNvPr>
          <p:cNvSpPr>
            <a:spLocks noGrp="1"/>
          </p:cNvSpPr>
          <p:nvPr>
            <p:ph type="title"/>
          </p:nvPr>
        </p:nvSpPr>
        <p:spPr/>
        <p:txBody>
          <a:bodyPr/>
          <a:lstStyle/>
          <a:p>
            <a:r>
              <a:rPr lang="en-CA" dirty="0" err="1"/>
              <a:t>TGme</a:t>
            </a:r>
            <a:r>
              <a:rPr lang="en-CA" dirty="0"/>
              <a:t> Timeline</a:t>
            </a:r>
          </a:p>
        </p:txBody>
      </p:sp>
      <p:sp>
        <p:nvSpPr>
          <p:cNvPr id="4" name="Date Placeholder 3">
            <a:extLst>
              <a:ext uri="{FF2B5EF4-FFF2-40B4-BE49-F238E27FC236}">
                <a16:creationId xmlns:a16="http://schemas.microsoft.com/office/drawing/2014/main" id="{25A70A58-D5AD-74D1-22BA-E43E9F5ED6FE}"/>
              </a:ext>
            </a:extLst>
          </p:cNvPr>
          <p:cNvSpPr>
            <a:spLocks noGrp="1"/>
          </p:cNvSpPr>
          <p:nvPr>
            <p:ph type="dt" sz="half" idx="10"/>
          </p:nvPr>
        </p:nvSpPr>
        <p:spPr>
          <a:xfrm>
            <a:off x="929217" y="332601"/>
            <a:ext cx="968214" cy="276999"/>
          </a:xfrm>
        </p:spPr>
        <p:txBody>
          <a:bodyPr/>
          <a:lstStyle/>
          <a:p>
            <a:pPr>
              <a:defRPr/>
            </a:pPr>
            <a:r>
              <a:rPr lang="en-US" dirty="0"/>
              <a:t>May 2023</a:t>
            </a:r>
          </a:p>
        </p:txBody>
      </p:sp>
      <p:sp>
        <p:nvSpPr>
          <p:cNvPr id="5" name="Footer Placeholder 4">
            <a:extLst>
              <a:ext uri="{FF2B5EF4-FFF2-40B4-BE49-F238E27FC236}">
                <a16:creationId xmlns:a16="http://schemas.microsoft.com/office/drawing/2014/main" id="{7F9576EA-0C94-35A4-540B-5B382E4A80CD}"/>
              </a:ext>
            </a:extLst>
          </p:cNvPr>
          <p:cNvSpPr>
            <a:spLocks noGrp="1"/>
          </p:cNvSpPr>
          <p:nvPr>
            <p:ph type="ftr" sz="quarter" idx="11"/>
          </p:nvPr>
        </p:nvSpPr>
        <p:spPr/>
        <p:txBody>
          <a:bodyPr/>
          <a:lstStyle/>
          <a:p>
            <a:pPr>
              <a:defRPr/>
            </a:pPr>
            <a:r>
              <a:rPr lang="en-US"/>
              <a:t>Michael Montemurro, Huawei</a:t>
            </a:r>
          </a:p>
        </p:txBody>
      </p:sp>
    </p:spTree>
    <p:extLst>
      <p:ext uri="{BB962C8B-B14F-4D97-AF65-F5344CB8AC3E}">
        <p14:creationId xmlns:p14="http://schemas.microsoft.com/office/powerpoint/2010/main" val="327604735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a:extLst>
              <a:ext uri="{FF2B5EF4-FFF2-40B4-BE49-F238E27FC236}">
                <a16:creationId xmlns:a16="http://schemas.microsoft.com/office/drawing/2014/main" id="{312E63CB-7AA4-47E9-A213-073D8CADFEE1}"/>
              </a:ext>
            </a:extLst>
          </p:cNvPr>
          <p:cNvSpPr>
            <a:spLocks noGrp="1"/>
          </p:cNvSpPr>
          <p:nvPr>
            <p:ph idx="1"/>
          </p:nvPr>
        </p:nvSpPr>
        <p:spPr>
          <a:xfrm>
            <a:off x="2209800" y="2022663"/>
            <a:ext cx="7772400" cy="4114800"/>
          </a:xfrm>
        </p:spPr>
        <p:txBody>
          <a:bodyPr/>
          <a:lstStyle/>
          <a:p>
            <a:pPr marL="0" indent="0">
              <a:lnSpc>
                <a:spcPct val="80000"/>
              </a:lnSpc>
              <a:buNone/>
            </a:pPr>
            <a:endParaRPr lang="en-US" altLang="en-US" sz="2000" dirty="0"/>
          </a:p>
          <a:p>
            <a:pPr>
              <a:lnSpc>
                <a:spcPct val="80000"/>
              </a:lnSpc>
            </a:pPr>
            <a:r>
              <a:rPr lang="en-US" altLang="en-US" sz="2000" dirty="0"/>
              <a:t>Telecons: &lt;&gt;</a:t>
            </a:r>
          </a:p>
          <a:p>
            <a:pPr>
              <a:lnSpc>
                <a:spcPct val="80000"/>
              </a:lnSpc>
            </a:pPr>
            <a:r>
              <a:rPr lang="en-US" altLang="en-US" sz="2000" dirty="0" err="1"/>
              <a:t>Adhoc</a:t>
            </a:r>
            <a:r>
              <a:rPr lang="en-US" altLang="en-US" sz="2000" dirty="0"/>
              <a:t>: </a:t>
            </a:r>
            <a:r>
              <a:rPr lang="en-US" altLang="en-US" sz="1600" dirty="0"/>
              <a:t>&lt;&gt;</a:t>
            </a:r>
          </a:p>
          <a:p>
            <a:pPr>
              <a:lnSpc>
                <a:spcPct val="80000"/>
              </a:lnSpc>
            </a:pPr>
            <a:r>
              <a:rPr lang="en-US" altLang="en-US" sz="2000" dirty="0"/>
              <a:t>For the September plenary: 5 sessions</a:t>
            </a:r>
          </a:p>
        </p:txBody>
      </p:sp>
      <p:sp>
        <p:nvSpPr>
          <p:cNvPr id="4" name="Title 3">
            <a:extLst>
              <a:ext uri="{FF2B5EF4-FFF2-40B4-BE49-F238E27FC236}">
                <a16:creationId xmlns:a16="http://schemas.microsoft.com/office/drawing/2014/main" id="{2D54C6BD-C858-48E4-ADDB-E13D7A95204A}"/>
              </a:ext>
            </a:extLst>
          </p:cNvPr>
          <p:cNvSpPr>
            <a:spLocks noGrp="1"/>
          </p:cNvSpPr>
          <p:nvPr>
            <p:ph type="title"/>
          </p:nvPr>
        </p:nvSpPr>
        <p:spPr/>
        <p:txBody>
          <a:bodyPr/>
          <a:lstStyle/>
          <a:p>
            <a:r>
              <a:rPr lang="en-CA" dirty="0"/>
              <a:t>Teleconference/Meeting plan</a:t>
            </a:r>
          </a:p>
        </p:txBody>
      </p:sp>
      <p:sp>
        <p:nvSpPr>
          <p:cNvPr id="2" name="Footer Placeholder 1">
            <a:extLst>
              <a:ext uri="{FF2B5EF4-FFF2-40B4-BE49-F238E27FC236}">
                <a16:creationId xmlns:a16="http://schemas.microsoft.com/office/drawing/2014/main" id="{ED124A4A-423D-4E3C-9AD0-6A363399DA6B}"/>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7BC7C395-02DA-4E32-87CE-F3AA0F9A11C9}"/>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9</a:t>
            </a:fld>
            <a:endParaRPr lang="en-US" altLang="en-US"/>
          </a:p>
        </p:txBody>
      </p:sp>
    </p:spTree>
    <p:extLst>
      <p:ext uri="{BB962C8B-B14F-4D97-AF65-F5344CB8AC3E}">
        <p14:creationId xmlns:p14="http://schemas.microsoft.com/office/powerpoint/2010/main" val="3056178945"/>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114050</TotalTime>
  <Words>2356</Words>
  <Application>Microsoft Office PowerPoint</Application>
  <PresentationFormat>Widescreen</PresentationFormat>
  <Paragraphs>272</Paragraphs>
  <Slides>21</Slides>
  <Notes>14</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21</vt:i4>
      </vt:variant>
    </vt:vector>
  </HeadingPairs>
  <TitlesOfParts>
    <vt:vector size="28" baseType="lpstr">
      <vt:lpstr>Arial</vt:lpstr>
      <vt:lpstr>Calibri</vt:lpstr>
      <vt:lpstr>Helvetica</vt:lpstr>
      <vt:lpstr>Monotype Sorts</vt:lpstr>
      <vt:lpstr>Times New Roman</vt:lpstr>
      <vt:lpstr>802-11-Submission</vt:lpstr>
      <vt:lpstr>Document</vt:lpstr>
      <vt:lpstr>PowerPoint Presentation</vt:lpstr>
      <vt:lpstr>Abstract</vt:lpstr>
      <vt:lpstr>Registration for the July IEEE 802 plenary session</vt:lpstr>
      <vt:lpstr>Chair’s welcome and Patent Reminder</vt:lpstr>
      <vt:lpstr>REVme Agenda</vt:lpstr>
      <vt:lpstr>REVme Agenda</vt:lpstr>
      <vt:lpstr>REVme minutes approval</vt:lpstr>
      <vt:lpstr>TGme Timeline</vt:lpstr>
      <vt:lpstr>Teleconference/Meeting plan</vt:lpstr>
      <vt:lpstr>SA Ballot Recirculation</vt:lpstr>
      <vt:lpstr>EC Conditional Approval for REVCOM</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Manager/>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11-24/672</dc:title>
  <dc:subject>Task Group AY November 2015 Meeting Agenda</dc:subject>
  <dc:creator>montemurro.michael@gmail.com</dc:creator>
  <cp:keywords>May 2024</cp:keywords>
  <dc:description/>
  <cp:lastModifiedBy>Mike Montemurro</cp:lastModifiedBy>
  <cp:revision>4625</cp:revision>
  <cp:lastPrinted>2014-11-04T15:04:57Z</cp:lastPrinted>
  <dcterms:created xsi:type="dcterms:W3CDTF">2007-04-17T18:10:23Z</dcterms:created>
  <dcterms:modified xsi:type="dcterms:W3CDTF">2024-07-12T12:31:54Z</dcterms:modified>
  <cp:category>Agenda</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(12)O48q+nWDiKNAVXoAwq58w7ATF5BZpxUzus1FEuepahc6BRLUWdfXeHQFTCUY0LJynFgfmRNUPZlAVy+j0r6pbTTT4EXTIDQn++fDAJzW+wNWbLiJe8Z4f4WxdeblmkwEZYVIjqjQH/zBS5y6b9GoioXTXjFlVZ7xPu5xRU0WiDXzU0e3oG78RYbPZ2aHX/hl9SFYOtYdUMQjNw+W6g45GYePd7oGmr8CiOcEr8o5DLsyXdeT</vt:lpwstr>
  </property>
  <property fmtid="{D5CDD505-2E9C-101B-9397-08002B2CF9AE}" pid="3" name="_ms_pID_7253431">
    <vt:lpwstr>hBtTL66MZvP2f/KaV3adKT94KHNJID0xypYHmm25hGzk/ETif8Sj8xBGFsYnZVfYQOQ/wAyM9jGI1mxvLrml8FSLl4bDbfLtpebXgH+6bsglE2sjb5/6PLqZ6vrPMuq4xHCeAFploXk9GR4pqeBSsTI3ryAIkLOeZIHu3OlyhiIUHAYFFjusCknP+OLaVPfpnqpJjopJQHwudTzey6vtimu1b8SZqaoMzXoWNM8jqNR1+tnd</vt:lpwstr>
  </property>
  <property fmtid="{D5CDD505-2E9C-101B-9397-08002B2CF9AE}" pid="4" name="_ms_pID_7253432">
    <vt:lpwstr>x8ME0DQ2PpRh3avrRbfrZv56P6DdLEWGgiSMf+uDB4pq8mzhbhG6zPVPz3X1HS7rV0q5VF4keEsOSPp/KUMahD6kIQ6nI8qma02y7yusddScuZyMKuYK7AFTacu2BRKKxw82Xzx/b9m828jjjbhdYp08I8L82pMlPMiTjrFCpVp1AC8y6wfo3GM3bJVjc7D4DG5rJI1R0MXpzIiQOzKrXn0tHb6SOvbzeZuVqelsG00qCwte</vt:lpwstr>
  </property>
  <property fmtid="{D5CDD505-2E9C-101B-9397-08002B2CF9AE}" pid="5" name="_ms_pID_7253433">
    <vt:lpwstr>DeUnBJ7jXkhDFSfx2mbaZLiRTmabchORs5UcQM7t6iy9W9V5x0aJrpdekEha9ev1v7ztBtDiSNiz0nb5TnbmoOjSO9dSTPtxKJtkBk0VOT8v8uSIsc13cQc0DfmbMnZDCw/73NT8fGNvpvuxnOABvrA90Ua7RN1L2t9H8pOjEZKxCOmcGK2xRY5PojaZXHShwppauFNrvLHwrK2A1xMWv2Hy/8UBtsBI7RPOw+pkMh3CoR5h</vt:lpwstr>
  </property>
  <property fmtid="{D5CDD505-2E9C-101B-9397-08002B2CF9AE}" pid="6" name="_ms_pID_725343_00">
    <vt:lpwstr>_ms_pID_725343</vt:lpwstr>
  </property>
  <property fmtid="{D5CDD505-2E9C-101B-9397-08002B2CF9AE}" pid="7" name="_ms_pID_7253431_00">
    <vt:lpwstr>_ms_pID_7253431</vt:lpwstr>
  </property>
  <property fmtid="{D5CDD505-2E9C-101B-9397-08002B2CF9AE}" pid="8" name="_ms_pID_7253432_00">
    <vt:lpwstr>_ms_pID_7253432</vt:lpwstr>
  </property>
  <property fmtid="{D5CDD505-2E9C-101B-9397-08002B2CF9AE}" pid="9" name="_ms_pID_7253433_00">
    <vt:lpwstr>_ms_pID_7253433</vt:lpwstr>
  </property>
  <property fmtid="{D5CDD505-2E9C-101B-9397-08002B2CF9AE}" pid="10" name="_ms_pID_7253434">
    <vt:lpwstr>9t84MRtTx6Thnshgwp5BWq4UiuH84Eiujfe39Icajo8bMu+OO+aJRKLepkNrNUE99MU7YuJd+fFCg3aweaBTnq2fGfvMW7Ut/bQu8RC1FTVvRRLGOQlyb7hYMxC9aIRdVBZ6p18/5pQrL2cu4rhCKSpebJkgn8YLAtFbLQvYKXu93YKEYLjKpDwJeP+CyI8vT062JGalwlQ3Yvee3IDqJW1yqOBg24U7zWL0L3MKhhrvO8f0</vt:lpwstr>
  </property>
  <property fmtid="{D5CDD505-2E9C-101B-9397-08002B2CF9AE}" pid="11" name="_ms_pID_7253434_00">
    <vt:lpwstr>_ms_pID_7253434</vt:lpwstr>
  </property>
  <property fmtid="{D5CDD505-2E9C-101B-9397-08002B2CF9AE}" pid="12" name="_ms_pID_7253435">
    <vt:lpwstr>6GWTJDqz29S7smRvZQ2d6O2tevCrNSUYcO/TE5kl465CI3u3agCbKz/IqAI6BCDNXFzeHpTc0L65mbokTOrPcULOX23R2vtnlJnGDo1mTjdsWF4b4qPHz0R58sXuSVXhknyPvskulsySMkLGliq6rC8WkcO5aBCH/kRw9eAT1jvX2qCdNVwm1UhsJZec74rp824gmFvr6KutP18IGVz5uhur7VnixQSUGNWBIVj552MkbME6</vt:lpwstr>
  </property>
  <property fmtid="{D5CDD505-2E9C-101B-9397-08002B2CF9AE}" pid="13" name="_ms_pID_7253435_00">
    <vt:lpwstr>_ms_pID_7253435</vt:lpwstr>
  </property>
  <property fmtid="{D5CDD505-2E9C-101B-9397-08002B2CF9AE}" pid="14" name="_ms_pID_7253436">
    <vt:lpwstr>sTeVGnCQ0WCLcu3MQHuO0TFinWdHluh2Vf6zXtBjuRebL8xr6suQUaNHGWcf621zJRFmh33DmaFN7MhZOreGlD6ucG2hrcCFhIUw1L/vg/10yQu6cia0ltRDyoV9ZARFiNAqXnGHWnwNjirxWaWwRuMcte7s5PAnIc7KUTz33edbdJXdaI39osewTu48zvXD5Ap8Q0zJ809EcnCIXc+WtGKSzpnNNWwFyVUPx3CFyuEpL4Pj</vt:lpwstr>
  </property>
  <property fmtid="{D5CDD505-2E9C-101B-9397-08002B2CF9AE}" pid="15" name="_ms_pID_7253436_00">
    <vt:lpwstr>_ms_pID_7253436</vt:lpwstr>
  </property>
  <property fmtid="{D5CDD505-2E9C-101B-9397-08002B2CF9AE}" pid="16" name="_ms_pID_7253437">
    <vt:lpwstr>Dm3MIKDygnrlJgGYaKT7hvJiY3AsvZDFcRpNIqaF2iH+3iYHuJDWGNqjQFQTnPnIW4L7Ph3g4wZJ6lvGXdrp7GMSeF0/HbFbONKSiB6fo3sjR58WECrD3iyflR3pBaDoQwN398Hqp9MUjYgpTKwoV9UJBG1HMAxflrQaAv6/QXkRlJDGoKn90YQTAs+RxuWobh62wp6uacyFPhO3dxEgde63/NbE/BFnXQtf45PCGNa3KvlH</vt:lpwstr>
  </property>
  <property fmtid="{D5CDD505-2E9C-101B-9397-08002B2CF9AE}" pid="17" name="_ms_pID_7253437_00">
    <vt:lpwstr>_ms_pID_7253437</vt:lpwstr>
  </property>
  <property fmtid="{D5CDD505-2E9C-101B-9397-08002B2CF9AE}" pid="18" name="_ms_pID_7253438">
    <vt:lpwstr>2TW/xbkhJGEaCFDDLT5IDAVYF7wCtVb86KgY7RouYgbTiiRUOUZdvQgYasRYQjRRQHq3j7PEJ5m9aiErVUdxB14eSEqi39a6X/0IWvo/Tl6lOouA5yKfuJr+AnxG9iCUEzuOlA5YtCxXAL38I3f/xKvhMKnXvJsA3IDAAIj0TdpHkqeEjGqdZaLJun9BFA8ui4iGfsGtGbd83Tu9xvBJhy61UCXLzIC1/3e8A7uQIj70Y9vE</vt:lpwstr>
  </property>
  <property fmtid="{D5CDD505-2E9C-101B-9397-08002B2CF9AE}" pid="19" name="_ms_pID_7253438_00">
    <vt:lpwstr>_ms_pID_7253438</vt:lpwstr>
  </property>
  <property fmtid="{D5CDD505-2E9C-101B-9397-08002B2CF9AE}" pid="20" name="_ms_pID_7253439">
    <vt:lpwstr>y6kFNTjsH2mE8f1UM95zogrbUuwzLzv11JqPEndS5UH5Lo8hJp1y9mBWg137eLLAXkxWIT1wLg0+p/ZEkq2ar/3u10yNvrddGtCMOn+Mik/A6YEfsGhiacDa6gq2VTnIhFya5g2Un2Qd5eq5mxnZth6Wic1AwgAKLTlzgAodJEMyHfuT91df79HCc/2kG/biuHnoxtPvJnwn+VOSQPxc/3X08hy+h9J1u9JNx0xL2/GBk3Jq</vt:lpwstr>
  </property>
  <property fmtid="{D5CDD505-2E9C-101B-9397-08002B2CF9AE}" pid="21" name="_ms_pID_7253439_00">
    <vt:lpwstr>_ms_pID_7253439</vt:lpwstr>
  </property>
  <property fmtid="{D5CDD505-2E9C-101B-9397-08002B2CF9AE}" pid="22" name="_ms_pID_72534310">
    <vt:lpwstr>kiAeZ3SViGiZnriBbU58KYt1RpZ8eBinUdFbRfYxQXRkzDWwNQewHtw75pcA6cREPLuI2SAbxHVYSR3ZUQ5zzjYwte9tx/Sz0XORHKyOcmsIT5gncnPVLYLsDnTA2iOGX/DUw8XNZoQ9LYZzW9Y+ux8R1UZoLQv4XUK12L129g9SBWNmAOm2sZnFbfrpXSC/kozVB/gOTHDLzacdjMJ1j+FvpemlYvFkaW2xdXn6gHIjaUtI</vt:lpwstr>
  </property>
  <property fmtid="{D5CDD505-2E9C-101B-9397-08002B2CF9AE}" pid="23" name="_ms_pID_72534310_00">
    <vt:lpwstr>_ms_pID_72534310</vt:lpwstr>
  </property>
  <property fmtid="{D5CDD505-2E9C-101B-9397-08002B2CF9AE}" pid="24" name="_ms_pID_72534311">
    <vt:lpwstr>w8PjNg==</vt:lpwstr>
  </property>
  <property fmtid="{D5CDD505-2E9C-101B-9397-08002B2CF9AE}" pid="25" name="_ms_pID_72534311_00">
    <vt:lpwstr>_ms_pID_72534311</vt:lpwstr>
  </property>
  <property fmtid="{D5CDD505-2E9C-101B-9397-08002B2CF9AE}" pid="26" name="_2015_ms_pID_725343">
    <vt:lpwstr>(3)MQ280qaauPybJRi62kUpZA41Bfd9s0tKU0L1gHYSXuruirnW+yggUxaM5lwCnXMYFeAu5LmE
EGt+ZYFA0mZ37Ikq5v9LbLZ7CLIpcwEf7a3Wsdc+OXbkMYbd2/pnYTSVvKs98qmWW6bS6wY7
v6zx1BiLMvevH6TxJdaBgHMJBUpTYVEQdkmjnLjxYHHw4HdzjFaoCmaQ+1lE4vsZzyePy9AY
4fn+21KMpWyAaI5gMM</vt:lpwstr>
  </property>
  <property fmtid="{D5CDD505-2E9C-101B-9397-08002B2CF9AE}" pid="27" name="_2015_ms_pID_7253431">
    <vt:lpwstr>MSLji7apc1dElFbOOZh69G3eK9lHGPPDbRohc7vQ0dRHT9QjgefLTK
Z9vWckHJjpkVFbIUJKmjejzu/JTPbbmQtrK9zbv+pb5mzwaJkB4FdR2Z6kkeeKZ8JkmVr1po
fy0xPFuthS93zpBH5HbjKHWMAdPTnHfw7Us5kCrYNMd5ZWipYz6kbw2sD07XbQKcT61BLa+I
ZWXAMy6geR7JLrbZsG3WXhEB6z8Xpxz8VVGC</vt:lpwstr>
  </property>
  <property fmtid="{D5CDD505-2E9C-101B-9397-08002B2CF9AE}" pid="28" name="_2015_ms_pID_7253432">
    <vt:lpwstr>Mw==</vt:lpwstr>
  </property>
  <property fmtid="{D5CDD505-2E9C-101B-9397-08002B2CF9AE}" pid="29" name="_readonly">
    <vt:lpwstr/>
  </property>
  <property fmtid="{D5CDD505-2E9C-101B-9397-08002B2CF9AE}" pid="30" name="_change">
    <vt:lpwstr/>
  </property>
  <property fmtid="{D5CDD505-2E9C-101B-9397-08002B2CF9AE}" pid="31" name="_full-control">
    <vt:lpwstr/>
  </property>
  <property fmtid="{D5CDD505-2E9C-101B-9397-08002B2CF9AE}" pid="32" name="sflag">
    <vt:lpwstr>1604929863</vt:lpwstr>
  </property>
</Properties>
</file>