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AFED8-6F30-45D5-ACAA-57F307F5CCA9}" v="8" dt="2024-07-18T23:46:21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EAFED8-6F30-45D5-ACAA-57F307F5CCA9}"/>
    <pc:docChg chg="undo custSel modSld modMainMaster">
      <pc:chgData name="Alfred Asterjadhi" userId="39de57b9-85c0-4fd1-aaac-8ca2b6560ad0" providerId="ADAL" clId="{27EAFED8-6F30-45D5-ACAA-57F307F5CCA9}" dt="2024-07-19T03:35:13.963" v="777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03:34:57.778" v="77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03:34:57.778" v="77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76-13-00bn-tgbn-july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3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July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2024-07-18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706634"/>
              </p:ext>
            </p:extLst>
          </p:nvPr>
        </p:nvGraphicFramePr>
        <p:xfrm>
          <a:off x="1825625" y="2686050"/>
          <a:ext cx="8540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0839" progId="Word.Document.8">
                  <p:embed/>
                </p:oleObj>
              </mc:Choice>
              <mc:Fallback>
                <p:oleObj name="Document" r:id="rId2" imgW="8552553" imgH="2510839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6050"/>
                        <a:ext cx="8540750" cy="2500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11 sessions during the July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around 80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UEQM, multi AP, statistics reporting, coexistence, coordinated spatial reuse (CSR), distributed RU (dRU),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Beamforming, PAPR, MIMO, power save (AP and STA), LDPC, range extension, control frame design,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Low latency, PPDU design, interference mitigation, preemption, non-primary channel access (NPCA),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TWT, channel access, roaming, MIMO, coordinated beamforming (CBF), Cr-TWT,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UEQM</a:t>
            </a:r>
            <a:r>
              <a:rPr lang="en-US" sz="1800" dirty="0">
                <a:solidFill>
                  <a:schemeClr val="tx1"/>
                </a:solidFill>
              </a:rPr>
              <a:t>, enhanced long range (ELR), 2x LDPC, CSR, CBF, coexistence and included additional details on dRU, PPDU design, roaming, TWT,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11-24/0976r13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are available in </a:t>
            </a:r>
            <a:r>
              <a:rPr lang="en-US" sz="2000" dirty="0">
                <a:hlinkClick r:id="rId4"/>
              </a:rPr>
              <a:t>11-24/171r13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September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 lvl="0"/>
            <a:r>
              <a:rPr lang="en-US" sz="2000" dirty="0"/>
              <a:t>We will continue with our usual pattern: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Twice a week (Monday 19:00-21:00ET, Thursday 10:00-12:00ET),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usual alternations between PHY/MAC and Joint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Week after IEEE F2F will be off, and we will account for other eventual holidays.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5157</TotalTime>
  <Words>393</Words>
  <Application>Microsoft Office PowerPoint</Application>
  <PresentationFormat>Widescreen</PresentationFormat>
  <Paragraphs>48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July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2024-07-19T03:35:18Z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