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83" r:id="rId2"/>
    <p:sldId id="1266" r:id="rId3"/>
    <p:sldId id="1246" r:id="rId4"/>
    <p:sldId id="1267" r:id="rId5"/>
    <p:sldId id="1268" r:id="rId6"/>
    <p:sldId id="1273" r:id="rId7"/>
    <p:sldId id="1269" r:id="rId8"/>
    <p:sldId id="1281" r:id="rId9"/>
    <p:sldId id="1282" r:id="rId10"/>
    <p:sldId id="1276" r:id="rId11"/>
    <p:sldId id="1274" r:id="rId12"/>
    <p:sldId id="1280" r:id="rId13"/>
    <p:sldId id="1245" r:id="rId14"/>
    <p:sldId id="1285" r:id="rId15"/>
    <p:sldId id="1283" r:id="rId16"/>
    <p:sldId id="1135" r:id="rId17"/>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0000FF"/>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BA6D32-DF29-4FB8-847D-ACCBDC1507D8}" v="4" dt="2021-01-15T06:11:16.9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69" autoAdjust="0"/>
    <p:restoredTop sz="92506" autoAdjust="0"/>
  </p:normalViewPr>
  <p:slideViewPr>
    <p:cSldViewPr>
      <p:cViewPr varScale="1">
        <p:scale>
          <a:sx n="121" d="100"/>
          <a:sy n="121" d="100"/>
        </p:scale>
        <p:origin x="1518" y="96"/>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6" d="100"/>
          <a:sy n="116" d="100"/>
        </p:scale>
        <p:origin x="2088" y="108"/>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g Insun" userId="9a6367cea696bed7" providerId="LiveId" clId="{DBAAFB3A-F937-4724-A5EB-D3F01C203A47}"/>
    <pc:docChg chg="undo custSel addSld delSld modSld sldOrd modMainMaster">
      <pc:chgData name="Jang Insun" userId="9a6367cea696bed7" providerId="LiveId" clId="{DBAAFB3A-F937-4724-A5EB-D3F01C203A47}" dt="2020-11-02T09:11:58.553" v="4823" actId="47"/>
      <pc:docMkLst>
        <pc:docMk/>
      </pc:docMkLst>
      <pc:sldChg chg="modSp mod">
        <pc:chgData name="Jang Insun" userId="9a6367cea696bed7" providerId="LiveId" clId="{DBAAFB3A-F937-4724-A5EB-D3F01C203A47}" dt="2020-11-02T06:24:28.975" v="112" actId="20577"/>
        <pc:sldMkLst>
          <pc:docMk/>
          <pc:sldMk cId="0" sldId="283"/>
        </pc:sldMkLst>
        <pc:spChg chg="mod">
          <ac:chgData name="Jang Insun" userId="9a6367cea696bed7" providerId="LiveId" clId="{DBAAFB3A-F937-4724-A5EB-D3F01C203A47}" dt="2020-11-02T06:22:59.926" v="57" actId="207"/>
          <ac:spMkLst>
            <pc:docMk/>
            <pc:sldMk cId="0" sldId="283"/>
            <ac:spMk id="6149" creationId="{00000000-0000-0000-0000-000000000000}"/>
          </ac:spMkLst>
        </pc:spChg>
        <pc:spChg chg="mod">
          <ac:chgData name="Jang Insun" userId="9a6367cea696bed7" providerId="LiveId" clId="{DBAAFB3A-F937-4724-A5EB-D3F01C203A47}" dt="2020-11-02T06:23:04.870" v="70" actId="20577"/>
          <ac:spMkLst>
            <pc:docMk/>
            <pc:sldMk cId="0" sldId="283"/>
            <ac:spMk id="6150" creationId="{00000000-0000-0000-0000-000000000000}"/>
          </ac:spMkLst>
        </pc:spChg>
        <pc:graphicFrameChg chg="mod modGraphic">
          <ac:chgData name="Jang Insun" userId="9a6367cea696bed7" providerId="LiveId" clId="{DBAAFB3A-F937-4724-A5EB-D3F01C203A47}" dt="2020-11-02T06:24:28.975" v="112" actId="20577"/>
          <ac:graphicFrameMkLst>
            <pc:docMk/>
            <pc:sldMk cId="0" sldId="283"/>
            <ac:graphicFrameMk id="9" creationId="{00000000-0000-0000-0000-000000000000}"/>
          </ac:graphicFrameMkLst>
        </pc:graphicFrameChg>
      </pc:sldChg>
      <pc:sldChg chg="modSp mod">
        <pc:chgData name="Jang Insun" userId="9a6367cea696bed7" providerId="LiveId" clId="{DBAAFB3A-F937-4724-A5EB-D3F01C203A47}" dt="2020-11-02T09:00:20.668" v="4451" actId="20577"/>
        <pc:sldMkLst>
          <pc:docMk/>
          <pc:sldMk cId="1427592943" sldId="1132"/>
        </pc:sldMkLst>
        <pc:spChg chg="mod">
          <ac:chgData name="Jang Insun" userId="9a6367cea696bed7" providerId="LiveId" clId="{DBAAFB3A-F937-4724-A5EB-D3F01C203A47}" dt="2020-11-02T09:00:20.668" v="4451" actId="20577"/>
          <ac:spMkLst>
            <pc:docMk/>
            <pc:sldMk cId="1427592943" sldId="1132"/>
            <ac:spMk id="3" creationId="{00000000-0000-0000-0000-000000000000}"/>
          </ac:spMkLst>
        </pc:spChg>
      </pc:sldChg>
      <pc:sldChg chg="del">
        <pc:chgData name="Jang Insun" userId="9a6367cea696bed7" providerId="LiveId" clId="{DBAAFB3A-F937-4724-A5EB-D3F01C203A47}" dt="2020-11-02T09:11:56.062" v="4821" actId="47"/>
        <pc:sldMkLst>
          <pc:docMk/>
          <pc:sldMk cId="3686947486" sldId="1133"/>
        </pc:sldMkLst>
      </pc:sldChg>
      <pc:sldChg chg="modSp mod">
        <pc:chgData name="Jang Insun" userId="9a6367cea696bed7" providerId="LiveId" clId="{DBAAFB3A-F937-4724-A5EB-D3F01C203A47}" dt="2020-11-02T07:04:57.080" v="901" actId="20577"/>
        <pc:sldMkLst>
          <pc:docMk/>
          <pc:sldMk cId="240887288" sldId="1136"/>
        </pc:sldMkLst>
        <pc:spChg chg="mod">
          <ac:chgData name="Jang Insun" userId="9a6367cea696bed7" providerId="LiveId" clId="{DBAAFB3A-F937-4724-A5EB-D3F01C203A47}" dt="2020-11-02T07:04:57.080" v="901" actId="20577"/>
          <ac:spMkLst>
            <pc:docMk/>
            <pc:sldMk cId="240887288" sldId="1136"/>
            <ac:spMk id="3" creationId="{00000000-0000-0000-0000-000000000000}"/>
          </ac:spMkLst>
        </pc:spChg>
      </pc:sldChg>
      <pc:sldChg chg="addSp delSp modSp mod">
        <pc:chgData name="Jang Insun" userId="9a6367cea696bed7" providerId="LiveId" clId="{DBAAFB3A-F937-4724-A5EB-D3F01C203A47}" dt="2020-11-02T08:04:00.486" v="1953" actId="1036"/>
        <pc:sldMkLst>
          <pc:docMk/>
          <pc:sldMk cId="1702715037" sldId="1138"/>
        </pc:sldMkLst>
        <pc:spChg chg="mod">
          <ac:chgData name="Jang Insun" userId="9a6367cea696bed7" providerId="LiveId" clId="{DBAAFB3A-F937-4724-A5EB-D3F01C203A47}" dt="2020-11-02T07:04:04.482" v="861" actId="20577"/>
          <ac:spMkLst>
            <pc:docMk/>
            <pc:sldMk cId="1702715037" sldId="1138"/>
            <ac:spMk id="2" creationId="{00000000-0000-0000-0000-000000000000}"/>
          </ac:spMkLst>
        </pc:spChg>
        <pc:spChg chg="mod">
          <ac:chgData name="Jang Insun" userId="9a6367cea696bed7" providerId="LiveId" clId="{DBAAFB3A-F937-4724-A5EB-D3F01C203A47}" dt="2020-11-02T08:03:55.937" v="1948" actId="20577"/>
          <ac:spMkLst>
            <pc:docMk/>
            <pc:sldMk cId="1702715037" sldId="1138"/>
            <ac:spMk id="3" creationId="{00000000-0000-0000-0000-000000000000}"/>
          </ac:spMkLst>
        </pc:spChg>
        <pc:spChg chg="del">
          <ac:chgData name="Jang Insun" userId="9a6367cea696bed7" providerId="LiveId" clId="{DBAAFB3A-F937-4724-A5EB-D3F01C203A47}" dt="2020-11-02T06:35:29.032" v="626" actId="478"/>
          <ac:spMkLst>
            <pc:docMk/>
            <pc:sldMk cId="1702715037" sldId="1138"/>
            <ac:spMk id="6" creationId="{00000000-0000-0000-0000-000000000000}"/>
          </ac:spMkLst>
        </pc:spChg>
        <pc:picChg chg="del">
          <ac:chgData name="Jang Insun" userId="9a6367cea696bed7" providerId="LiveId" clId="{DBAAFB3A-F937-4724-A5EB-D3F01C203A47}" dt="2020-11-02T06:35:17.656" v="604" actId="478"/>
          <ac:picMkLst>
            <pc:docMk/>
            <pc:sldMk cId="1702715037" sldId="1138"/>
            <ac:picMk id="7" creationId="{00000000-0000-0000-0000-000000000000}"/>
          </ac:picMkLst>
        </pc:picChg>
        <pc:picChg chg="add del mod">
          <ac:chgData name="Jang Insun" userId="9a6367cea696bed7" providerId="LiveId" clId="{DBAAFB3A-F937-4724-A5EB-D3F01C203A47}" dt="2020-11-02T07:01:18.132" v="630" actId="478"/>
          <ac:picMkLst>
            <pc:docMk/>
            <pc:sldMk cId="1702715037" sldId="1138"/>
            <ac:picMk id="8" creationId="{D1B9817F-3C34-4231-A9E5-4008616BE581}"/>
          </ac:picMkLst>
        </pc:picChg>
        <pc:picChg chg="add del mod">
          <ac:chgData name="Jang Insun" userId="9a6367cea696bed7" providerId="LiveId" clId="{DBAAFB3A-F937-4724-A5EB-D3F01C203A47}" dt="2020-11-02T07:03:16.317" v="786" actId="478"/>
          <ac:picMkLst>
            <pc:docMk/>
            <pc:sldMk cId="1702715037" sldId="1138"/>
            <ac:picMk id="9" creationId="{62AB677E-2D8D-456B-800E-6F2E6E6ABE08}"/>
          </ac:picMkLst>
        </pc:picChg>
        <pc:picChg chg="add mod">
          <ac:chgData name="Jang Insun" userId="9a6367cea696bed7" providerId="LiveId" clId="{DBAAFB3A-F937-4724-A5EB-D3F01C203A47}" dt="2020-11-02T08:04:00.486" v="1953" actId="1036"/>
          <ac:picMkLst>
            <pc:docMk/>
            <pc:sldMk cId="1702715037" sldId="1138"/>
            <ac:picMk id="10" creationId="{ADE899CE-84BC-4545-84B1-A39CF337A10D}"/>
          </ac:picMkLst>
        </pc:picChg>
      </pc:sldChg>
      <pc:sldChg chg="del ord">
        <pc:chgData name="Jang Insun" userId="9a6367cea696bed7" providerId="LiveId" clId="{DBAAFB3A-F937-4724-A5EB-D3F01C203A47}" dt="2020-11-02T07:07:01.228" v="999" actId="47"/>
        <pc:sldMkLst>
          <pc:docMk/>
          <pc:sldMk cId="3841756078" sldId="1140"/>
        </pc:sldMkLst>
      </pc:sldChg>
      <pc:sldChg chg="modSp del mod">
        <pc:chgData name="Jang Insun" userId="9a6367cea696bed7" providerId="LiveId" clId="{DBAAFB3A-F937-4724-A5EB-D3F01C203A47}" dt="2020-11-02T08:59:55.777" v="4413" actId="47"/>
        <pc:sldMkLst>
          <pc:docMk/>
          <pc:sldMk cId="2324980777" sldId="1141"/>
        </pc:sldMkLst>
        <pc:spChg chg="mod">
          <ac:chgData name="Jang Insun" userId="9a6367cea696bed7" providerId="LiveId" clId="{DBAAFB3A-F937-4724-A5EB-D3F01C203A47}" dt="2020-11-02T08:59:53.689" v="4412" actId="20577"/>
          <ac:spMkLst>
            <pc:docMk/>
            <pc:sldMk cId="2324980777" sldId="1141"/>
            <ac:spMk id="2" creationId="{00000000-0000-0000-0000-000000000000}"/>
          </ac:spMkLst>
        </pc:spChg>
      </pc:sldChg>
      <pc:sldChg chg="del">
        <pc:chgData name="Jang Insun" userId="9a6367cea696bed7" providerId="LiveId" clId="{DBAAFB3A-F937-4724-A5EB-D3F01C203A47}" dt="2020-11-02T08:59:56.532" v="4416" actId="47"/>
        <pc:sldMkLst>
          <pc:docMk/>
          <pc:sldMk cId="1188786434" sldId="1148"/>
        </pc:sldMkLst>
      </pc:sldChg>
      <pc:sldChg chg="del">
        <pc:chgData name="Jang Insun" userId="9a6367cea696bed7" providerId="LiveId" clId="{DBAAFB3A-F937-4724-A5EB-D3F01C203A47}" dt="2020-11-02T09:11:58.097" v="4822" actId="47"/>
        <pc:sldMkLst>
          <pc:docMk/>
          <pc:sldMk cId="3903702909" sldId="1150"/>
        </pc:sldMkLst>
      </pc:sldChg>
      <pc:sldChg chg="del">
        <pc:chgData name="Jang Insun" userId="9a6367cea696bed7" providerId="LiveId" clId="{DBAAFB3A-F937-4724-A5EB-D3F01C203A47}" dt="2020-11-02T09:11:58.553" v="4823" actId="47"/>
        <pc:sldMkLst>
          <pc:docMk/>
          <pc:sldMk cId="3719520648" sldId="1151"/>
        </pc:sldMkLst>
      </pc:sldChg>
      <pc:sldChg chg="del">
        <pc:chgData name="Jang Insun" userId="9a6367cea696bed7" providerId="LiveId" clId="{DBAAFB3A-F937-4724-A5EB-D3F01C203A47}" dt="2020-11-02T08:59:55.917" v="4414" actId="47"/>
        <pc:sldMkLst>
          <pc:docMk/>
          <pc:sldMk cId="2829069243" sldId="1155"/>
        </pc:sldMkLst>
      </pc:sldChg>
      <pc:sldChg chg="del">
        <pc:chgData name="Jang Insun" userId="9a6367cea696bed7" providerId="LiveId" clId="{DBAAFB3A-F937-4724-A5EB-D3F01C203A47}" dt="2020-11-02T08:59:56.060" v="4415" actId="47"/>
        <pc:sldMkLst>
          <pc:docMk/>
          <pc:sldMk cId="457485022" sldId="1156"/>
        </pc:sldMkLst>
      </pc:sldChg>
      <pc:sldChg chg="del">
        <pc:chgData name="Jang Insun" userId="9a6367cea696bed7" providerId="LiveId" clId="{DBAAFB3A-F937-4724-A5EB-D3F01C203A47}" dt="2020-11-02T08:59:57.049" v="4417" actId="47"/>
        <pc:sldMkLst>
          <pc:docMk/>
          <pc:sldMk cId="3570503581" sldId="1157"/>
        </pc:sldMkLst>
      </pc:sldChg>
      <pc:sldChg chg="del">
        <pc:chgData name="Jang Insun" userId="9a6367cea696bed7" providerId="LiveId" clId="{DBAAFB3A-F937-4724-A5EB-D3F01C203A47}" dt="2020-11-02T09:11:55.749" v="4820" actId="47"/>
        <pc:sldMkLst>
          <pc:docMk/>
          <pc:sldMk cId="391834690" sldId="1162"/>
        </pc:sldMkLst>
      </pc:sldChg>
      <pc:sldChg chg="addSp delSp modSp add mod">
        <pc:chgData name="Jang Insun" userId="9a6367cea696bed7" providerId="LiveId" clId="{DBAAFB3A-F937-4724-A5EB-D3F01C203A47}" dt="2020-11-02T08:36:02.080" v="3128" actId="1076"/>
        <pc:sldMkLst>
          <pc:docMk/>
          <pc:sldMk cId="118473899" sldId="1163"/>
        </pc:sldMkLst>
        <pc:spChg chg="mod">
          <ac:chgData name="Jang Insun" userId="9a6367cea696bed7" providerId="LiveId" clId="{DBAAFB3A-F937-4724-A5EB-D3F01C203A47}" dt="2020-11-02T08:05:58.198" v="2207" actId="20577"/>
          <ac:spMkLst>
            <pc:docMk/>
            <pc:sldMk cId="118473899" sldId="1163"/>
            <ac:spMk id="2" creationId="{00000000-0000-0000-0000-000000000000}"/>
          </ac:spMkLst>
        </pc:spChg>
        <pc:spChg chg="mod">
          <ac:chgData name="Jang Insun" userId="9a6367cea696bed7" providerId="LiveId" clId="{DBAAFB3A-F937-4724-A5EB-D3F01C203A47}" dt="2020-11-02T08:36:00.143" v="3127" actId="20577"/>
          <ac:spMkLst>
            <pc:docMk/>
            <pc:sldMk cId="118473899" sldId="1163"/>
            <ac:spMk id="3" creationId="{00000000-0000-0000-0000-000000000000}"/>
          </ac:spMkLst>
        </pc:spChg>
        <pc:picChg chg="add del mod">
          <ac:chgData name="Jang Insun" userId="9a6367cea696bed7" providerId="LiveId" clId="{DBAAFB3A-F937-4724-A5EB-D3F01C203A47}" dt="2020-11-02T08:17:23.624" v="3017" actId="478"/>
          <ac:picMkLst>
            <pc:docMk/>
            <pc:sldMk cId="118473899" sldId="1163"/>
            <ac:picMk id="6" creationId="{6D511B99-1BC8-4795-8B8D-4E81D0857D7F}"/>
          </ac:picMkLst>
        </pc:picChg>
        <pc:picChg chg="add mod">
          <ac:chgData name="Jang Insun" userId="9a6367cea696bed7" providerId="LiveId" clId="{DBAAFB3A-F937-4724-A5EB-D3F01C203A47}" dt="2020-11-02T08:36:02.080" v="3128" actId="1076"/>
          <ac:picMkLst>
            <pc:docMk/>
            <pc:sldMk cId="118473899" sldId="1163"/>
            <ac:picMk id="7" creationId="{89624E60-FE34-4644-946D-23F3A772552D}"/>
          </ac:picMkLst>
        </pc:picChg>
      </pc:sldChg>
      <pc:sldChg chg="modSp add del mod">
        <pc:chgData name="Jang Insun" userId="9a6367cea696bed7" providerId="LiveId" clId="{DBAAFB3A-F937-4724-A5EB-D3F01C203A47}" dt="2020-11-02T09:04:52.050" v="4819" actId="47"/>
        <pc:sldMkLst>
          <pc:docMk/>
          <pc:sldMk cId="3543034093" sldId="1164"/>
        </pc:sldMkLst>
        <pc:spChg chg="mod">
          <ac:chgData name="Jang Insun" userId="9a6367cea696bed7" providerId="LiveId" clId="{DBAAFB3A-F937-4724-A5EB-D3F01C203A47}" dt="2020-11-02T08:06:39.913" v="2283" actId="20577"/>
          <ac:spMkLst>
            <pc:docMk/>
            <pc:sldMk cId="3543034093" sldId="1164"/>
            <ac:spMk id="2" creationId="{00000000-0000-0000-0000-000000000000}"/>
          </ac:spMkLst>
        </pc:spChg>
        <pc:spChg chg="mod">
          <ac:chgData name="Jang Insun" userId="9a6367cea696bed7" providerId="LiveId" clId="{DBAAFB3A-F937-4724-A5EB-D3F01C203A47}" dt="2020-11-02T08:07:51.679" v="2448" actId="20577"/>
          <ac:spMkLst>
            <pc:docMk/>
            <pc:sldMk cId="3543034093" sldId="1164"/>
            <ac:spMk id="3" creationId="{00000000-0000-0000-0000-000000000000}"/>
          </ac:spMkLst>
        </pc:spChg>
      </pc:sldChg>
      <pc:sldChg chg="addSp delSp modSp add mod">
        <pc:chgData name="Jang Insun" userId="9a6367cea696bed7" providerId="LiveId" clId="{DBAAFB3A-F937-4724-A5EB-D3F01C203A47}" dt="2020-11-02T09:04:43.633" v="4816" actId="20577"/>
        <pc:sldMkLst>
          <pc:docMk/>
          <pc:sldMk cId="2187253843" sldId="1165"/>
        </pc:sldMkLst>
        <pc:spChg chg="mod">
          <ac:chgData name="Jang Insun" userId="9a6367cea696bed7" providerId="LiveId" clId="{DBAAFB3A-F937-4724-A5EB-D3F01C203A47}" dt="2020-11-02T09:04:43.633" v="4816" actId="20577"/>
          <ac:spMkLst>
            <pc:docMk/>
            <pc:sldMk cId="2187253843" sldId="1165"/>
            <ac:spMk id="2" creationId="{00000000-0000-0000-0000-000000000000}"/>
          </ac:spMkLst>
        </pc:spChg>
        <pc:spChg chg="mod">
          <ac:chgData name="Jang Insun" userId="9a6367cea696bed7" providerId="LiveId" clId="{DBAAFB3A-F937-4724-A5EB-D3F01C203A47}" dt="2020-11-02T09:00:58.951" v="4454" actId="6549"/>
          <ac:spMkLst>
            <pc:docMk/>
            <pc:sldMk cId="2187253843" sldId="1165"/>
            <ac:spMk id="3" creationId="{00000000-0000-0000-0000-000000000000}"/>
          </ac:spMkLst>
        </pc:spChg>
        <pc:spChg chg="add mod">
          <ac:chgData name="Jang Insun" userId="9a6367cea696bed7" providerId="LiveId" clId="{DBAAFB3A-F937-4724-A5EB-D3F01C203A47}" dt="2020-11-02T09:02:43.510" v="4486" actId="1076"/>
          <ac:spMkLst>
            <pc:docMk/>
            <pc:sldMk cId="2187253843" sldId="1165"/>
            <ac:spMk id="16" creationId="{D85B5FB0-0ADE-48E9-B4C8-832FA776AAAC}"/>
          </ac:spMkLst>
        </pc:spChg>
        <pc:graphicFrameChg chg="add del mod">
          <ac:chgData name="Jang Insun" userId="9a6367cea696bed7" providerId="LiveId" clId="{DBAAFB3A-F937-4724-A5EB-D3F01C203A47}" dt="2020-11-02T08:59:44.109" v="4403" actId="21"/>
          <ac:graphicFrameMkLst>
            <pc:docMk/>
            <pc:sldMk cId="2187253843" sldId="1165"/>
            <ac:graphicFrameMk id="10" creationId="{E7A21978-6DFF-4DBE-BEAB-94D9D18DF75E}"/>
          </ac:graphicFrameMkLst>
        </pc:graphicFrameChg>
        <pc:picChg chg="add del mod">
          <ac:chgData name="Jang Insun" userId="9a6367cea696bed7" providerId="LiveId" clId="{DBAAFB3A-F937-4724-A5EB-D3F01C203A47}" dt="2020-11-02T08:58:22.715" v="4389" actId="478"/>
          <ac:picMkLst>
            <pc:docMk/>
            <pc:sldMk cId="2187253843" sldId="1165"/>
            <ac:picMk id="6" creationId="{5A32E278-43F0-4D7F-BCFB-E81A23374320}"/>
          </ac:picMkLst>
        </pc:picChg>
        <pc:picChg chg="del">
          <ac:chgData name="Jang Insun" userId="9a6367cea696bed7" providerId="LiveId" clId="{DBAAFB3A-F937-4724-A5EB-D3F01C203A47}" dt="2020-11-02T08:36:47.747" v="3141" actId="478"/>
          <ac:picMkLst>
            <pc:docMk/>
            <pc:sldMk cId="2187253843" sldId="1165"/>
            <ac:picMk id="7" creationId="{89624E60-FE34-4644-946D-23F3A772552D}"/>
          </ac:picMkLst>
        </pc:picChg>
        <pc:picChg chg="add del mod ord">
          <ac:chgData name="Jang Insun" userId="9a6367cea696bed7" providerId="LiveId" clId="{DBAAFB3A-F937-4724-A5EB-D3F01C203A47}" dt="2020-11-02T09:01:51.191" v="4456" actId="478"/>
          <ac:picMkLst>
            <pc:docMk/>
            <pc:sldMk cId="2187253843" sldId="1165"/>
            <ac:picMk id="8" creationId="{D86D6A98-6235-4376-8F04-A31435BAE66E}"/>
          </ac:picMkLst>
        </pc:picChg>
        <pc:picChg chg="add del mod">
          <ac:chgData name="Jang Insun" userId="9a6367cea696bed7" providerId="LiveId" clId="{DBAAFB3A-F937-4724-A5EB-D3F01C203A47}" dt="2020-11-02T09:00:57.731" v="4453" actId="478"/>
          <ac:picMkLst>
            <pc:docMk/>
            <pc:sldMk cId="2187253843" sldId="1165"/>
            <ac:picMk id="11" creationId="{4685BD9A-37FD-4AF8-A8A7-B10FC048438F}"/>
          </ac:picMkLst>
        </pc:picChg>
        <pc:picChg chg="add mod">
          <ac:chgData name="Jang Insun" userId="9a6367cea696bed7" providerId="LiveId" clId="{DBAAFB3A-F937-4724-A5EB-D3F01C203A47}" dt="2020-11-02T09:01:53.525" v="4458" actId="1076"/>
          <ac:picMkLst>
            <pc:docMk/>
            <pc:sldMk cId="2187253843" sldId="1165"/>
            <ac:picMk id="12" creationId="{D2505EF6-F955-4339-894C-8F0ADD07143C}"/>
          </ac:picMkLst>
        </pc:picChg>
        <pc:cxnChg chg="add mod">
          <ac:chgData name="Jang Insun" userId="9a6367cea696bed7" providerId="LiveId" clId="{DBAAFB3A-F937-4724-A5EB-D3F01C203A47}" dt="2020-11-02T09:02:39.482" v="4485" actId="14100"/>
          <ac:cxnSpMkLst>
            <pc:docMk/>
            <pc:sldMk cId="2187253843" sldId="1165"/>
            <ac:cxnSpMk id="14" creationId="{37065B48-69AF-4463-A647-013423FC9ECE}"/>
          </ac:cxnSpMkLst>
        </pc:cxnChg>
      </pc:sldChg>
      <pc:sldChg chg="addSp delSp modSp add mod">
        <pc:chgData name="Jang Insun" userId="9a6367cea696bed7" providerId="LiveId" clId="{DBAAFB3A-F937-4724-A5EB-D3F01C203A47}" dt="2020-11-02T09:04:47.965" v="4817"/>
        <pc:sldMkLst>
          <pc:docMk/>
          <pc:sldMk cId="725839867" sldId="1166"/>
        </pc:sldMkLst>
        <pc:spChg chg="mod">
          <ac:chgData name="Jang Insun" userId="9a6367cea696bed7" providerId="LiveId" clId="{DBAAFB3A-F937-4724-A5EB-D3F01C203A47}" dt="2020-11-02T09:04:47.965" v="4817"/>
          <ac:spMkLst>
            <pc:docMk/>
            <pc:sldMk cId="725839867" sldId="1166"/>
            <ac:spMk id="2" creationId="{00000000-0000-0000-0000-000000000000}"/>
          </ac:spMkLst>
        </pc:spChg>
        <pc:spChg chg="mod">
          <ac:chgData name="Jang Insun" userId="9a6367cea696bed7" providerId="LiveId" clId="{DBAAFB3A-F937-4724-A5EB-D3F01C203A47}" dt="2020-11-02T09:04:23.865" v="4801" actId="20577"/>
          <ac:spMkLst>
            <pc:docMk/>
            <pc:sldMk cId="725839867" sldId="1166"/>
            <ac:spMk id="3" creationId="{00000000-0000-0000-0000-000000000000}"/>
          </ac:spMkLst>
        </pc:spChg>
        <pc:graphicFrameChg chg="add del mod">
          <ac:chgData name="Jang Insun" userId="9a6367cea696bed7" providerId="LiveId" clId="{DBAAFB3A-F937-4724-A5EB-D3F01C203A47}" dt="2020-11-02T09:04:34.364" v="4804" actId="478"/>
          <ac:graphicFrameMkLst>
            <pc:docMk/>
            <pc:sldMk cId="725839867" sldId="1166"/>
            <ac:graphicFrameMk id="6" creationId="{2CA09CBE-C6BC-4AA8-B401-344AEF41DD50}"/>
          </ac:graphicFrameMkLst>
        </pc:graphicFrameChg>
        <pc:picChg chg="add mod">
          <ac:chgData name="Jang Insun" userId="9a6367cea696bed7" providerId="LiveId" clId="{DBAAFB3A-F937-4724-A5EB-D3F01C203A47}" dt="2020-11-02T09:04:37.292" v="4806" actId="1076"/>
          <ac:picMkLst>
            <pc:docMk/>
            <pc:sldMk cId="725839867" sldId="1166"/>
            <ac:picMk id="7" creationId="{04075812-2BD6-4AF9-BAA1-73E684135468}"/>
          </ac:picMkLst>
        </pc:picChg>
        <pc:picChg chg="del">
          <ac:chgData name="Jang Insun" userId="9a6367cea696bed7" providerId="LiveId" clId="{DBAAFB3A-F937-4724-A5EB-D3F01C203A47}" dt="2020-11-02T09:02:52.430" v="4490" actId="478"/>
          <ac:picMkLst>
            <pc:docMk/>
            <pc:sldMk cId="725839867" sldId="1166"/>
            <ac:picMk id="8" creationId="{D86D6A98-6235-4376-8F04-A31435BAE66E}"/>
          </ac:picMkLst>
        </pc:picChg>
        <pc:picChg chg="del mod">
          <ac:chgData name="Jang Insun" userId="9a6367cea696bed7" providerId="LiveId" clId="{DBAAFB3A-F937-4724-A5EB-D3F01C203A47}" dt="2020-11-02T09:03:11.789" v="4494" actId="478"/>
          <ac:picMkLst>
            <pc:docMk/>
            <pc:sldMk cId="725839867" sldId="1166"/>
            <ac:picMk id="11" creationId="{4685BD9A-37FD-4AF8-A8A7-B10FC048438F}"/>
          </ac:picMkLst>
        </pc:picChg>
      </pc:sldChg>
      <pc:sldMasterChg chg="modSp mod">
        <pc:chgData name="Jang Insun" userId="9a6367cea696bed7" providerId="LiveId" clId="{DBAAFB3A-F937-4724-A5EB-D3F01C203A47}" dt="2020-11-02T06:23:13.645" v="80" actId="20577"/>
        <pc:sldMasterMkLst>
          <pc:docMk/>
          <pc:sldMasterMk cId="0" sldId="2147483648"/>
        </pc:sldMasterMkLst>
        <pc:spChg chg="mod">
          <ac:chgData name="Jang Insun" userId="9a6367cea696bed7" providerId="LiveId" clId="{DBAAFB3A-F937-4724-A5EB-D3F01C203A47}" dt="2020-11-02T06:23:13.645" v="80" actId="20577"/>
          <ac:spMkLst>
            <pc:docMk/>
            <pc:sldMasterMk cId="0" sldId="2147483648"/>
            <ac:spMk id="11" creationId="{00000000-0000-0000-0000-000000000000}"/>
          </ac:spMkLst>
        </pc:spChg>
      </pc:sldMasterChg>
    </pc:docChg>
  </pc:docChgLst>
  <pc:docChgLst>
    <pc:chgData name="Jang Insun" userId="9a6367cea696bed7" providerId="LiveId" clId="{23AF1B23-B6C9-4E72-AD9C-E1FAE955CA6F}"/>
    <pc:docChg chg="undo custSel addSld modSld modMainMaster">
      <pc:chgData name="Jang Insun" userId="9a6367cea696bed7" providerId="LiveId" clId="{23AF1B23-B6C9-4E72-AD9C-E1FAE955CA6F}" dt="2020-12-30T05:02:39.028" v="1587" actId="20577"/>
      <pc:docMkLst>
        <pc:docMk/>
      </pc:docMkLst>
      <pc:sldChg chg="modSp mod">
        <pc:chgData name="Jang Insun" userId="9a6367cea696bed7" providerId="LiveId" clId="{23AF1B23-B6C9-4E72-AD9C-E1FAE955CA6F}" dt="2020-12-30T04:42:20.972" v="3" actId="14734"/>
        <pc:sldMkLst>
          <pc:docMk/>
          <pc:sldMk cId="0" sldId="283"/>
        </pc:sldMkLst>
        <pc:graphicFrameChg chg="modGraphic">
          <ac:chgData name="Jang Insun" userId="9a6367cea696bed7" providerId="LiveId" clId="{23AF1B23-B6C9-4E72-AD9C-E1FAE955CA6F}" dt="2020-12-30T04:42:20.972" v="3" actId="14734"/>
          <ac:graphicFrameMkLst>
            <pc:docMk/>
            <pc:sldMk cId="0" sldId="283"/>
            <ac:graphicFrameMk id="9" creationId="{00000000-0000-0000-0000-000000000000}"/>
          </ac:graphicFrameMkLst>
        </pc:graphicFrameChg>
      </pc:sldChg>
      <pc:sldChg chg="modSp mod">
        <pc:chgData name="Jang Insun" userId="9a6367cea696bed7" providerId="LiveId" clId="{23AF1B23-B6C9-4E72-AD9C-E1FAE955CA6F}" dt="2020-12-30T04:57:41.245" v="1044" actId="1076"/>
        <pc:sldMkLst>
          <pc:docMk/>
          <pc:sldMk cId="1427592943" sldId="1132"/>
        </pc:sldMkLst>
        <pc:graphicFrameChg chg="mod modGraphic">
          <ac:chgData name="Jang Insun" userId="9a6367cea696bed7" providerId="LiveId" clId="{23AF1B23-B6C9-4E72-AD9C-E1FAE955CA6F}" dt="2020-12-30T04:57:41.245" v="1044" actId="1076"/>
          <ac:graphicFrameMkLst>
            <pc:docMk/>
            <pc:sldMk cId="1427592943" sldId="1132"/>
            <ac:graphicFrameMk id="6" creationId="{00000000-0000-0000-0000-000000000000}"/>
          </ac:graphicFrameMkLst>
        </pc:graphicFrameChg>
      </pc:sldChg>
      <pc:sldChg chg="modSp mod">
        <pc:chgData name="Jang Insun" userId="9a6367cea696bed7" providerId="LiveId" clId="{23AF1B23-B6C9-4E72-AD9C-E1FAE955CA6F}" dt="2020-12-30T04:58:47.523" v="1051" actId="20577"/>
        <pc:sldMkLst>
          <pc:docMk/>
          <pc:sldMk cId="1857234226" sldId="1135"/>
        </pc:sldMkLst>
        <pc:spChg chg="mod">
          <ac:chgData name="Jang Insun" userId="9a6367cea696bed7" providerId="LiveId" clId="{23AF1B23-B6C9-4E72-AD9C-E1FAE955CA6F}" dt="2020-12-30T04:58:47.523" v="1051" actId="20577"/>
          <ac:spMkLst>
            <pc:docMk/>
            <pc:sldMk cId="1857234226" sldId="1135"/>
            <ac:spMk id="3" creationId="{00000000-0000-0000-0000-000000000000}"/>
          </ac:spMkLst>
        </pc:spChg>
      </pc:sldChg>
      <pc:sldChg chg="modSp mod">
        <pc:chgData name="Jang Insun" userId="9a6367cea696bed7" providerId="LiveId" clId="{23AF1B23-B6C9-4E72-AD9C-E1FAE955CA6F}" dt="2020-12-30T04:43:43.388" v="131" actId="20577"/>
        <pc:sldMkLst>
          <pc:docMk/>
          <pc:sldMk cId="240887288" sldId="1136"/>
        </pc:sldMkLst>
        <pc:spChg chg="mod">
          <ac:chgData name="Jang Insun" userId="9a6367cea696bed7" providerId="LiveId" clId="{23AF1B23-B6C9-4E72-AD9C-E1FAE955CA6F}" dt="2020-12-30T04:43:43.388" v="131" actId="20577"/>
          <ac:spMkLst>
            <pc:docMk/>
            <pc:sldMk cId="240887288" sldId="1136"/>
            <ac:spMk id="3" creationId="{00000000-0000-0000-0000-000000000000}"/>
          </ac:spMkLst>
        </pc:spChg>
      </pc:sldChg>
      <pc:sldChg chg="modSp mod">
        <pc:chgData name="Jang Insun" userId="9a6367cea696bed7" providerId="LiveId" clId="{23AF1B23-B6C9-4E72-AD9C-E1FAE955CA6F}" dt="2020-12-30T04:44:53.002" v="133" actId="20577"/>
        <pc:sldMkLst>
          <pc:docMk/>
          <pc:sldMk cId="1702715037" sldId="1138"/>
        </pc:sldMkLst>
        <pc:spChg chg="mod">
          <ac:chgData name="Jang Insun" userId="9a6367cea696bed7" providerId="LiveId" clId="{23AF1B23-B6C9-4E72-AD9C-E1FAE955CA6F}" dt="2020-12-30T04:44:53.002" v="133" actId="20577"/>
          <ac:spMkLst>
            <pc:docMk/>
            <pc:sldMk cId="1702715037" sldId="1138"/>
            <ac:spMk id="3" creationId="{00000000-0000-0000-0000-000000000000}"/>
          </ac:spMkLst>
        </pc:spChg>
      </pc:sldChg>
      <pc:sldChg chg="modSp mod">
        <pc:chgData name="Jang Insun" userId="9a6367cea696bed7" providerId="LiveId" clId="{23AF1B23-B6C9-4E72-AD9C-E1FAE955CA6F}" dt="2020-12-30T04:48:51.071" v="499" actId="20577"/>
        <pc:sldMkLst>
          <pc:docMk/>
          <pc:sldMk cId="118473899" sldId="1163"/>
        </pc:sldMkLst>
        <pc:spChg chg="mod">
          <ac:chgData name="Jang Insun" userId="9a6367cea696bed7" providerId="LiveId" clId="{23AF1B23-B6C9-4E72-AD9C-E1FAE955CA6F}" dt="2020-12-30T04:48:51.071" v="499" actId="20577"/>
          <ac:spMkLst>
            <pc:docMk/>
            <pc:sldMk cId="118473899" sldId="1163"/>
            <ac:spMk id="3" creationId="{00000000-0000-0000-0000-000000000000}"/>
          </ac:spMkLst>
        </pc:spChg>
        <pc:picChg chg="mod">
          <ac:chgData name="Jang Insun" userId="9a6367cea696bed7" providerId="LiveId" clId="{23AF1B23-B6C9-4E72-AD9C-E1FAE955CA6F}" dt="2020-12-30T04:48:17.003" v="484" actId="1076"/>
          <ac:picMkLst>
            <pc:docMk/>
            <pc:sldMk cId="118473899" sldId="1163"/>
            <ac:picMk id="7" creationId="{89624E60-FE34-4644-946D-23F3A772552D}"/>
          </ac:picMkLst>
        </pc:picChg>
      </pc:sldChg>
      <pc:sldChg chg="modSp mod">
        <pc:chgData name="Jang Insun" userId="9a6367cea696bed7" providerId="LiveId" clId="{23AF1B23-B6C9-4E72-AD9C-E1FAE955CA6F}" dt="2020-12-30T04:56:48.378" v="987" actId="20577"/>
        <pc:sldMkLst>
          <pc:docMk/>
          <pc:sldMk cId="3543034093" sldId="1164"/>
        </pc:sldMkLst>
        <pc:spChg chg="mod">
          <ac:chgData name="Jang Insun" userId="9a6367cea696bed7" providerId="LiveId" clId="{23AF1B23-B6C9-4E72-AD9C-E1FAE955CA6F}" dt="2020-12-30T04:56:48.378" v="987" actId="20577"/>
          <ac:spMkLst>
            <pc:docMk/>
            <pc:sldMk cId="3543034093" sldId="1164"/>
            <ac:spMk id="3" creationId="{00000000-0000-0000-0000-000000000000}"/>
          </ac:spMkLst>
        </pc:spChg>
      </pc:sldChg>
      <pc:sldChg chg="addSp modSp mod">
        <pc:chgData name="Jang Insun" userId="9a6367cea696bed7" providerId="LiveId" clId="{23AF1B23-B6C9-4E72-AD9C-E1FAE955CA6F}" dt="2020-12-30T04:52:57.674" v="698" actId="1076"/>
        <pc:sldMkLst>
          <pc:docMk/>
          <pc:sldMk cId="2187253843" sldId="1165"/>
        </pc:sldMkLst>
        <pc:spChg chg="mod">
          <ac:chgData name="Jang Insun" userId="9a6367cea696bed7" providerId="LiveId" clId="{23AF1B23-B6C9-4E72-AD9C-E1FAE955CA6F}" dt="2020-12-30T04:52:40.388" v="697" actId="20577"/>
          <ac:spMkLst>
            <pc:docMk/>
            <pc:sldMk cId="2187253843" sldId="1165"/>
            <ac:spMk id="3" creationId="{00000000-0000-0000-0000-000000000000}"/>
          </ac:spMkLst>
        </pc:spChg>
        <pc:spChg chg="mod">
          <ac:chgData name="Jang Insun" userId="9a6367cea696bed7" providerId="LiveId" clId="{23AF1B23-B6C9-4E72-AD9C-E1FAE955CA6F}" dt="2020-12-30T04:49:30.857" v="570" actId="164"/>
          <ac:spMkLst>
            <pc:docMk/>
            <pc:sldMk cId="2187253843" sldId="1165"/>
            <ac:spMk id="16" creationId="{D85B5FB0-0ADE-48E9-B4C8-832FA776AAAC}"/>
          </ac:spMkLst>
        </pc:spChg>
        <pc:grpChg chg="add mod">
          <ac:chgData name="Jang Insun" userId="9a6367cea696bed7" providerId="LiveId" clId="{23AF1B23-B6C9-4E72-AD9C-E1FAE955CA6F}" dt="2020-12-30T04:52:57.674" v="698" actId="1076"/>
          <ac:grpSpMkLst>
            <pc:docMk/>
            <pc:sldMk cId="2187253843" sldId="1165"/>
            <ac:grpSpMk id="6" creationId="{732E9B3F-081E-4797-9C5E-AE22B557D101}"/>
          </ac:grpSpMkLst>
        </pc:grpChg>
        <pc:picChg chg="mod">
          <ac:chgData name="Jang Insun" userId="9a6367cea696bed7" providerId="LiveId" clId="{23AF1B23-B6C9-4E72-AD9C-E1FAE955CA6F}" dt="2020-12-30T04:49:30.857" v="570" actId="164"/>
          <ac:picMkLst>
            <pc:docMk/>
            <pc:sldMk cId="2187253843" sldId="1165"/>
            <ac:picMk id="12" creationId="{D2505EF6-F955-4339-894C-8F0ADD07143C}"/>
          </ac:picMkLst>
        </pc:picChg>
        <pc:cxnChg chg="mod">
          <ac:chgData name="Jang Insun" userId="9a6367cea696bed7" providerId="LiveId" clId="{23AF1B23-B6C9-4E72-AD9C-E1FAE955CA6F}" dt="2020-12-30T04:49:30.857" v="570" actId="164"/>
          <ac:cxnSpMkLst>
            <pc:docMk/>
            <pc:sldMk cId="2187253843" sldId="1165"/>
            <ac:cxnSpMk id="14" creationId="{37065B48-69AF-4463-A647-013423FC9ECE}"/>
          </ac:cxnSpMkLst>
        </pc:cxnChg>
      </pc:sldChg>
      <pc:sldChg chg="addSp modSp mod">
        <pc:chgData name="Jang Insun" userId="9a6367cea696bed7" providerId="LiveId" clId="{23AF1B23-B6C9-4E72-AD9C-E1FAE955CA6F}" dt="2020-12-30T04:55:52.068" v="941" actId="1076"/>
        <pc:sldMkLst>
          <pc:docMk/>
          <pc:sldMk cId="725839867" sldId="1166"/>
        </pc:sldMkLst>
        <pc:spChg chg="mod">
          <ac:chgData name="Jang Insun" userId="9a6367cea696bed7" providerId="LiveId" clId="{23AF1B23-B6C9-4E72-AD9C-E1FAE955CA6F}" dt="2020-12-30T04:55:52.068" v="941" actId="1076"/>
          <ac:spMkLst>
            <pc:docMk/>
            <pc:sldMk cId="725839867" sldId="1166"/>
            <ac:spMk id="3" creationId="{00000000-0000-0000-0000-000000000000}"/>
          </ac:spMkLst>
        </pc:spChg>
        <pc:spChg chg="mod">
          <ac:chgData name="Jang Insun" userId="9a6367cea696bed7" providerId="LiveId" clId="{23AF1B23-B6C9-4E72-AD9C-E1FAE955CA6F}" dt="2020-12-30T04:55:47.143" v="937" actId="164"/>
          <ac:spMkLst>
            <pc:docMk/>
            <pc:sldMk cId="725839867" sldId="1166"/>
            <ac:spMk id="9" creationId="{D85B5FB0-0ADE-48E9-B4C8-832FA776AAAC}"/>
          </ac:spMkLst>
        </pc:spChg>
        <pc:grpChg chg="add mod">
          <ac:chgData name="Jang Insun" userId="9a6367cea696bed7" providerId="LiveId" clId="{23AF1B23-B6C9-4E72-AD9C-E1FAE955CA6F}" dt="2020-12-30T04:55:47.143" v="937" actId="164"/>
          <ac:grpSpMkLst>
            <pc:docMk/>
            <pc:sldMk cId="725839867" sldId="1166"/>
            <ac:grpSpMk id="6" creationId="{E9989B92-E1C6-4563-9EF7-46276ADB82AE}"/>
          </ac:grpSpMkLst>
        </pc:grpChg>
        <pc:picChg chg="mod">
          <ac:chgData name="Jang Insun" userId="9a6367cea696bed7" providerId="LiveId" clId="{23AF1B23-B6C9-4E72-AD9C-E1FAE955CA6F}" dt="2020-12-30T04:55:47.143" v="937" actId="164"/>
          <ac:picMkLst>
            <pc:docMk/>
            <pc:sldMk cId="725839867" sldId="1166"/>
            <ac:picMk id="7" creationId="{04075812-2BD6-4AF9-BAA1-73E684135468}"/>
          </ac:picMkLst>
        </pc:picChg>
        <pc:cxnChg chg="mod">
          <ac:chgData name="Jang Insun" userId="9a6367cea696bed7" providerId="LiveId" clId="{23AF1B23-B6C9-4E72-AD9C-E1FAE955CA6F}" dt="2020-12-30T04:55:47.143" v="937" actId="164"/>
          <ac:cxnSpMkLst>
            <pc:docMk/>
            <pc:sldMk cId="725839867" sldId="1166"/>
            <ac:cxnSpMk id="8" creationId="{37065B48-69AF-4463-A647-013423FC9ECE}"/>
          </ac:cxnSpMkLst>
        </pc:cxnChg>
      </pc:sldChg>
      <pc:sldChg chg="modSp add mod">
        <pc:chgData name="Jang Insun" userId="9a6367cea696bed7" providerId="LiveId" clId="{23AF1B23-B6C9-4E72-AD9C-E1FAE955CA6F}" dt="2020-12-30T05:02:39.028" v="1587" actId="20577"/>
        <pc:sldMkLst>
          <pc:docMk/>
          <pc:sldMk cId="1192618524" sldId="1167"/>
        </pc:sldMkLst>
        <pc:spChg chg="mod">
          <ac:chgData name="Jang Insun" userId="9a6367cea696bed7" providerId="LiveId" clId="{23AF1B23-B6C9-4E72-AD9C-E1FAE955CA6F}" dt="2020-12-30T04:59:53.970" v="1057" actId="20577"/>
          <ac:spMkLst>
            <pc:docMk/>
            <pc:sldMk cId="1192618524" sldId="1167"/>
            <ac:spMk id="2" creationId="{00000000-0000-0000-0000-000000000000}"/>
          </ac:spMkLst>
        </pc:spChg>
        <pc:spChg chg="mod">
          <ac:chgData name="Jang Insun" userId="9a6367cea696bed7" providerId="LiveId" clId="{23AF1B23-B6C9-4E72-AD9C-E1FAE955CA6F}" dt="2020-12-30T05:02:39.028" v="1587" actId="20577"/>
          <ac:spMkLst>
            <pc:docMk/>
            <pc:sldMk cId="1192618524" sldId="1167"/>
            <ac:spMk id="3" creationId="{00000000-0000-0000-0000-000000000000}"/>
          </ac:spMkLst>
        </pc:spChg>
      </pc:sldChg>
      <pc:sldChg chg="modSp add mod">
        <pc:chgData name="Jang Insun" userId="9a6367cea696bed7" providerId="LiveId" clId="{23AF1B23-B6C9-4E72-AD9C-E1FAE955CA6F}" dt="2020-12-30T05:01:08.714" v="1328" actId="20577"/>
        <pc:sldMkLst>
          <pc:docMk/>
          <pc:sldMk cId="2560553005" sldId="1168"/>
        </pc:sldMkLst>
        <pc:spChg chg="mod">
          <ac:chgData name="Jang Insun" userId="9a6367cea696bed7" providerId="LiveId" clId="{23AF1B23-B6C9-4E72-AD9C-E1FAE955CA6F}" dt="2020-12-30T05:00:31.687" v="1141" actId="20577"/>
          <ac:spMkLst>
            <pc:docMk/>
            <pc:sldMk cId="2560553005" sldId="1168"/>
            <ac:spMk id="2" creationId="{00000000-0000-0000-0000-000000000000}"/>
          </ac:spMkLst>
        </pc:spChg>
        <pc:spChg chg="mod">
          <ac:chgData name="Jang Insun" userId="9a6367cea696bed7" providerId="LiveId" clId="{23AF1B23-B6C9-4E72-AD9C-E1FAE955CA6F}" dt="2020-12-30T05:01:08.714" v="1328" actId="20577"/>
          <ac:spMkLst>
            <pc:docMk/>
            <pc:sldMk cId="2560553005" sldId="1168"/>
            <ac:spMk id="3" creationId="{00000000-0000-0000-0000-000000000000}"/>
          </ac:spMkLst>
        </pc:spChg>
      </pc:sldChg>
      <pc:sldMasterChg chg="modSp mod">
        <pc:chgData name="Jang Insun" userId="9a6367cea696bed7" providerId="LiveId" clId="{23AF1B23-B6C9-4E72-AD9C-E1FAE955CA6F}" dt="2020-12-30T04:42:14.349" v="1" actId="20577"/>
        <pc:sldMasterMkLst>
          <pc:docMk/>
          <pc:sldMasterMk cId="0" sldId="2147483648"/>
        </pc:sldMasterMkLst>
        <pc:spChg chg="mod">
          <ac:chgData name="Jang Insun" userId="9a6367cea696bed7" providerId="LiveId" clId="{23AF1B23-B6C9-4E72-AD9C-E1FAE955CA6F}" dt="2020-12-30T04:42:14.349" v="1" actId="20577"/>
          <ac:spMkLst>
            <pc:docMk/>
            <pc:sldMasterMk cId="0" sldId="2147483648"/>
            <ac:spMk id="1031" creationId="{00000000-0000-0000-0000-000000000000}"/>
          </ac:spMkLst>
        </pc:spChg>
      </pc:sldMasterChg>
    </pc:docChg>
  </pc:docChgLst>
  <pc:docChgLst>
    <pc:chgData name="Jang Insun" userId="9a6367cea696bed7" providerId="LiveId" clId="{3555C2E7-E32D-42E6-B237-59C517ABB98C}"/>
    <pc:docChg chg="undo custSel delSld modSld">
      <pc:chgData name="Jang Insun" userId="9a6367cea696bed7" providerId="LiveId" clId="{3555C2E7-E32D-42E6-B237-59C517ABB98C}" dt="2020-07-21T12:38:27.969" v="517" actId="20577"/>
      <pc:docMkLst>
        <pc:docMk/>
      </pc:docMkLst>
      <pc:sldChg chg="modSp mod">
        <pc:chgData name="Jang Insun" userId="9a6367cea696bed7" providerId="LiveId" clId="{3555C2E7-E32D-42E6-B237-59C517ABB98C}" dt="2020-07-21T12:38:27.969" v="517" actId="20577"/>
        <pc:sldMkLst>
          <pc:docMk/>
          <pc:sldMk cId="1427592943" sldId="1132"/>
        </pc:sldMkLst>
        <pc:spChg chg="mod">
          <ac:chgData name="Jang Insun" userId="9a6367cea696bed7" providerId="LiveId" clId="{3555C2E7-E32D-42E6-B237-59C517ABB98C}" dt="2020-07-21T12:38:27.969" v="517" actId="20577"/>
          <ac:spMkLst>
            <pc:docMk/>
            <pc:sldMk cId="1427592943" sldId="1132"/>
            <ac:spMk id="3" creationId="{00000000-0000-0000-0000-000000000000}"/>
          </ac:spMkLst>
        </pc:spChg>
      </pc:sldChg>
      <pc:sldChg chg="modSp mod">
        <pc:chgData name="Jang Insun" userId="9a6367cea696bed7" providerId="LiveId" clId="{3555C2E7-E32D-42E6-B237-59C517ABB98C}" dt="2020-07-21T12:23:07.622" v="237" actId="6549"/>
        <pc:sldMkLst>
          <pc:docMk/>
          <pc:sldMk cId="3686947486" sldId="1133"/>
        </pc:sldMkLst>
        <pc:spChg chg="mod">
          <ac:chgData name="Jang Insun" userId="9a6367cea696bed7" providerId="LiveId" clId="{3555C2E7-E32D-42E6-B237-59C517ABB98C}" dt="2020-07-21T12:23:07.622" v="237" actId="6549"/>
          <ac:spMkLst>
            <pc:docMk/>
            <pc:sldMk cId="3686947486" sldId="1133"/>
            <ac:spMk id="3" creationId="{00000000-0000-0000-0000-000000000000}"/>
          </ac:spMkLst>
        </pc:spChg>
      </pc:sldChg>
      <pc:sldChg chg="modSp mod">
        <pc:chgData name="Jang Insun" userId="9a6367cea696bed7" providerId="LiveId" clId="{3555C2E7-E32D-42E6-B237-59C517ABB98C}" dt="2020-07-21T12:13:43.517" v="103" actId="20577"/>
        <pc:sldMkLst>
          <pc:docMk/>
          <pc:sldMk cId="3584177163" sldId="1134"/>
        </pc:sldMkLst>
        <pc:spChg chg="mod">
          <ac:chgData name="Jang Insun" userId="9a6367cea696bed7" providerId="LiveId" clId="{3555C2E7-E32D-42E6-B237-59C517ABB98C}" dt="2020-07-21T12:13:43.517" v="103" actId="20577"/>
          <ac:spMkLst>
            <pc:docMk/>
            <pc:sldMk cId="3584177163" sldId="1134"/>
            <ac:spMk id="3" creationId="{00000000-0000-0000-0000-000000000000}"/>
          </ac:spMkLst>
        </pc:spChg>
      </pc:sldChg>
      <pc:sldChg chg="modSp mod">
        <pc:chgData name="Jang Insun" userId="9a6367cea696bed7" providerId="LiveId" clId="{3555C2E7-E32D-42E6-B237-59C517ABB98C}" dt="2020-07-21T12:10:16.800" v="11" actId="20577"/>
        <pc:sldMkLst>
          <pc:docMk/>
          <pc:sldMk cId="1702715037" sldId="1138"/>
        </pc:sldMkLst>
        <pc:spChg chg="mod">
          <ac:chgData name="Jang Insun" userId="9a6367cea696bed7" providerId="LiveId" clId="{3555C2E7-E32D-42E6-B237-59C517ABB98C}" dt="2020-07-21T12:10:16.800" v="11" actId="20577"/>
          <ac:spMkLst>
            <pc:docMk/>
            <pc:sldMk cId="1702715037" sldId="1138"/>
            <ac:spMk id="3" creationId="{00000000-0000-0000-0000-000000000000}"/>
          </ac:spMkLst>
        </pc:spChg>
      </pc:sldChg>
      <pc:sldChg chg="modSp mod">
        <pc:chgData name="Jang Insun" userId="9a6367cea696bed7" providerId="LiveId" clId="{3555C2E7-E32D-42E6-B237-59C517ABB98C}" dt="2020-07-21T12:10:55.827" v="12" actId="6549"/>
        <pc:sldMkLst>
          <pc:docMk/>
          <pc:sldMk cId="2324980777" sldId="1141"/>
        </pc:sldMkLst>
        <pc:spChg chg="mod">
          <ac:chgData name="Jang Insun" userId="9a6367cea696bed7" providerId="LiveId" clId="{3555C2E7-E32D-42E6-B237-59C517ABB98C}" dt="2020-07-21T12:10:55.827" v="12" actId="6549"/>
          <ac:spMkLst>
            <pc:docMk/>
            <pc:sldMk cId="2324980777" sldId="1141"/>
            <ac:spMk id="3" creationId="{00000000-0000-0000-0000-000000000000}"/>
          </ac:spMkLst>
        </pc:spChg>
      </pc:sldChg>
      <pc:sldChg chg="modSp mod">
        <pc:chgData name="Jang Insun" userId="9a6367cea696bed7" providerId="LiveId" clId="{3555C2E7-E32D-42E6-B237-59C517ABB98C}" dt="2020-07-21T12:23:35.905" v="269" actId="20577"/>
        <pc:sldMkLst>
          <pc:docMk/>
          <pc:sldMk cId="296120347" sldId="1142"/>
        </pc:sldMkLst>
        <pc:spChg chg="mod">
          <ac:chgData name="Jang Insun" userId="9a6367cea696bed7" providerId="LiveId" clId="{3555C2E7-E32D-42E6-B237-59C517ABB98C}" dt="2020-07-21T12:23:35.905" v="269" actId="20577"/>
          <ac:spMkLst>
            <pc:docMk/>
            <pc:sldMk cId="296120347" sldId="1142"/>
            <ac:spMk id="3" creationId="{00000000-0000-0000-0000-000000000000}"/>
          </ac:spMkLst>
        </pc:spChg>
      </pc:sldChg>
      <pc:sldChg chg="del">
        <pc:chgData name="Jang Insun" userId="9a6367cea696bed7" providerId="LiveId" clId="{3555C2E7-E32D-42E6-B237-59C517ABB98C}" dt="2020-07-21T12:13:10.366" v="97" actId="47"/>
        <pc:sldMkLst>
          <pc:docMk/>
          <pc:sldMk cId="2333158543" sldId="1146"/>
        </pc:sldMkLst>
      </pc:sldChg>
      <pc:sldChg chg="modSp mod">
        <pc:chgData name="Jang Insun" userId="9a6367cea696bed7" providerId="LiveId" clId="{3555C2E7-E32D-42E6-B237-59C517ABB98C}" dt="2020-07-21T12:34:14.946" v="330" actId="20577"/>
        <pc:sldMkLst>
          <pc:docMk/>
          <pc:sldMk cId="3144057311" sldId="1147"/>
        </pc:sldMkLst>
        <pc:spChg chg="mod">
          <ac:chgData name="Jang Insun" userId="9a6367cea696bed7" providerId="LiveId" clId="{3555C2E7-E32D-42E6-B237-59C517ABB98C}" dt="2020-07-21T12:34:14.946" v="330" actId="20577"/>
          <ac:spMkLst>
            <pc:docMk/>
            <pc:sldMk cId="3144057311" sldId="1147"/>
            <ac:spMk id="2" creationId="{00000000-0000-0000-0000-000000000000}"/>
          </ac:spMkLst>
        </pc:spChg>
      </pc:sldChg>
      <pc:sldChg chg="modSp mod">
        <pc:chgData name="Jang Insun" userId="9a6367cea696bed7" providerId="LiveId" clId="{3555C2E7-E32D-42E6-B237-59C517ABB98C}" dt="2020-07-21T12:34:19.774" v="339" actId="20577"/>
        <pc:sldMkLst>
          <pc:docMk/>
          <pc:sldMk cId="1188786434" sldId="1148"/>
        </pc:sldMkLst>
        <pc:spChg chg="mod">
          <ac:chgData name="Jang Insun" userId="9a6367cea696bed7" providerId="LiveId" clId="{3555C2E7-E32D-42E6-B237-59C517ABB98C}" dt="2020-07-21T12:34:19.774" v="339" actId="20577"/>
          <ac:spMkLst>
            <pc:docMk/>
            <pc:sldMk cId="1188786434" sldId="1148"/>
            <ac:spMk id="2" creationId="{00000000-0000-0000-0000-000000000000}"/>
          </ac:spMkLst>
        </pc:spChg>
      </pc:sldChg>
      <pc:sldChg chg="modSp mod">
        <pc:chgData name="Jang Insun" userId="9a6367cea696bed7" providerId="LiveId" clId="{3555C2E7-E32D-42E6-B237-59C517ABB98C}" dt="2020-07-21T12:34:25.141" v="354" actId="6549"/>
        <pc:sldMkLst>
          <pc:docMk/>
          <pc:sldMk cId="3552145585" sldId="1149"/>
        </pc:sldMkLst>
        <pc:spChg chg="mod">
          <ac:chgData name="Jang Insun" userId="9a6367cea696bed7" providerId="LiveId" clId="{3555C2E7-E32D-42E6-B237-59C517ABB98C}" dt="2020-07-21T12:34:25.141" v="354" actId="6549"/>
          <ac:spMkLst>
            <pc:docMk/>
            <pc:sldMk cId="3552145585" sldId="1149"/>
            <ac:spMk id="2" creationId="{00000000-0000-0000-0000-000000000000}"/>
          </ac:spMkLst>
        </pc:spChg>
      </pc:sldChg>
      <pc:sldChg chg="modSp mod">
        <pc:chgData name="Jang Insun" userId="9a6367cea696bed7" providerId="LiveId" clId="{3555C2E7-E32D-42E6-B237-59C517ABB98C}" dt="2020-07-21T12:21:49.263" v="172" actId="20577"/>
        <pc:sldMkLst>
          <pc:docMk/>
          <pc:sldMk cId="2863879554" sldId="1152"/>
        </pc:sldMkLst>
        <pc:spChg chg="mod">
          <ac:chgData name="Jang Insun" userId="9a6367cea696bed7" providerId="LiveId" clId="{3555C2E7-E32D-42E6-B237-59C517ABB98C}" dt="2020-07-21T12:21:49.263" v="172" actId="20577"/>
          <ac:spMkLst>
            <pc:docMk/>
            <pc:sldMk cId="2863879554" sldId="1152"/>
            <ac:spMk id="3" creationId="{00000000-0000-0000-0000-000000000000}"/>
          </ac:spMkLst>
        </pc:spChg>
      </pc:sldChg>
      <pc:sldChg chg="modSp mod">
        <pc:chgData name="Jang Insun" userId="9a6367cea696bed7" providerId="LiveId" clId="{3555C2E7-E32D-42E6-B237-59C517ABB98C}" dt="2020-07-21T12:37:54.447" v="499" actId="20577"/>
        <pc:sldMkLst>
          <pc:docMk/>
          <pc:sldMk cId="2829069243" sldId="1155"/>
        </pc:sldMkLst>
        <pc:spChg chg="mod">
          <ac:chgData name="Jang Insun" userId="9a6367cea696bed7" providerId="LiveId" clId="{3555C2E7-E32D-42E6-B237-59C517ABB98C}" dt="2020-07-21T12:34:09.613" v="321" actId="20577"/>
          <ac:spMkLst>
            <pc:docMk/>
            <pc:sldMk cId="2829069243" sldId="1155"/>
            <ac:spMk id="2" creationId="{00000000-0000-0000-0000-000000000000}"/>
          </ac:spMkLst>
        </pc:spChg>
        <pc:spChg chg="mod">
          <ac:chgData name="Jang Insun" userId="9a6367cea696bed7" providerId="LiveId" clId="{3555C2E7-E32D-42E6-B237-59C517ABB98C}" dt="2020-07-21T12:37:54.447" v="499" actId="20577"/>
          <ac:spMkLst>
            <pc:docMk/>
            <pc:sldMk cId="2829069243" sldId="1155"/>
            <ac:spMk id="3" creationId="{00000000-0000-0000-0000-000000000000}"/>
          </ac:spMkLst>
        </pc:spChg>
      </pc:sldChg>
    </pc:docChg>
  </pc:docChgLst>
  <pc:docChgLst>
    <pc:chgData name="Jang Insun" userId="9a6367cea696bed7" providerId="LiveId" clId="{3445014F-97AD-474A-8A27-1A7EF9490E08}"/>
    <pc:docChg chg="undo custSel addSld delSld modSld sldOrd modMainMaster">
      <pc:chgData name="Jang Insun" userId="9a6367cea696bed7" providerId="LiveId" clId="{3445014F-97AD-474A-8A27-1A7EF9490E08}" dt="2020-12-31T06:33:14.328" v="5901"/>
      <pc:docMkLst>
        <pc:docMk/>
      </pc:docMkLst>
      <pc:sldChg chg="modSp mod">
        <pc:chgData name="Jang Insun" userId="9a6367cea696bed7" providerId="LiveId" clId="{3445014F-97AD-474A-8A27-1A7EF9490E08}" dt="2020-12-31T04:32:53.796" v="132" actId="20577"/>
        <pc:sldMkLst>
          <pc:docMk/>
          <pc:sldMk cId="0" sldId="283"/>
        </pc:sldMkLst>
        <pc:spChg chg="mod">
          <ac:chgData name="Jang Insun" userId="9a6367cea696bed7" providerId="LiveId" clId="{3445014F-97AD-474A-8A27-1A7EF9490E08}" dt="2020-12-31T04:32:45.420" v="122" actId="20577"/>
          <ac:spMkLst>
            <pc:docMk/>
            <pc:sldMk cId="0" sldId="283"/>
            <ac:spMk id="6149" creationId="{00000000-0000-0000-0000-000000000000}"/>
          </ac:spMkLst>
        </pc:spChg>
        <pc:spChg chg="mod">
          <ac:chgData name="Jang Insun" userId="9a6367cea696bed7" providerId="LiveId" clId="{3445014F-97AD-474A-8A27-1A7EF9490E08}" dt="2020-12-31T04:32:53.796" v="132" actId="20577"/>
          <ac:spMkLst>
            <pc:docMk/>
            <pc:sldMk cId="0" sldId="283"/>
            <ac:spMk id="6150" creationId="{00000000-0000-0000-0000-000000000000}"/>
          </ac:spMkLst>
        </pc:spChg>
      </pc:sldChg>
      <pc:sldChg chg="del">
        <pc:chgData name="Jang Insun" userId="9a6367cea696bed7" providerId="LiveId" clId="{3445014F-97AD-474A-8A27-1A7EF9490E08}" dt="2020-12-31T06:32:05.832" v="5739" actId="47"/>
        <pc:sldMkLst>
          <pc:docMk/>
          <pc:sldMk cId="1427592943" sldId="1132"/>
        </pc:sldMkLst>
      </pc:sldChg>
      <pc:sldChg chg="modSp mod">
        <pc:chgData name="Jang Insun" userId="9a6367cea696bed7" providerId="LiveId" clId="{3445014F-97AD-474A-8A27-1A7EF9490E08}" dt="2020-12-31T06:32:15.267" v="5752" actId="20577"/>
        <pc:sldMkLst>
          <pc:docMk/>
          <pc:sldMk cId="240887288" sldId="1136"/>
        </pc:sldMkLst>
        <pc:spChg chg="mod">
          <ac:chgData name="Jang Insun" userId="9a6367cea696bed7" providerId="LiveId" clId="{3445014F-97AD-474A-8A27-1A7EF9490E08}" dt="2020-12-31T06:32:15.267" v="5752" actId="20577"/>
          <ac:spMkLst>
            <pc:docMk/>
            <pc:sldMk cId="240887288" sldId="1136"/>
            <ac:spMk id="3" creationId="{00000000-0000-0000-0000-000000000000}"/>
          </ac:spMkLst>
        </pc:spChg>
      </pc:sldChg>
      <pc:sldChg chg="del">
        <pc:chgData name="Jang Insun" userId="9a6367cea696bed7" providerId="LiveId" clId="{3445014F-97AD-474A-8A27-1A7EF9490E08}" dt="2020-12-31T06:32:03.727" v="5734" actId="47"/>
        <pc:sldMkLst>
          <pc:docMk/>
          <pc:sldMk cId="1702715037" sldId="1138"/>
        </pc:sldMkLst>
      </pc:sldChg>
      <pc:sldChg chg="modSp del mod">
        <pc:chgData name="Jang Insun" userId="9a6367cea696bed7" providerId="LiveId" clId="{3445014F-97AD-474A-8A27-1A7EF9490E08}" dt="2020-12-31T06:32:04.670" v="5735" actId="47"/>
        <pc:sldMkLst>
          <pc:docMk/>
          <pc:sldMk cId="118473899" sldId="1163"/>
        </pc:sldMkLst>
        <pc:spChg chg="mod">
          <ac:chgData name="Jang Insun" userId="9a6367cea696bed7" providerId="LiveId" clId="{3445014F-97AD-474A-8A27-1A7EF9490E08}" dt="2020-12-31T05:16:45.990" v="1669" actId="20577"/>
          <ac:spMkLst>
            <pc:docMk/>
            <pc:sldMk cId="118473899" sldId="1163"/>
            <ac:spMk id="2" creationId="{00000000-0000-0000-0000-000000000000}"/>
          </ac:spMkLst>
        </pc:spChg>
        <pc:spChg chg="mod">
          <ac:chgData name="Jang Insun" userId="9a6367cea696bed7" providerId="LiveId" clId="{3445014F-97AD-474A-8A27-1A7EF9490E08}" dt="2020-12-31T05:16:57.041" v="1728" actId="20577"/>
          <ac:spMkLst>
            <pc:docMk/>
            <pc:sldMk cId="118473899" sldId="1163"/>
            <ac:spMk id="3" creationId="{00000000-0000-0000-0000-000000000000}"/>
          </ac:spMkLst>
        </pc:spChg>
      </pc:sldChg>
      <pc:sldChg chg="del">
        <pc:chgData name="Jang Insun" userId="9a6367cea696bed7" providerId="LiveId" clId="{3445014F-97AD-474A-8A27-1A7EF9490E08}" dt="2020-12-31T06:32:05.590" v="5738" actId="47"/>
        <pc:sldMkLst>
          <pc:docMk/>
          <pc:sldMk cId="3543034093" sldId="1164"/>
        </pc:sldMkLst>
      </pc:sldChg>
      <pc:sldChg chg="del">
        <pc:chgData name="Jang Insun" userId="9a6367cea696bed7" providerId="LiveId" clId="{3445014F-97AD-474A-8A27-1A7EF9490E08}" dt="2020-12-31T06:32:05.051" v="5736" actId="47"/>
        <pc:sldMkLst>
          <pc:docMk/>
          <pc:sldMk cId="2187253843" sldId="1165"/>
        </pc:sldMkLst>
      </pc:sldChg>
      <pc:sldChg chg="del">
        <pc:chgData name="Jang Insun" userId="9a6367cea696bed7" providerId="LiveId" clId="{3445014F-97AD-474A-8A27-1A7EF9490E08}" dt="2020-12-31T06:32:05.236" v="5737" actId="47"/>
        <pc:sldMkLst>
          <pc:docMk/>
          <pc:sldMk cId="725839867" sldId="1166"/>
        </pc:sldMkLst>
      </pc:sldChg>
      <pc:sldChg chg="modSp add del mod">
        <pc:chgData name="Jang Insun" userId="9a6367cea696bed7" providerId="LiveId" clId="{3445014F-97AD-474A-8A27-1A7EF9490E08}" dt="2020-12-31T06:33:13.445" v="5900" actId="2696"/>
        <pc:sldMkLst>
          <pc:docMk/>
          <pc:sldMk cId="1192618524" sldId="1167"/>
        </pc:sldMkLst>
        <pc:spChg chg="mod">
          <ac:chgData name="Jang Insun" userId="9a6367cea696bed7" providerId="LiveId" clId="{3445014F-97AD-474A-8A27-1A7EF9490E08}" dt="2020-12-31T06:33:08.233" v="5896" actId="20577"/>
          <ac:spMkLst>
            <pc:docMk/>
            <pc:sldMk cId="1192618524" sldId="1167"/>
            <ac:spMk id="3" creationId="{00000000-0000-0000-0000-000000000000}"/>
          </ac:spMkLst>
        </pc:spChg>
      </pc:sldChg>
      <pc:sldChg chg="add">
        <pc:chgData name="Jang Insun" userId="9a6367cea696bed7" providerId="LiveId" clId="{3445014F-97AD-474A-8A27-1A7EF9490E08}" dt="2020-12-31T06:33:14.328" v="5901"/>
        <pc:sldMkLst>
          <pc:docMk/>
          <pc:sldMk cId="1566733896" sldId="1167"/>
        </pc:sldMkLst>
      </pc:sldChg>
      <pc:sldChg chg="del">
        <pc:chgData name="Jang Insun" userId="9a6367cea696bed7" providerId="LiveId" clId="{3445014F-97AD-474A-8A27-1A7EF9490E08}" dt="2020-12-31T06:33:09.974" v="5897" actId="47"/>
        <pc:sldMkLst>
          <pc:docMk/>
          <pc:sldMk cId="2560553005" sldId="1168"/>
        </pc:sldMkLst>
      </pc:sldChg>
      <pc:sldChg chg="addSp modSp add mod modNotesTx">
        <pc:chgData name="Jang Insun" userId="9a6367cea696bed7" providerId="LiveId" clId="{3445014F-97AD-474A-8A27-1A7EF9490E08}" dt="2020-12-31T06:13:39.977" v="3695" actId="20577"/>
        <pc:sldMkLst>
          <pc:docMk/>
          <pc:sldMk cId="930562564" sldId="1169"/>
        </pc:sldMkLst>
        <pc:spChg chg="mod">
          <ac:chgData name="Jang Insun" userId="9a6367cea696bed7" providerId="LiveId" clId="{3445014F-97AD-474A-8A27-1A7EF9490E08}" dt="2020-12-31T06:02:46.697" v="2508" actId="20577"/>
          <ac:spMkLst>
            <pc:docMk/>
            <pc:sldMk cId="930562564" sldId="1169"/>
            <ac:spMk id="2" creationId="{00000000-0000-0000-0000-000000000000}"/>
          </ac:spMkLst>
        </pc:spChg>
        <pc:spChg chg="mod">
          <ac:chgData name="Jang Insun" userId="9a6367cea696bed7" providerId="LiveId" clId="{3445014F-97AD-474A-8A27-1A7EF9490E08}" dt="2020-12-31T06:11:29.650" v="3529" actId="20577"/>
          <ac:spMkLst>
            <pc:docMk/>
            <pc:sldMk cId="930562564" sldId="1169"/>
            <ac:spMk id="3" creationId="{00000000-0000-0000-0000-000000000000}"/>
          </ac:spMkLst>
        </pc:spChg>
        <pc:picChg chg="add mod">
          <ac:chgData name="Jang Insun" userId="9a6367cea696bed7" providerId="LiveId" clId="{3445014F-97AD-474A-8A27-1A7EF9490E08}" dt="2020-12-31T06:13:29.982" v="3648" actId="1076"/>
          <ac:picMkLst>
            <pc:docMk/>
            <pc:sldMk cId="930562564" sldId="1169"/>
            <ac:picMk id="7" creationId="{DC5B2CA4-FB30-48CB-979F-23765088D4C8}"/>
          </ac:picMkLst>
        </pc:picChg>
      </pc:sldChg>
      <pc:sldChg chg="modSp add del mod">
        <pc:chgData name="Jang Insun" userId="9a6367cea696bed7" providerId="LiveId" clId="{3445014F-97AD-474A-8A27-1A7EF9490E08}" dt="2020-12-31T04:44:08.461" v="1619" actId="47"/>
        <pc:sldMkLst>
          <pc:docMk/>
          <pc:sldMk cId="2640922158" sldId="1170"/>
        </pc:sldMkLst>
        <pc:spChg chg="mod">
          <ac:chgData name="Jang Insun" userId="9a6367cea696bed7" providerId="LiveId" clId="{3445014F-97AD-474A-8A27-1A7EF9490E08}" dt="2020-12-31T04:41:46.594" v="1388" actId="20577"/>
          <ac:spMkLst>
            <pc:docMk/>
            <pc:sldMk cId="2640922158" sldId="1170"/>
            <ac:spMk id="2" creationId="{00000000-0000-0000-0000-000000000000}"/>
          </ac:spMkLst>
        </pc:spChg>
      </pc:sldChg>
      <pc:sldChg chg="addSp delSp modSp add mod ord">
        <pc:chgData name="Jang Insun" userId="9a6367cea696bed7" providerId="LiveId" clId="{3445014F-97AD-474A-8A27-1A7EF9490E08}" dt="2020-12-31T06:21:05.181" v="5117" actId="20577"/>
        <pc:sldMkLst>
          <pc:docMk/>
          <pc:sldMk cId="3326953618" sldId="1170"/>
        </pc:sldMkLst>
        <pc:spChg chg="mod">
          <ac:chgData name="Jang Insun" userId="9a6367cea696bed7" providerId="LiveId" clId="{3445014F-97AD-474A-8A27-1A7EF9490E08}" dt="2020-12-31T06:21:05.181" v="5117" actId="20577"/>
          <ac:spMkLst>
            <pc:docMk/>
            <pc:sldMk cId="3326953618" sldId="1170"/>
            <ac:spMk id="2" creationId="{00000000-0000-0000-0000-000000000000}"/>
          </ac:spMkLst>
        </pc:spChg>
        <pc:spChg chg="mod">
          <ac:chgData name="Jang Insun" userId="9a6367cea696bed7" providerId="LiveId" clId="{3445014F-97AD-474A-8A27-1A7EF9490E08}" dt="2020-12-31T06:02:14.726" v="2426" actId="20577"/>
          <ac:spMkLst>
            <pc:docMk/>
            <pc:sldMk cId="3326953618" sldId="1170"/>
            <ac:spMk id="3" creationId="{00000000-0000-0000-0000-000000000000}"/>
          </ac:spMkLst>
        </pc:spChg>
        <pc:picChg chg="add del mod">
          <ac:chgData name="Jang Insun" userId="9a6367cea696bed7" providerId="LiveId" clId="{3445014F-97AD-474A-8A27-1A7EF9490E08}" dt="2020-12-31T06:01:57.702" v="2416" actId="478"/>
          <ac:picMkLst>
            <pc:docMk/>
            <pc:sldMk cId="3326953618" sldId="1170"/>
            <ac:picMk id="7" creationId="{2BA91229-2231-4A66-805D-CA15373CFAFC}"/>
          </ac:picMkLst>
        </pc:picChg>
        <pc:picChg chg="add mod">
          <ac:chgData name="Jang Insun" userId="9a6367cea696bed7" providerId="LiveId" clId="{3445014F-97AD-474A-8A27-1A7EF9490E08}" dt="2020-12-31T06:02:03.949" v="2421" actId="1076"/>
          <ac:picMkLst>
            <pc:docMk/>
            <pc:sldMk cId="3326953618" sldId="1170"/>
            <ac:picMk id="9" creationId="{20946C3B-4F3F-4CC0-9C8A-812BF0189CF2}"/>
          </ac:picMkLst>
        </pc:picChg>
      </pc:sldChg>
      <pc:sldChg chg="addSp delSp modSp add mod">
        <pc:chgData name="Jang Insun" userId="9a6367cea696bed7" providerId="LiveId" clId="{3445014F-97AD-474A-8A27-1A7EF9490E08}" dt="2020-12-31T06:29:37.422" v="5474" actId="20577"/>
        <pc:sldMkLst>
          <pc:docMk/>
          <pc:sldMk cId="3865944460" sldId="1171"/>
        </pc:sldMkLst>
        <pc:spChg chg="mod">
          <ac:chgData name="Jang Insun" userId="9a6367cea696bed7" providerId="LiveId" clId="{3445014F-97AD-474A-8A27-1A7EF9490E08}" dt="2020-12-31T06:12:27.891" v="3585" actId="20577"/>
          <ac:spMkLst>
            <pc:docMk/>
            <pc:sldMk cId="3865944460" sldId="1171"/>
            <ac:spMk id="2" creationId="{00000000-0000-0000-0000-000000000000}"/>
          </ac:spMkLst>
        </pc:spChg>
        <pc:spChg chg="mod">
          <ac:chgData name="Jang Insun" userId="9a6367cea696bed7" providerId="LiveId" clId="{3445014F-97AD-474A-8A27-1A7EF9490E08}" dt="2020-12-31T06:29:37.422" v="5474" actId="20577"/>
          <ac:spMkLst>
            <pc:docMk/>
            <pc:sldMk cId="3865944460" sldId="1171"/>
            <ac:spMk id="3" creationId="{00000000-0000-0000-0000-000000000000}"/>
          </ac:spMkLst>
        </pc:spChg>
        <pc:picChg chg="del mod">
          <ac:chgData name="Jang Insun" userId="9a6367cea696bed7" providerId="LiveId" clId="{3445014F-97AD-474A-8A27-1A7EF9490E08}" dt="2020-12-31T06:15:41.707" v="4257" actId="478"/>
          <ac:picMkLst>
            <pc:docMk/>
            <pc:sldMk cId="3865944460" sldId="1171"/>
            <ac:picMk id="7" creationId="{DC5B2CA4-FB30-48CB-979F-23765088D4C8}"/>
          </ac:picMkLst>
        </pc:picChg>
        <pc:picChg chg="add del mod">
          <ac:chgData name="Jang Insun" userId="9a6367cea696bed7" providerId="LiveId" clId="{3445014F-97AD-474A-8A27-1A7EF9490E08}" dt="2020-12-31T06:27:50.954" v="5448" actId="21"/>
          <ac:picMkLst>
            <pc:docMk/>
            <pc:sldMk cId="3865944460" sldId="1171"/>
            <ac:picMk id="8" creationId="{D4B7C2B3-D6DF-4532-9DCB-F1795EB17052}"/>
          </ac:picMkLst>
        </pc:picChg>
      </pc:sldChg>
      <pc:sldChg chg="addSp delSp modSp add mod">
        <pc:chgData name="Jang Insun" userId="9a6367cea696bed7" providerId="LiveId" clId="{3445014F-97AD-474A-8A27-1A7EF9490E08}" dt="2020-12-31T06:31:39.009" v="5729" actId="20577"/>
        <pc:sldMkLst>
          <pc:docMk/>
          <pc:sldMk cId="3421264307" sldId="1172"/>
        </pc:sldMkLst>
        <pc:spChg chg="mod">
          <ac:chgData name="Jang Insun" userId="9a6367cea696bed7" providerId="LiveId" clId="{3445014F-97AD-474A-8A27-1A7EF9490E08}" dt="2020-12-31T06:17:18.638" v="4364" actId="20577"/>
          <ac:spMkLst>
            <pc:docMk/>
            <pc:sldMk cId="3421264307" sldId="1172"/>
            <ac:spMk id="2" creationId="{00000000-0000-0000-0000-000000000000}"/>
          </ac:spMkLst>
        </pc:spChg>
        <pc:spChg chg="mod">
          <ac:chgData name="Jang Insun" userId="9a6367cea696bed7" providerId="LiveId" clId="{3445014F-97AD-474A-8A27-1A7EF9490E08}" dt="2020-12-31T06:31:39.009" v="5729" actId="20577"/>
          <ac:spMkLst>
            <pc:docMk/>
            <pc:sldMk cId="3421264307" sldId="1172"/>
            <ac:spMk id="3" creationId="{00000000-0000-0000-0000-000000000000}"/>
          </ac:spMkLst>
        </pc:spChg>
        <pc:picChg chg="add del mod">
          <ac:chgData name="Jang Insun" userId="9a6367cea696bed7" providerId="LiveId" clId="{3445014F-97AD-474A-8A27-1A7EF9490E08}" dt="2020-12-31T06:29:00.128" v="5450" actId="478"/>
          <ac:picMkLst>
            <pc:docMk/>
            <pc:sldMk cId="3421264307" sldId="1172"/>
            <ac:picMk id="6" creationId="{202FB063-FCFA-47E4-99B7-D3C45345C7C3}"/>
          </ac:picMkLst>
        </pc:picChg>
        <pc:picChg chg="add mod">
          <ac:chgData name="Jang Insun" userId="9a6367cea696bed7" providerId="LiveId" clId="{3445014F-97AD-474A-8A27-1A7EF9490E08}" dt="2020-12-31T06:29:13.157" v="5456" actId="1076"/>
          <ac:picMkLst>
            <pc:docMk/>
            <pc:sldMk cId="3421264307" sldId="1172"/>
            <ac:picMk id="8" creationId="{A6D2FA04-A354-44DB-AE22-8E851017032F}"/>
          </ac:picMkLst>
        </pc:picChg>
      </pc:sldChg>
      <pc:sldChg chg="modSp add mod">
        <pc:chgData name="Jang Insun" userId="9a6367cea696bed7" providerId="LiveId" clId="{3445014F-97AD-474A-8A27-1A7EF9490E08}" dt="2020-12-31T06:32:00.490" v="5733"/>
        <pc:sldMkLst>
          <pc:docMk/>
          <pc:sldMk cId="1852482692" sldId="1173"/>
        </pc:sldMkLst>
        <pc:spChg chg="mod">
          <ac:chgData name="Jang Insun" userId="9a6367cea696bed7" providerId="LiveId" clId="{3445014F-97AD-474A-8A27-1A7EF9490E08}" dt="2020-12-31T06:29:19.231" v="5473" actId="20577"/>
          <ac:spMkLst>
            <pc:docMk/>
            <pc:sldMk cId="1852482692" sldId="1173"/>
            <ac:spMk id="2" creationId="{00000000-0000-0000-0000-000000000000}"/>
          </ac:spMkLst>
        </pc:spChg>
        <pc:spChg chg="mod">
          <ac:chgData name="Jang Insun" userId="9a6367cea696bed7" providerId="LiveId" clId="{3445014F-97AD-474A-8A27-1A7EF9490E08}" dt="2020-12-31T06:32:00.490" v="5733"/>
          <ac:spMkLst>
            <pc:docMk/>
            <pc:sldMk cId="1852482692" sldId="1173"/>
            <ac:spMk id="3" creationId="{00000000-0000-0000-0000-000000000000}"/>
          </ac:spMkLst>
        </pc:spChg>
      </pc:sldChg>
      <pc:sldMasterChg chg="modSp mod">
        <pc:chgData name="Jang Insun" userId="9a6367cea696bed7" providerId="LiveId" clId="{3445014F-97AD-474A-8A27-1A7EF9490E08}" dt="2020-12-31T04:33:11.643" v="154" actId="20577"/>
        <pc:sldMasterMkLst>
          <pc:docMk/>
          <pc:sldMasterMk cId="0" sldId="2147483648"/>
        </pc:sldMasterMkLst>
        <pc:spChg chg="mod">
          <ac:chgData name="Jang Insun" userId="9a6367cea696bed7" providerId="LiveId" clId="{3445014F-97AD-474A-8A27-1A7EF9490E08}" dt="2020-12-31T04:33:11.643" v="154" actId="20577"/>
          <ac:spMkLst>
            <pc:docMk/>
            <pc:sldMasterMk cId="0" sldId="2147483648"/>
            <ac:spMk id="11" creationId="{00000000-0000-0000-0000-000000000000}"/>
          </ac:spMkLst>
        </pc:spChg>
        <pc:spChg chg="mod">
          <ac:chgData name="Jang Insun" userId="9a6367cea696bed7" providerId="LiveId" clId="{3445014F-97AD-474A-8A27-1A7EF9490E08}" dt="2020-12-31T04:33:06.345" v="144" actId="20577"/>
          <ac:spMkLst>
            <pc:docMk/>
            <pc:sldMasterMk cId="0" sldId="2147483648"/>
            <ac:spMk id="1031" creationId="{00000000-0000-0000-0000-000000000000}"/>
          </ac:spMkLst>
        </pc:spChg>
      </pc:sldMasterChg>
    </pc:docChg>
  </pc:docChgLst>
  <pc:docChgLst>
    <pc:chgData name="Jang Insun" userId="9a6367cea696bed7" providerId="LiveId" clId="{C76992D7-B758-46DB-B080-2E529C17FA8D}"/>
    <pc:docChg chg="modSld">
      <pc:chgData name="Jang Insun" userId="9a6367cea696bed7" providerId="LiveId" clId="{C76992D7-B758-46DB-B080-2E529C17FA8D}" dt="2020-03-15T08:42:43.871" v="35" actId="20577"/>
      <pc:docMkLst>
        <pc:docMk/>
      </pc:docMkLst>
      <pc:sldChg chg="modSp mod">
        <pc:chgData name="Jang Insun" userId="9a6367cea696bed7" providerId="LiveId" clId="{C76992D7-B758-46DB-B080-2E529C17FA8D}" dt="2020-03-15T08:36:28.575" v="13" actId="20577"/>
        <pc:sldMkLst>
          <pc:docMk/>
          <pc:sldMk cId="676503811" sldId="1077"/>
        </pc:sldMkLst>
        <pc:spChg chg="mod">
          <ac:chgData name="Jang Insun" userId="9a6367cea696bed7" providerId="LiveId" clId="{C76992D7-B758-46DB-B080-2E529C17FA8D}" dt="2020-03-15T08:36:28.575" v="13" actId="20577"/>
          <ac:spMkLst>
            <pc:docMk/>
            <pc:sldMk cId="676503811" sldId="1077"/>
            <ac:spMk id="3" creationId="{00000000-0000-0000-0000-000000000000}"/>
          </ac:spMkLst>
        </pc:spChg>
      </pc:sldChg>
      <pc:sldChg chg="modSp mod">
        <pc:chgData name="Jang Insun" userId="9a6367cea696bed7" providerId="LiveId" clId="{C76992D7-B758-46DB-B080-2E529C17FA8D}" dt="2020-03-15T08:42:43.871" v="35" actId="20577"/>
        <pc:sldMkLst>
          <pc:docMk/>
          <pc:sldMk cId="1585560036" sldId="1092"/>
        </pc:sldMkLst>
        <pc:spChg chg="mod">
          <ac:chgData name="Jang Insun" userId="9a6367cea696bed7" providerId="LiveId" clId="{C76992D7-B758-46DB-B080-2E529C17FA8D}" dt="2020-03-15T08:42:43.871" v="35" actId="20577"/>
          <ac:spMkLst>
            <pc:docMk/>
            <pc:sldMk cId="1585560036" sldId="1092"/>
            <ac:spMk id="3" creationId="{00000000-0000-0000-0000-000000000000}"/>
          </ac:spMkLst>
        </pc:spChg>
      </pc:sldChg>
    </pc:docChg>
  </pc:docChgLst>
  <pc:docChgLst>
    <pc:chgData name="Jang Insun" userId="9a6367cea696bed7" providerId="LiveId" clId="{FFBA6D32-DF29-4FB8-847D-ACCBDC1507D8}"/>
    <pc:docChg chg="custSel addSld modSld">
      <pc:chgData name="Jang Insun" userId="9a6367cea696bed7" providerId="LiveId" clId="{FFBA6D32-DF29-4FB8-847D-ACCBDC1507D8}" dt="2021-01-15T06:19:47.522" v="1944"/>
      <pc:docMkLst>
        <pc:docMk/>
      </pc:docMkLst>
      <pc:sldChg chg="modSp mod">
        <pc:chgData name="Jang Insun" userId="9a6367cea696bed7" providerId="LiveId" clId="{FFBA6D32-DF29-4FB8-847D-ACCBDC1507D8}" dt="2021-01-15T06:11:09.577" v="1873" actId="1076"/>
        <pc:sldMkLst>
          <pc:docMk/>
          <pc:sldMk cId="3326953618" sldId="1170"/>
        </pc:sldMkLst>
        <pc:picChg chg="mod">
          <ac:chgData name="Jang Insun" userId="9a6367cea696bed7" providerId="LiveId" clId="{FFBA6D32-DF29-4FB8-847D-ACCBDC1507D8}" dt="2021-01-15T06:11:09.577" v="1873" actId="1076"/>
          <ac:picMkLst>
            <pc:docMk/>
            <pc:sldMk cId="3326953618" sldId="1170"/>
            <ac:picMk id="9" creationId="{20946C3B-4F3F-4CC0-9C8A-812BF0189CF2}"/>
          </ac:picMkLst>
        </pc:picChg>
      </pc:sldChg>
      <pc:sldChg chg="modSp mod">
        <pc:chgData name="Jang Insun" userId="9a6367cea696bed7" providerId="LiveId" clId="{FFBA6D32-DF29-4FB8-847D-ACCBDC1507D8}" dt="2021-01-15T06:19:47.522" v="1944"/>
        <pc:sldMkLst>
          <pc:docMk/>
          <pc:sldMk cId="3865944460" sldId="1171"/>
        </pc:sldMkLst>
        <pc:spChg chg="mod">
          <ac:chgData name="Jang Insun" userId="9a6367cea696bed7" providerId="LiveId" clId="{FFBA6D32-DF29-4FB8-847D-ACCBDC1507D8}" dt="2021-01-15T05:58:19.278" v="71" actId="20577"/>
          <ac:spMkLst>
            <pc:docMk/>
            <pc:sldMk cId="3865944460" sldId="1171"/>
            <ac:spMk id="2" creationId="{00000000-0000-0000-0000-000000000000}"/>
          </ac:spMkLst>
        </pc:spChg>
        <pc:spChg chg="mod">
          <ac:chgData name="Jang Insun" userId="9a6367cea696bed7" providerId="LiveId" clId="{FFBA6D32-DF29-4FB8-847D-ACCBDC1507D8}" dt="2021-01-15T06:19:47.522" v="1944"/>
          <ac:spMkLst>
            <pc:docMk/>
            <pc:sldMk cId="3865944460" sldId="1171"/>
            <ac:spMk id="3" creationId="{00000000-0000-0000-0000-000000000000}"/>
          </ac:spMkLst>
        </pc:spChg>
      </pc:sldChg>
      <pc:sldChg chg="modSp mod">
        <pc:chgData name="Jang Insun" userId="9a6367cea696bed7" providerId="LiveId" clId="{FFBA6D32-DF29-4FB8-847D-ACCBDC1507D8}" dt="2021-01-15T05:58:06.748" v="4" actId="20577"/>
        <pc:sldMkLst>
          <pc:docMk/>
          <pc:sldMk cId="3421264307" sldId="1172"/>
        </pc:sldMkLst>
        <pc:spChg chg="mod">
          <ac:chgData name="Jang Insun" userId="9a6367cea696bed7" providerId="LiveId" clId="{FFBA6D32-DF29-4FB8-847D-ACCBDC1507D8}" dt="2021-01-15T05:58:06.748" v="4" actId="20577"/>
          <ac:spMkLst>
            <pc:docMk/>
            <pc:sldMk cId="3421264307" sldId="1172"/>
            <ac:spMk id="2" creationId="{00000000-0000-0000-0000-000000000000}"/>
          </ac:spMkLst>
        </pc:spChg>
      </pc:sldChg>
      <pc:sldChg chg="addSp delSp modSp add mod">
        <pc:chgData name="Jang Insun" userId="9a6367cea696bed7" providerId="LiveId" clId="{FFBA6D32-DF29-4FB8-847D-ACCBDC1507D8}" dt="2021-01-15T06:10:01.536" v="1868" actId="208"/>
        <pc:sldMkLst>
          <pc:docMk/>
          <pc:sldMk cId="1000388156" sldId="1174"/>
        </pc:sldMkLst>
        <pc:spChg chg="mod">
          <ac:chgData name="Jang Insun" userId="9a6367cea696bed7" providerId="LiveId" clId="{FFBA6D32-DF29-4FB8-847D-ACCBDC1507D8}" dt="2021-01-15T06:07:56.997" v="1563" actId="20577"/>
          <ac:spMkLst>
            <pc:docMk/>
            <pc:sldMk cId="1000388156" sldId="1174"/>
            <ac:spMk id="2" creationId="{00000000-0000-0000-0000-000000000000}"/>
          </ac:spMkLst>
        </pc:spChg>
        <pc:spChg chg="mod">
          <ac:chgData name="Jang Insun" userId="9a6367cea696bed7" providerId="LiveId" clId="{FFBA6D32-DF29-4FB8-847D-ACCBDC1507D8}" dt="2021-01-15T06:09:51.618" v="1865" actId="20577"/>
          <ac:spMkLst>
            <pc:docMk/>
            <pc:sldMk cId="1000388156" sldId="1174"/>
            <ac:spMk id="3" creationId="{00000000-0000-0000-0000-000000000000}"/>
          </ac:spMkLst>
        </pc:spChg>
        <pc:spChg chg="add mod">
          <ac:chgData name="Jang Insun" userId="9a6367cea696bed7" providerId="LiveId" clId="{FFBA6D32-DF29-4FB8-847D-ACCBDC1507D8}" dt="2021-01-15T06:10:01.536" v="1868" actId="208"/>
          <ac:spMkLst>
            <pc:docMk/>
            <pc:sldMk cId="1000388156" sldId="1174"/>
            <ac:spMk id="9" creationId="{722769D4-7FC2-4175-8309-06FA0421084F}"/>
          </ac:spMkLst>
        </pc:spChg>
        <pc:picChg chg="add mod">
          <ac:chgData name="Jang Insun" userId="9a6367cea696bed7" providerId="LiveId" clId="{FFBA6D32-DF29-4FB8-847D-ACCBDC1507D8}" dt="2021-01-15T06:09:36.690" v="1806" actId="1076"/>
          <ac:picMkLst>
            <pc:docMk/>
            <pc:sldMk cId="1000388156" sldId="1174"/>
            <ac:picMk id="7" creationId="{D4AA87DE-EA7D-4A5B-B700-EDF29F2B91BF}"/>
          </ac:picMkLst>
        </pc:picChg>
        <pc:picChg chg="del">
          <ac:chgData name="Jang Insun" userId="9a6367cea696bed7" providerId="LiveId" clId="{FFBA6D32-DF29-4FB8-847D-ACCBDC1507D8}" dt="2021-01-15T06:08:53.879" v="1672" actId="478"/>
          <ac:picMkLst>
            <pc:docMk/>
            <pc:sldMk cId="1000388156" sldId="1174"/>
            <ac:picMk id="8" creationId="{A6D2FA04-A354-44DB-AE22-8E851017032F}"/>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dirty="0"/>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a:cs typeface="Arial" panose="020B0604020202020204" pitchFamily="34" charset="0"/>
            </a:endParaRPr>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ko-KR" dirty="0"/>
          </a:p>
        </p:txBody>
      </p:sp>
    </p:spTree>
    <p:extLst>
      <p:ext uri="{BB962C8B-B14F-4D97-AF65-F5344CB8AC3E}">
        <p14:creationId xmlns:p14="http://schemas.microsoft.com/office/powerpoint/2010/main" val="16469561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F99FF-FA9B-1A7D-68EC-C8CC2DC6611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50BDBF4D-C112-C0B7-62DB-46F4E88A611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AD246B0-C5A9-7558-F9C1-9FD768075C52}"/>
              </a:ext>
            </a:extLst>
          </p:cNvPr>
          <p:cNvSpPr>
            <a:spLocks noGrp="1"/>
          </p:cNvSpPr>
          <p:nvPr>
            <p:ph type="body" idx="1"/>
          </p:nvPr>
        </p:nvSpPr>
        <p:spPr/>
        <p:txBody>
          <a:bodyPr/>
          <a:lstStyle/>
          <a:p>
            <a:pPr marL="0" lvl="0" indent="0" algn="l" rtl="0">
              <a:lnSpc>
                <a:spcPct val="125000"/>
              </a:lnSpc>
              <a:spcBef>
                <a:spcPts val="480"/>
              </a:spcBef>
              <a:spcAft>
                <a:spcPts val="0"/>
              </a:spcAft>
              <a:buSzPts val="1500"/>
              <a:buNone/>
            </a:pPr>
            <a:endParaRPr lang="en-US" altLang="ko-KR" sz="1200" b="0" dirty="0"/>
          </a:p>
        </p:txBody>
      </p:sp>
      <p:sp>
        <p:nvSpPr>
          <p:cNvPr id="4" name="머리글 개체 틀 3">
            <a:extLst>
              <a:ext uri="{FF2B5EF4-FFF2-40B4-BE49-F238E27FC236}">
                <a16:creationId xmlns:a16="http://schemas.microsoft.com/office/drawing/2014/main" id="{DF7F7005-F8E3-F78C-F163-100363F525B4}"/>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0E8F7CCC-33A7-192E-5316-1827F5B7ADD3}"/>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32B353F3-2E99-B15E-0C14-06943D5FF4FD}"/>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23B4CFE-8BD1-7A4F-3D27-764FD42B6D49}"/>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10</a:t>
            </a:fld>
            <a:endParaRPr lang="en-US" altLang="ko-KR"/>
          </a:p>
        </p:txBody>
      </p:sp>
    </p:spTree>
    <p:extLst>
      <p:ext uri="{BB962C8B-B14F-4D97-AF65-F5344CB8AC3E}">
        <p14:creationId xmlns:p14="http://schemas.microsoft.com/office/powerpoint/2010/main" val="25537384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F99FF-FA9B-1A7D-68EC-C8CC2DC6611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50BDBF4D-C112-C0B7-62DB-46F4E88A611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AD246B0-C5A9-7558-F9C1-9FD768075C52}"/>
              </a:ext>
            </a:extLst>
          </p:cNvPr>
          <p:cNvSpPr>
            <a:spLocks noGrp="1"/>
          </p:cNvSpPr>
          <p:nvPr>
            <p:ph type="body" idx="1"/>
          </p:nvPr>
        </p:nvSpPr>
        <p:spPr/>
        <p:txBody>
          <a:bodyPr/>
          <a:lstStyle/>
          <a:p>
            <a:pPr marL="0" lvl="0" indent="0" algn="l" rtl="0">
              <a:lnSpc>
                <a:spcPct val="125000"/>
              </a:lnSpc>
              <a:spcBef>
                <a:spcPts val="480"/>
              </a:spcBef>
              <a:spcAft>
                <a:spcPts val="0"/>
              </a:spcAft>
              <a:buSzPts val="1500"/>
              <a:buNone/>
            </a:pPr>
            <a:endParaRPr lang="en-US" altLang="ko-KR" sz="1200" b="0" dirty="0"/>
          </a:p>
        </p:txBody>
      </p:sp>
      <p:sp>
        <p:nvSpPr>
          <p:cNvPr id="4" name="머리글 개체 틀 3">
            <a:extLst>
              <a:ext uri="{FF2B5EF4-FFF2-40B4-BE49-F238E27FC236}">
                <a16:creationId xmlns:a16="http://schemas.microsoft.com/office/drawing/2014/main" id="{DF7F7005-F8E3-F78C-F163-100363F525B4}"/>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0E8F7CCC-33A7-192E-5316-1827F5B7ADD3}"/>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32B353F3-2E99-B15E-0C14-06943D5FF4FD}"/>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23B4CFE-8BD1-7A4F-3D27-764FD42B6D49}"/>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11</a:t>
            </a:fld>
            <a:endParaRPr lang="en-US" altLang="ko-KR"/>
          </a:p>
        </p:txBody>
      </p:sp>
    </p:spTree>
    <p:extLst>
      <p:ext uri="{BB962C8B-B14F-4D97-AF65-F5344CB8AC3E}">
        <p14:creationId xmlns:p14="http://schemas.microsoft.com/office/powerpoint/2010/main" val="39689001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F99FF-FA9B-1A7D-68EC-C8CC2DC6611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50BDBF4D-C112-C0B7-62DB-46F4E88A611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AD246B0-C5A9-7558-F9C1-9FD768075C52}"/>
              </a:ext>
            </a:extLst>
          </p:cNvPr>
          <p:cNvSpPr>
            <a:spLocks noGrp="1"/>
          </p:cNvSpPr>
          <p:nvPr>
            <p:ph type="body" idx="1"/>
          </p:nvPr>
        </p:nvSpPr>
        <p:spPr/>
        <p:txBody>
          <a:bodyPr/>
          <a:lstStyle/>
          <a:p>
            <a:pPr algn="l"/>
            <a:endParaRPr lang="en-US" altLang="ko-KR" sz="1200" b="0" dirty="0"/>
          </a:p>
        </p:txBody>
      </p:sp>
      <p:sp>
        <p:nvSpPr>
          <p:cNvPr id="4" name="머리글 개체 틀 3">
            <a:extLst>
              <a:ext uri="{FF2B5EF4-FFF2-40B4-BE49-F238E27FC236}">
                <a16:creationId xmlns:a16="http://schemas.microsoft.com/office/drawing/2014/main" id="{DF7F7005-F8E3-F78C-F163-100363F525B4}"/>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0E8F7CCC-33A7-192E-5316-1827F5B7ADD3}"/>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32B353F3-2E99-B15E-0C14-06943D5FF4FD}"/>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23B4CFE-8BD1-7A4F-3D27-764FD42B6D49}"/>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12</a:t>
            </a:fld>
            <a:endParaRPr lang="en-US" altLang="ko-KR"/>
          </a:p>
        </p:txBody>
      </p:sp>
    </p:spTree>
    <p:extLst>
      <p:ext uri="{BB962C8B-B14F-4D97-AF65-F5344CB8AC3E}">
        <p14:creationId xmlns:p14="http://schemas.microsoft.com/office/powerpoint/2010/main" val="13223311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13</a:t>
            </a:fld>
            <a:endParaRPr lang="en-US" altLang="ko-KR"/>
          </a:p>
        </p:txBody>
      </p:sp>
    </p:spTree>
    <p:extLst>
      <p:ext uri="{BB962C8B-B14F-4D97-AF65-F5344CB8AC3E}">
        <p14:creationId xmlns:p14="http://schemas.microsoft.com/office/powerpoint/2010/main" val="7883461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14</a:t>
            </a:fld>
            <a:endParaRPr lang="en-US" altLang="ko-KR"/>
          </a:p>
        </p:txBody>
      </p:sp>
    </p:spTree>
    <p:extLst>
      <p:ext uri="{BB962C8B-B14F-4D97-AF65-F5344CB8AC3E}">
        <p14:creationId xmlns:p14="http://schemas.microsoft.com/office/powerpoint/2010/main" val="24672733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15</a:t>
            </a:fld>
            <a:endParaRPr lang="en-US" altLang="ko-KR"/>
          </a:p>
        </p:txBody>
      </p:sp>
    </p:spTree>
    <p:extLst>
      <p:ext uri="{BB962C8B-B14F-4D97-AF65-F5344CB8AC3E}">
        <p14:creationId xmlns:p14="http://schemas.microsoft.com/office/powerpoint/2010/main" val="33530546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16</a:t>
            </a:fld>
            <a:endParaRPr lang="en-US" altLang="ko-KR"/>
          </a:p>
        </p:txBody>
      </p:sp>
    </p:spTree>
    <p:extLst>
      <p:ext uri="{BB962C8B-B14F-4D97-AF65-F5344CB8AC3E}">
        <p14:creationId xmlns:p14="http://schemas.microsoft.com/office/powerpoint/2010/main" val="3398654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F99FF-FA9B-1A7D-68EC-C8CC2DC6611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50BDBF4D-C112-C0B7-62DB-46F4E88A611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AD246B0-C5A9-7558-F9C1-9FD768075C52}"/>
              </a:ext>
            </a:extLst>
          </p:cNvPr>
          <p:cNvSpPr>
            <a:spLocks noGrp="1"/>
          </p:cNvSpPr>
          <p:nvPr>
            <p:ph type="body" idx="1"/>
          </p:nvPr>
        </p:nvSpPr>
        <p:spPr/>
        <p:txBody>
          <a:bodyPr/>
          <a:lstStyle/>
          <a:p>
            <a:pPr marL="0" lvl="0" indent="0" algn="l" rtl="0">
              <a:lnSpc>
                <a:spcPct val="125000"/>
              </a:lnSpc>
              <a:spcBef>
                <a:spcPts val="480"/>
              </a:spcBef>
              <a:spcAft>
                <a:spcPts val="0"/>
              </a:spcAft>
              <a:buSzPts val="1500"/>
              <a:buNone/>
            </a:pPr>
            <a:endParaRPr lang="en-US" altLang="ko-KR" sz="1200" b="0" dirty="0"/>
          </a:p>
        </p:txBody>
      </p:sp>
      <p:sp>
        <p:nvSpPr>
          <p:cNvPr id="4" name="머리글 개체 틀 3">
            <a:extLst>
              <a:ext uri="{FF2B5EF4-FFF2-40B4-BE49-F238E27FC236}">
                <a16:creationId xmlns:a16="http://schemas.microsoft.com/office/drawing/2014/main" id="{DF7F7005-F8E3-F78C-F163-100363F525B4}"/>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0E8F7CCC-33A7-192E-5316-1827F5B7ADD3}"/>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32B353F3-2E99-B15E-0C14-06943D5FF4FD}"/>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23B4CFE-8BD1-7A4F-3D27-764FD42B6D49}"/>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2</a:t>
            </a:fld>
            <a:endParaRPr lang="en-US" altLang="ko-KR"/>
          </a:p>
        </p:txBody>
      </p:sp>
    </p:spTree>
    <p:extLst>
      <p:ext uri="{BB962C8B-B14F-4D97-AF65-F5344CB8AC3E}">
        <p14:creationId xmlns:p14="http://schemas.microsoft.com/office/powerpoint/2010/main" val="338548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F99FF-FA9B-1A7D-68EC-C8CC2DC6611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50BDBF4D-C112-C0B7-62DB-46F4E88A611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AD246B0-C5A9-7558-F9C1-9FD768075C52}"/>
              </a:ext>
            </a:extLst>
          </p:cNvPr>
          <p:cNvSpPr>
            <a:spLocks noGrp="1"/>
          </p:cNvSpPr>
          <p:nvPr>
            <p:ph type="body" idx="1"/>
          </p:nvPr>
        </p:nvSpPr>
        <p:spPr/>
        <p:txBody>
          <a:bodyPr/>
          <a:lstStyle/>
          <a:p>
            <a:pPr marL="0" marR="0" lvl="0" indent="0" algn="l" defTabSz="933450" rtl="0" eaLnBrk="0" fontAlgn="base" latinLnBrk="0" hangingPunct="0">
              <a:lnSpc>
                <a:spcPct val="125000"/>
              </a:lnSpc>
              <a:spcBef>
                <a:spcPts val="480"/>
              </a:spcBef>
              <a:spcAft>
                <a:spcPts val="0"/>
              </a:spcAft>
              <a:buClrTx/>
              <a:buSzPts val="1500"/>
              <a:buFontTx/>
              <a:buNone/>
              <a:tabLst/>
              <a:defRPr/>
            </a:pPr>
            <a:endParaRPr lang="en-US" altLang="ko-KR" sz="1200" b="0" kern="1200" dirty="0">
              <a:solidFill>
                <a:schemeClr val="tx1"/>
              </a:solidFill>
              <a:latin typeface="Times New Roman" pitchFamily="18" charset="0"/>
              <a:ea typeface="+mn-ea"/>
              <a:cs typeface="+mn-cs"/>
            </a:endParaRPr>
          </a:p>
        </p:txBody>
      </p:sp>
      <p:sp>
        <p:nvSpPr>
          <p:cNvPr id="4" name="머리글 개체 틀 3">
            <a:extLst>
              <a:ext uri="{FF2B5EF4-FFF2-40B4-BE49-F238E27FC236}">
                <a16:creationId xmlns:a16="http://schemas.microsoft.com/office/drawing/2014/main" id="{DF7F7005-F8E3-F78C-F163-100363F525B4}"/>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0E8F7CCC-33A7-192E-5316-1827F5B7ADD3}"/>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32B353F3-2E99-B15E-0C14-06943D5FF4FD}"/>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23B4CFE-8BD1-7A4F-3D27-764FD42B6D49}"/>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3</a:t>
            </a:fld>
            <a:endParaRPr lang="en-US" altLang="ko-KR"/>
          </a:p>
        </p:txBody>
      </p:sp>
    </p:spTree>
    <p:extLst>
      <p:ext uri="{BB962C8B-B14F-4D97-AF65-F5344CB8AC3E}">
        <p14:creationId xmlns:p14="http://schemas.microsoft.com/office/powerpoint/2010/main" val="3050173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F99FF-FA9B-1A7D-68EC-C8CC2DC6611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50BDBF4D-C112-C0B7-62DB-46F4E88A611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AD246B0-C5A9-7558-F9C1-9FD768075C52}"/>
              </a:ext>
            </a:extLst>
          </p:cNvPr>
          <p:cNvSpPr>
            <a:spLocks noGrp="1"/>
          </p:cNvSpPr>
          <p:nvPr>
            <p:ph type="body" idx="1"/>
          </p:nvPr>
        </p:nvSpPr>
        <p:spPr/>
        <p:txBody>
          <a:bodyPr/>
          <a:lstStyle/>
          <a:p>
            <a:pPr marL="0" lvl="0" indent="0" algn="l" rtl="0">
              <a:lnSpc>
                <a:spcPct val="125000"/>
              </a:lnSpc>
              <a:spcBef>
                <a:spcPts val="480"/>
              </a:spcBef>
              <a:spcAft>
                <a:spcPts val="0"/>
              </a:spcAft>
              <a:buSzPts val="1500"/>
              <a:buNone/>
            </a:pPr>
            <a:endParaRPr lang="en-US" altLang="ko-KR" sz="1200" b="0" dirty="0"/>
          </a:p>
        </p:txBody>
      </p:sp>
      <p:sp>
        <p:nvSpPr>
          <p:cNvPr id="4" name="머리글 개체 틀 3">
            <a:extLst>
              <a:ext uri="{FF2B5EF4-FFF2-40B4-BE49-F238E27FC236}">
                <a16:creationId xmlns:a16="http://schemas.microsoft.com/office/drawing/2014/main" id="{DF7F7005-F8E3-F78C-F163-100363F525B4}"/>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0E8F7CCC-33A7-192E-5316-1827F5B7ADD3}"/>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32B353F3-2E99-B15E-0C14-06943D5FF4FD}"/>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23B4CFE-8BD1-7A4F-3D27-764FD42B6D49}"/>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4</a:t>
            </a:fld>
            <a:endParaRPr lang="en-US" altLang="ko-KR"/>
          </a:p>
        </p:txBody>
      </p:sp>
    </p:spTree>
    <p:extLst>
      <p:ext uri="{BB962C8B-B14F-4D97-AF65-F5344CB8AC3E}">
        <p14:creationId xmlns:p14="http://schemas.microsoft.com/office/powerpoint/2010/main" val="3610060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F99FF-FA9B-1A7D-68EC-C8CC2DC6611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50BDBF4D-C112-C0B7-62DB-46F4E88A611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AD246B0-C5A9-7558-F9C1-9FD768075C52}"/>
              </a:ext>
            </a:extLst>
          </p:cNvPr>
          <p:cNvSpPr>
            <a:spLocks noGrp="1"/>
          </p:cNvSpPr>
          <p:nvPr>
            <p:ph type="body" idx="1"/>
          </p:nvPr>
        </p:nvSpPr>
        <p:spPr/>
        <p:txBody>
          <a:bodyPr/>
          <a:lstStyle/>
          <a:p>
            <a:pPr marL="0" lvl="0" indent="0" algn="l" rtl="0">
              <a:lnSpc>
                <a:spcPct val="125000"/>
              </a:lnSpc>
              <a:spcBef>
                <a:spcPts val="480"/>
              </a:spcBef>
              <a:spcAft>
                <a:spcPts val="0"/>
              </a:spcAft>
              <a:buSzPts val="1500"/>
              <a:buNone/>
            </a:pPr>
            <a:endParaRPr lang="en-US" altLang="ko-KR" sz="1200" b="0" dirty="0"/>
          </a:p>
        </p:txBody>
      </p:sp>
      <p:sp>
        <p:nvSpPr>
          <p:cNvPr id="4" name="머리글 개체 틀 3">
            <a:extLst>
              <a:ext uri="{FF2B5EF4-FFF2-40B4-BE49-F238E27FC236}">
                <a16:creationId xmlns:a16="http://schemas.microsoft.com/office/drawing/2014/main" id="{DF7F7005-F8E3-F78C-F163-100363F525B4}"/>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0E8F7CCC-33A7-192E-5316-1827F5B7ADD3}"/>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32B353F3-2E99-B15E-0C14-06943D5FF4FD}"/>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23B4CFE-8BD1-7A4F-3D27-764FD42B6D49}"/>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5</a:t>
            </a:fld>
            <a:endParaRPr lang="en-US" altLang="ko-KR"/>
          </a:p>
        </p:txBody>
      </p:sp>
    </p:spTree>
    <p:extLst>
      <p:ext uri="{BB962C8B-B14F-4D97-AF65-F5344CB8AC3E}">
        <p14:creationId xmlns:p14="http://schemas.microsoft.com/office/powerpoint/2010/main" val="90995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F99FF-FA9B-1A7D-68EC-C8CC2DC6611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50BDBF4D-C112-C0B7-62DB-46F4E88A611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AD246B0-C5A9-7558-F9C1-9FD768075C52}"/>
              </a:ext>
            </a:extLst>
          </p:cNvPr>
          <p:cNvSpPr>
            <a:spLocks noGrp="1"/>
          </p:cNvSpPr>
          <p:nvPr>
            <p:ph type="body" idx="1"/>
          </p:nvPr>
        </p:nvSpPr>
        <p:spPr/>
        <p:txBody>
          <a:bodyPr/>
          <a:lstStyle/>
          <a:p>
            <a:pPr marL="0" lvl="0" indent="0" algn="l" rtl="0">
              <a:lnSpc>
                <a:spcPct val="125000"/>
              </a:lnSpc>
              <a:spcBef>
                <a:spcPts val="480"/>
              </a:spcBef>
              <a:spcAft>
                <a:spcPts val="0"/>
              </a:spcAft>
              <a:buSzPts val="1500"/>
              <a:buNone/>
            </a:pPr>
            <a:endParaRPr lang="en-US" altLang="ko-KR" sz="1200" b="0" dirty="0"/>
          </a:p>
        </p:txBody>
      </p:sp>
      <p:sp>
        <p:nvSpPr>
          <p:cNvPr id="4" name="머리글 개체 틀 3">
            <a:extLst>
              <a:ext uri="{FF2B5EF4-FFF2-40B4-BE49-F238E27FC236}">
                <a16:creationId xmlns:a16="http://schemas.microsoft.com/office/drawing/2014/main" id="{DF7F7005-F8E3-F78C-F163-100363F525B4}"/>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0E8F7CCC-33A7-192E-5316-1827F5B7ADD3}"/>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32B353F3-2E99-B15E-0C14-06943D5FF4FD}"/>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23B4CFE-8BD1-7A4F-3D27-764FD42B6D49}"/>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6</a:t>
            </a:fld>
            <a:endParaRPr lang="en-US" altLang="ko-KR"/>
          </a:p>
        </p:txBody>
      </p:sp>
    </p:spTree>
    <p:extLst>
      <p:ext uri="{BB962C8B-B14F-4D97-AF65-F5344CB8AC3E}">
        <p14:creationId xmlns:p14="http://schemas.microsoft.com/office/powerpoint/2010/main" val="1716260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F99FF-FA9B-1A7D-68EC-C8CC2DC6611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50BDBF4D-C112-C0B7-62DB-46F4E88A611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AD246B0-C5A9-7558-F9C1-9FD768075C52}"/>
              </a:ext>
            </a:extLst>
          </p:cNvPr>
          <p:cNvSpPr>
            <a:spLocks noGrp="1"/>
          </p:cNvSpPr>
          <p:nvPr>
            <p:ph type="body" idx="1"/>
          </p:nvPr>
        </p:nvSpPr>
        <p:spPr/>
        <p:txBody>
          <a:bodyPr/>
          <a:lstStyle/>
          <a:p>
            <a:pPr algn="l"/>
            <a:endParaRPr lang="en-US" altLang="ko-KR" sz="1200" b="0" dirty="0"/>
          </a:p>
        </p:txBody>
      </p:sp>
      <p:sp>
        <p:nvSpPr>
          <p:cNvPr id="4" name="머리글 개체 틀 3">
            <a:extLst>
              <a:ext uri="{FF2B5EF4-FFF2-40B4-BE49-F238E27FC236}">
                <a16:creationId xmlns:a16="http://schemas.microsoft.com/office/drawing/2014/main" id="{DF7F7005-F8E3-F78C-F163-100363F525B4}"/>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0E8F7CCC-33A7-192E-5316-1827F5B7ADD3}"/>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32B353F3-2E99-B15E-0C14-06943D5FF4FD}"/>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23B4CFE-8BD1-7A4F-3D27-764FD42B6D49}"/>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7</a:t>
            </a:fld>
            <a:endParaRPr lang="en-US" altLang="ko-KR"/>
          </a:p>
        </p:txBody>
      </p:sp>
    </p:spTree>
    <p:extLst>
      <p:ext uri="{BB962C8B-B14F-4D97-AF65-F5344CB8AC3E}">
        <p14:creationId xmlns:p14="http://schemas.microsoft.com/office/powerpoint/2010/main" val="23999138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F99FF-FA9B-1A7D-68EC-C8CC2DC6611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50BDBF4D-C112-C0B7-62DB-46F4E88A611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AD246B0-C5A9-7558-F9C1-9FD768075C52}"/>
              </a:ext>
            </a:extLst>
          </p:cNvPr>
          <p:cNvSpPr>
            <a:spLocks noGrp="1"/>
          </p:cNvSpPr>
          <p:nvPr>
            <p:ph type="body" idx="1"/>
          </p:nvPr>
        </p:nvSpPr>
        <p:spPr/>
        <p:txBody>
          <a:bodyPr/>
          <a:lstStyle/>
          <a:p>
            <a:pPr marL="0" lvl="0" indent="0" algn="l" rtl="0">
              <a:lnSpc>
                <a:spcPct val="125000"/>
              </a:lnSpc>
              <a:spcBef>
                <a:spcPts val="480"/>
              </a:spcBef>
              <a:spcAft>
                <a:spcPts val="0"/>
              </a:spcAft>
              <a:buSzPts val="1500"/>
              <a:buNone/>
            </a:pPr>
            <a:endParaRPr lang="en-US" altLang="ko-KR" sz="1200" b="0" dirty="0"/>
          </a:p>
        </p:txBody>
      </p:sp>
      <p:sp>
        <p:nvSpPr>
          <p:cNvPr id="4" name="머리글 개체 틀 3">
            <a:extLst>
              <a:ext uri="{FF2B5EF4-FFF2-40B4-BE49-F238E27FC236}">
                <a16:creationId xmlns:a16="http://schemas.microsoft.com/office/drawing/2014/main" id="{DF7F7005-F8E3-F78C-F163-100363F525B4}"/>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0E8F7CCC-33A7-192E-5316-1827F5B7ADD3}"/>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32B353F3-2E99-B15E-0C14-06943D5FF4FD}"/>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23B4CFE-8BD1-7A4F-3D27-764FD42B6D49}"/>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8</a:t>
            </a:fld>
            <a:endParaRPr lang="en-US" altLang="ko-KR"/>
          </a:p>
        </p:txBody>
      </p:sp>
    </p:spTree>
    <p:extLst>
      <p:ext uri="{BB962C8B-B14F-4D97-AF65-F5344CB8AC3E}">
        <p14:creationId xmlns:p14="http://schemas.microsoft.com/office/powerpoint/2010/main" val="24151251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F99FF-FA9B-1A7D-68EC-C8CC2DC66114}"/>
            </a:ext>
          </a:extLst>
        </p:cNvPr>
        <p:cNvGrpSpPr/>
        <p:nvPr/>
      </p:nvGrpSpPr>
      <p:grpSpPr>
        <a:xfrm>
          <a:off x="0" y="0"/>
          <a:ext cx="0" cy="0"/>
          <a:chOff x="0" y="0"/>
          <a:chExt cx="0" cy="0"/>
        </a:xfrm>
      </p:grpSpPr>
      <p:sp>
        <p:nvSpPr>
          <p:cNvPr id="2" name="슬라이드 이미지 개체 틀 1">
            <a:extLst>
              <a:ext uri="{FF2B5EF4-FFF2-40B4-BE49-F238E27FC236}">
                <a16:creationId xmlns:a16="http://schemas.microsoft.com/office/drawing/2014/main" id="{50BDBF4D-C112-C0B7-62DB-46F4E88A611F}"/>
              </a:ext>
            </a:extLst>
          </p:cNvPr>
          <p:cNvSpPr>
            <a:spLocks noGrp="1" noRot="1" noChangeAspect="1"/>
          </p:cNvSpPr>
          <p:nvPr>
            <p:ph type="sldImg"/>
          </p:nvPr>
        </p:nvSpPr>
        <p:spPr/>
      </p:sp>
      <p:sp>
        <p:nvSpPr>
          <p:cNvPr id="3" name="슬라이드 노트 개체 틀 2">
            <a:extLst>
              <a:ext uri="{FF2B5EF4-FFF2-40B4-BE49-F238E27FC236}">
                <a16:creationId xmlns:a16="http://schemas.microsoft.com/office/drawing/2014/main" id="{BAD246B0-C5A9-7558-F9C1-9FD768075C52}"/>
              </a:ext>
            </a:extLst>
          </p:cNvPr>
          <p:cNvSpPr>
            <a:spLocks noGrp="1"/>
          </p:cNvSpPr>
          <p:nvPr>
            <p:ph type="body" idx="1"/>
          </p:nvPr>
        </p:nvSpPr>
        <p:spPr/>
        <p:txBody>
          <a:bodyPr/>
          <a:lstStyle/>
          <a:p>
            <a:pPr marL="0" lvl="0" indent="0" algn="l" rtl="0">
              <a:lnSpc>
                <a:spcPct val="125000"/>
              </a:lnSpc>
              <a:spcBef>
                <a:spcPts val="480"/>
              </a:spcBef>
              <a:spcAft>
                <a:spcPts val="0"/>
              </a:spcAft>
              <a:buSzPts val="1500"/>
              <a:buNone/>
            </a:pPr>
            <a:endParaRPr lang="en-US" altLang="ko-KR" sz="1200" b="0" dirty="0"/>
          </a:p>
        </p:txBody>
      </p:sp>
      <p:sp>
        <p:nvSpPr>
          <p:cNvPr id="4" name="머리글 개체 틀 3">
            <a:extLst>
              <a:ext uri="{FF2B5EF4-FFF2-40B4-BE49-F238E27FC236}">
                <a16:creationId xmlns:a16="http://schemas.microsoft.com/office/drawing/2014/main" id="{DF7F7005-F8E3-F78C-F163-100363F525B4}"/>
              </a:ext>
            </a:extLst>
          </p:cNvPr>
          <p:cNvSpPr>
            <a:spLocks noGrp="1"/>
          </p:cNvSpPr>
          <p:nvPr>
            <p:ph type="hdr" sz="quarter" idx="10"/>
          </p:nvPr>
        </p:nvSpPr>
        <p:spPr/>
        <p:txBody>
          <a:bodyPr/>
          <a:lstStyle/>
          <a:p>
            <a:pPr>
              <a:defRPr/>
            </a:pPr>
            <a:r>
              <a:rPr lang="en-US"/>
              <a:t>doc.: IEEE 802.11-yy/xxxxr0</a:t>
            </a:r>
          </a:p>
        </p:txBody>
      </p:sp>
      <p:sp>
        <p:nvSpPr>
          <p:cNvPr id="5" name="날짜 개체 틀 4">
            <a:extLst>
              <a:ext uri="{FF2B5EF4-FFF2-40B4-BE49-F238E27FC236}">
                <a16:creationId xmlns:a16="http://schemas.microsoft.com/office/drawing/2014/main" id="{0E8F7CCC-33A7-192E-5316-1827F5B7ADD3}"/>
              </a:ext>
            </a:extLst>
          </p:cNvPr>
          <p:cNvSpPr>
            <a:spLocks noGrp="1"/>
          </p:cNvSpPr>
          <p:nvPr>
            <p:ph type="dt" idx="11"/>
          </p:nvPr>
        </p:nvSpPr>
        <p:spPr/>
        <p:txBody>
          <a:bodyPr/>
          <a:lstStyle/>
          <a:p>
            <a:pPr>
              <a:defRPr/>
            </a:pPr>
            <a:r>
              <a:rPr lang="en-US"/>
              <a:t>Month Year</a:t>
            </a:r>
          </a:p>
        </p:txBody>
      </p:sp>
      <p:sp>
        <p:nvSpPr>
          <p:cNvPr id="6" name="바닥글 개체 틀 5">
            <a:extLst>
              <a:ext uri="{FF2B5EF4-FFF2-40B4-BE49-F238E27FC236}">
                <a16:creationId xmlns:a16="http://schemas.microsoft.com/office/drawing/2014/main" id="{32B353F3-2E99-B15E-0C14-06943D5FF4FD}"/>
              </a:ext>
            </a:extLst>
          </p:cNvPr>
          <p:cNvSpPr>
            <a:spLocks noGrp="1"/>
          </p:cNvSpPr>
          <p:nvPr>
            <p:ph type="ftr" sz="quarter" idx="12"/>
          </p:nvPr>
        </p:nvSpPr>
        <p:spPr/>
        <p:txBody>
          <a:bodyPr/>
          <a:lstStyle/>
          <a:p>
            <a:pPr lvl="4">
              <a:defRPr/>
            </a:pPr>
            <a:r>
              <a:rPr lang="en-US"/>
              <a:t>John Doe, Some Company</a:t>
            </a:r>
          </a:p>
        </p:txBody>
      </p:sp>
      <p:sp>
        <p:nvSpPr>
          <p:cNvPr id="7" name="슬라이드 번호 개체 틀 6">
            <a:extLst>
              <a:ext uri="{FF2B5EF4-FFF2-40B4-BE49-F238E27FC236}">
                <a16:creationId xmlns:a16="http://schemas.microsoft.com/office/drawing/2014/main" id="{923B4CFE-8BD1-7A4F-3D27-764FD42B6D49}"/>
              </a:ext>
            </a:extLst>
          </p:cNvPr>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9</a:t>
            </a:fld>
            <a:endParaRPr lang="en-US" altLang="ko-KR"/>
          </a:p>
        </p:txBody>
      </p:sp>
    </p:spTree>
    <p:extLst>
      <p:ext uri="{BB962C8B-B14F-4D97-AF65-F5344CB8AC3E}">
        <p14:creationId xmlns:p14="http://schemas.microsoft.com/office/powerpoint/2010/main" val="1259539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err="1"/>
              <a:t>Insun</a:t>
            </a:r>
            <a:r>
              <a:rPr lang="en-US" altLang="ko-KR" dirty="0"/>
              <a:t> Jang et. al,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err="1"/>
              <a:t>Insun</a:t>
            </a:r>
            <a:r>
              <a:rPr lang="en-US" altLang="ko-KR" dirty="0"/>
              <a:t> Jang et. al,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a:t>Click to edit Master text styles</a:t>
            </a:r>
          </a:p>
          <a:p>
            <a:pPr lvl="1"/>
            <a:r>
              <a:rPr lang="en-US" altLang="ko-KR" dirty="0"/>
              <a:t>Second level</a:t>
            </a:r>
          </a:p>
          <a:p>
            <a:pPr lvl="2"/>
            <a:r>
              <a:rPr lang="en-US" altLang="ko-KR" dirty="0"/>
              <a:t>Third level</a:t>
            </a:r>
          </a:p>
          <a:p>
            <a:pPr lvl="3"/>
            <a:r>
              <a:rPr lang="en-US" altLang="ko-KR" dirty="0"/>
              <a:t>Fourth level</a:t>
            </a:r>
          </a:p>
          <a:p>
            <a:pPr lvl="4"/>
            <a:r>
              <a:rPr lang="en-US" altLang="ko-KR" dirty="0"/>
              <a:t>Fifth level</a:t>
            </a:r>
          </a:p>
        </p:txBody>
      </p:sp>
      <p:sp>
        <p:nvSpPr>
          <p:cNvPr id="1029" name="Rectangle 5"/>
          <p:cNvSpPr>
            <a:spLocks noGrp="1" noChangeArrowheads="1"/>
          </p:cNvSpPr>
          <p:nvPr>
            <p:ph type="ftr" sz="quarter" idx="3"/>
          </p:nvPr>
        </p:nvSpPr>
        <p:spPr bwMode="auto">
          <a:xfrm>
            <a:off x="6525744" y="6475413"/>
            <a:ext cx="2018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a:t>Insun</a:t>
            </a:r>
            <a:r>
              <a:rPr lang="en-US" altLang="ko-KR" dirty="0"/>
              <a:t> Jang et. al, LG Electronics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277902" y="332601"/>
            <a:ext cx="3167598"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a:cs typeface="Arial" charset="0"/>
              </a:rPr>
              <a:t>doc.: IEEE 802.11-24/834r0</a:t>
            </a:r>
          </a:p>
        </p:txBody>
      </p:sp>
      <p:sp>
        <p:nvSpPr>
          <p:cNvPr id="1032" name="Line 8"/>
          <p:cNvSpPr>
            <a:spLocks noChangeShapeType="1"/>
          </p:cNvSpPr>
          <p:nvPr/>
        </p:nvSpPr>
        <p:spPr bwMode="auto">
          <a:xfrm>
            <a:off x="673100" y="606879"/>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1" name="Rectangle 7"/>
          <p:cNvSpPr>
            <a:spLocks noChangeArrowheads="1"/>
          </p:cNvSpPr>
          <p:nvPr userDrawn="1"/>
        </p:nvSpPr>
        <p:spPr bwMode="auto">
          <a:xfrm>
            <a:off x="673100" y="294734"/>
            <a:ext cx="968214"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z="1800" b="1" kern="1200" dirty="0">
                <a:solidFill>
                  <a:schemeClr val="tx1"/>
                </a:solidFill>
                <a:latin typeface="Times New Roman" panose="02020603050405020304" pitchFamily="18" charset="0"/>
                <a:ea typeface="+mn-ea"/>
                <a:cs typeface="+mn-cs"/>
              </a:rPr>
              <a:t>May 2024</a:t>
            </a:r>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xfrm>
            <a:off x="6865580" y="6475413"/>
            <a:ext cx="1678345" cy="184666"/>
          </a:xfrm>
        </p:spPr>
        <p:txBody>
          <a:bodyPr/>
          <a:lstStyle/>
          <a:p>
            <a:pPr>
              <a:defRPr/>
            </a:pPr>
            <a:r>
              <a:rPr lang="en-US" altLang="ko-KR" dirty="0" err="1"/>
              <a:t>Insun</a:t>
            </a:r>
            <a:r>
              <a:rPr lang="en-US" altLang="ko-KR" dirty="0"/>
              <a:t> Jang, LG Electronics</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a:solidFill>
                  <a:schemeClr val="tx1"/>
                </a:solidFill>
                <a:ea typeface="굴림" panose="020B0600000101010101" pitchFamily="50" charset="-127"/>
              </a:rPr>
              <a:t>Some Details on In-Device Coexistence</a:t>
            </a: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a:ea typeface="굴림" panose="020B0600000101010101" pitchFamily="50" charset="-127"/>
              </a:rPr>
              <a:t>Date:</a:t>
            </a:r>
            <a:r>
              <a:rPr lang="en-US" altLang="ko-KR" sz="2000" b="0" dirty="0">
                <a:ea typeface="굴림" panose="020B0600000101010101" pitchFamily="50" charset="-127"/>
              </a:rPr>
              <a:t> 2024-05-13</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9" name="Table 12"/>
          <p:cNvGraphicFramePr>
            <a:graphicFrameLocks noGrp="1"/>
          </p:cNvGraphicFramePr>
          <p:nvPr>
            <p:extLst>
              <p:ext uri="{D42A27DB-BD31-4B8C-83A1-F6EECF244321}">
                <p14:modId xmlns:p14="http://schemas.microsoft.com/office/powerpoint/2010/main" val="1595893571"/>
              </p:ext>
            </p:extLst>
          </p:nvPr>
        </p:nvGraphicFramePr>
        <p:xfrm>
          <a:off x="712304" y="2819399"/>
          <a:ext cx="7620000" cy="3527160"/>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363662">
                  <a:extLst>
                    <a:ext uri="{9D8B030D-6E8A-4147-A177-3AD203B41FA5}">
                      <a16:colId xmlns:a16="http://schemas.microsoft.com/office/drawing/2014/main" val="20003"/>
                    </a:ext>
                  </a:extLst>
                </a:gridCol>
                <a:gridCol w="1844675">
                  <a:extLst>
                    <a:ext uri="{9D8B030D-6E8A-4147-A177-3AD203B41FA5}">
                      <a16:colId xmlns:a16="http://schemas.microsoft.com/office/drawing/2014/main" val="20004"/>
                    </a:ext>
                  </a:extLst>
                </a:gridCol>
              </a:tblGrid>
              <a:tr h="240096">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2790">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Insun Jang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9">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Seoul 137-130, Korea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insun.jang@lge.com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2790">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Hongwon</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Lee</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hongwon.lee@lge.com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61746700"/>
                  </a:ext>
                </a:extLst>
              </a:tr>
              <a:tr h="362790">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01477798"/>
                  </a:ext>
                </a:extLst>
              </a:tr>
              <a:tr h="362790">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Sunhee</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Baek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sunhee.baek@lge.com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87343655"/>
                  </a:ext>
                </a:extLst>
              </a:tr>
              <a:tr h="362790">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Yelin</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Yoon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yl.yoon@lge.com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80027612"/>
                  </a:ext>
                </a:extLst>
              </a:tr>
              <a:tr h="362790">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Geonhwan</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geonhwan.kim@lge.com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22280331"/>
                  </a:ext>
                </a:extLst>
              </a:tr>
              <a:tr h="362790">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Dongju</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Cha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dongju.cha@lge.com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79226691"/>
                  </a:ext>
                </a:extLst>
              </a:tr>
              <a:tr h="362790">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HanGyu</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Cho</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hg.cho@lge.com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67235989"/>
                  </a:ext>
                </a:extLst>
              </a:tr>
              <a:tr h="362790">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Sanggook</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10680 Treena St, San Diego CA 92131 , USA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sanggook.kim@lge.com</a:t>
                      </a:r>
                      <a:endParaRPr kumimoji="0" lang="ko-KR" altLang="en-US"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31864037"/>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FEE4D-A188-4DE1-0E19-C2220A72C45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94F0314-A316-F62F-270B-537D24410F90}"/>
              </a:ext>
            </a:extLst>
          </p:cNvPr>
          <p:cNvSpPr>
            <a:spLocks noGrp="1"/>
          </p:cNvSpPr>
          <p:nvPr>
            <p:ph type="title"/>
          </p:nvPr>
        </p:nvSpPr>
        <p:spPr/>
        <p:txBody>
          <a:bodyPr/>
          <a:lstStyle/>
          <a:p>
            <a:r>
              <a:rPr lang="en-US" altLang="ko-KR" dirty="0"/>
              <a:t>Additional Frames</a:t>
            </a:r>
            <a:endParaRPr lang="ko-KR" altLang="en-US" dirty="0"/>
          </a:p>
        </p:txBody>
      </p:sp>
      <p:sp>
        <p:nvSpPr>
          <p:cNvPr id="3" name="내용 개체 틀 2">
            <a:extLst>
              <a:ext uri="{FF2B5EF4-FFF2-40B4-BE49-F238E27FC236}">
                <a16:creationId xmlns:a16="http://schemas.microsoft.com/office/drawing/2014/main" id="{A9FF5F1D-09AC-8F4D-8687-47974903288C}"/>
              </a:ext>
            </a:extLst>
          </p:cNvPr>
          <p:cNvSpPr>
            <a:spLocks noGrp="1"/>
          </p:cNvSpPr>
          <p:nvPr>
            <p:ph idx="1"/>
          </p:nvPr>
        </p:nvSpPr>
        <p:spPr/>
        <p:txBody>
          <a:bodyPr/>
          <a:lstStyle/>
          <a:p>
            <a:r>
              <a:rPr lang="en-US" altLang="ko-KR" sz="2000" dirty="0"/>
              <a:t>In response to (MU-)RTS,</a:t>
            </a:r>
          </a:p>
          <a:p>
            <a:pPr lvl="1"/>
            <a:r>
              <a:rPr lang="en-US" altLang="ko-KR" sz="1600" dirty="0"/>
              <a:t>For RTS, TXOP responder may carry IDC Info by adjusting duration value, i.e., inform only IDC start time without any other info [1][3]</a:t>
            </a:r>
          </a:p>
          <a:p>
            <a:pPr lvl="1"/>
            <a:r>
              <a:rPr lang="en-US" altLang="ko-KR" sz="1600" dirty="0"/>
              <a:t>For MU-RTS, TXOP responder cannot carry any IDC Info</a:t>
            </a:r>
          </a:p>
          <a:p>
            <a:endParaRPr lang="en-US" altLang="ko-KR" sz="2000" dirty="0"/>
          </a:p>
          <a:p>
            <a:r>
              <a:rPr lang="en-US" altLang="ko-KR" sz="2000" dirty="0"/>
              <a:t>TXOP holder as a non-AP STA can inform TXOP responder(s) with its IDC Info</a:t>
            </a:r>
          </a:p>
          <a:p>
            <a:pPr lvl="1"/>
            <a:r>
              <a:rPr lang="en-US" altLang="ko-KR" sz="1600" dirty="0"/>
              <a:t>For BAR, we can have the same way as compressed BAR</a:t>
            </a:r>
          </a:p>
          <a:p>
            <a:pPr lvl="1"/>
            <a:r>
              <a:rPr lang="en-US" altLang="ko-KR" sz="1600" dirty="0"/>
              <a:t>Especially, in Trigger Frame as mobile AP, IDC info may be informed	</a:t>
            </a:r>
          </a:p>
          <a:p>
            <a:pPr lvl="2"/>
            <a:r>
              <a:rPr lang="en-US" altLang="ko-KR" sz="1400" dirty="0"/>
              <a:t>We can have another Common Info, i.e., Special User Info with another AID value</a:t>
            </a:r>
          </a:p>
          <a:p>
            <a:pPr lvl="2"/>
            <a:r>
              <a:rPr lang="en-US" altLang="ko-KR" sz="1400" dirty="0"/>
              <a:t>Similarly, rather than IDC Info-specific User Info, it could accommodate different control information as well as IDC Info (i.e., ID + Information) [9], [11]</a:t>
            </a:r>
          </a:p>
        </p:txBody>
      </p:sp>
      <p:sp>
        <p:nvSpPr>
          <p:cNvPr id="4" name="바닥글 개체 틀 3">
            <a:extLst>
              <a:ext uri="{FF2B5EF4-FFF2-40B4-BE49-F238E27FC236}">
                <a16:creationId xmlns:a16="http://schemas.microsoft.com/office/drawing/2014/main" id="{778A2468-AD94-010A-3743-71F7B1077953}"/>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C38FF9A3-0168-6E6C-92F9-F10398D57AF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10</a:t>
            </a:fld>
            <a:endParaRPr lang="en-US" altLang="ko-KR"/>
          </a:p>
        </p:txBody>
      </p:sp>
    </p:spTree>
    <p:extLst>
      <p:ext uri="{BB962C8B-B14F-4D97-AF65-F5344CB8AC3E}">
        <p14:creationId xmlns:p14="http://schemas.microsoft.com/office/powerpoint/2010/main" val="2835086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FEE4D-A188-4DE1-0E19-C2220A72C45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94F0314-A316-F62F-270B-537D24410F90}"/>
              </a:ext>
            </a:extLst>
          </p:cNvPr>
          <p:cNvSpPr>
            <a:spLocks noGrp="1"/>
          </p:cNvSpPr>
          <p:nvPr>
            <p:ph type="title"/>
          </p:nvPr>
        </p:nvSpPr>
        <p:spPr/>
        <p:txBody>
          <a:bodyPr/>
          <a:lstStyle/>
          <a:p>
            <a:r>
              <a:rPr lang="en-US" altLang="ko-KR" dirty="0"/>
              <a:t>Several Issues on IDC</a:t>
            </a:r>
            <a:endParaRPr lang="ko-KR" altLang="en-US" dirty="0"/>
          </a:p>
        </p:txBody>
      </p:sp>
      <p:sp>
        <p:nvSpPr>
          <p:cNvPr id="3" name="내용 개체 틀 2">
            <a:extLst>
              <a:ext uri="{FF2B5EF4-FFF2-40B4-BE49-F238E27FC236}">
                <a16:creationId xmlns:a16="http://schemas.microsoft.com/office/drawing/2014/main" id="{A9FF5F1D-09AC-8F4D-8687-47974903288C}"/>
              </a:ext>
            </a:extLst>
          </p:cNvPr>
          <p:cNvSpPr>
            <a:spLocks noGrp="1"/>
          </p:cNvSpPr>
          <p:nvPr>
            <p:ph idx="1"/>
          </p:nvPr>
        </p:nvSpPr>
        <p:spPr/>
        <p:txBody>
          <a:bodyPr/>
          <a:lstStyle/>
          <a:p>
            <a:r>
              <a:rPr lang="en-US" altLang="ko-KR" sz="2000" dirty="0"/>
              <a:t>Blindness</a:t>
            </a:r>
          </a:p>
          <a:p>
            <a:pPr lvl="1"/>
            <a:r>
              <a:rPr lang="en-US" altLang="ko-KR" sz="1600" dirty="0"/>
              <a:t>After experiencing IDC, STA may lose medium which seems to be similar to that in the power saving mechanism (i.e., doze state -&gt; awake state)</a:t>
            </a:r>
          </a:p>
          <a:p>
            <a:pPr lvl="1"/>
            <a:r>
              <a:rPr lang="en-US" altLang="ko-KR" sz="1600" dirty="0"/>
              <a:t>We can simply reuse </a:t>
            </a:r>
            <a:r>
              <a:rPr lang="en-US" altLang="ko-KR" sz="1600" dirty="0" err="1"/>
              <a:t>NAVSyncTimer</a:t>
            </a:r>
            <a:r>
              <a:rPr lang="en-US" altLang="ko-KR" sz="1600" dirty="0"/>
              <a:t> or another new timer for IDC</a:t>
            </a:r>
          </a:p>
          <a:p>
            <a:r>
              <a:rPr lang="en-US" altLang="ko-KR" sz="2000" dirty="0"/>
              <a:t>Failure</a:t>
            </a:r>
          </a:p>
          <a:p>
            <a:pPr lvl="1"/>
            <a:r>
              <a:rPr lang="en-US" altLang="ko-KR" sz="1600" dirty="0"/>
              <a:t>Already mentioned in [3], i.e., STA (that was TXOP responder) can inform that BA couldn’t be </a:t>
            </a:r>
            <a:r>
              <a:rPr lang="en-US" altLang="ko-KR" sz="1600" dirty="0" err="1"/>
              <a:t>Txed</a:t>
            </a:r>
            <a:r>
              <a:rPr lang="en-US" altLang="ko-KR" sz="1600" dirty="0"/>
              <a:t> due to IDC to avoid wrong rate adaptation </a:t>
            </a:r>
          </a:p>
          <a:p>
            <a:pPr lvl="1"/>
            <a:r>
              <a:rPr lang="en-US" altLang="ko-KR" sz="1600" dirty="0"/>
              <a:t>On the other hand, TXOP holder may experience failure of Tx due to a</a:t>
            </a:r>
            <a:r>
              <a:rPr lang="ko-KR" altLang="en-US" sz="1600" dirty="0"/>
              <a:t> </a:t>
            </a:r>
            <a:r>
              <a:rPr lang="en-US" altLang="ko-KR" sz="1600" dirty="0"/>
              <a:t>sudden IDC and in that case TXOP holder may not increase CW</a:t>
            </a:r>
          </a:p>
          <a:p>
            <a:r>
              <a:rPr lang="en-US" altLang="ko-KR" sz="2000" dirty="0"/>
              <a:t>Rules changes for TF</a:t>
            </a:r>
          </a:p>
          <a:p>
            <a:pPr lvl="1"/>
            <a:r>
              <a:rPr lang="en-US" altLang="ko-KR" sz="1600" dirty="0"/>
              <a:t>In baseline, “A non-AP STA that sends an HE TB PPDU as a response to a Basic Trigger frame shall set the Ack Policy Indicator subfield of the QoS Data frames or QoS Null frames to Normal Ack or Implicit BAR”, which can be modified, e.g., allowing other Ack policies (due to IDC)</a:t>
            </a:r>
          </a:p>
          <a:p>
            <a:pPr lvl="1"/>
            <a:endParaRPr lang="en-US" altLang="ko-KR" sz="1600" dirty="0"/>
          </a:p>
        </p:txBody>
      </p:sp>
      <p:sp>
        <p:nvSpPr>
          <p:cNvPr id="4" name="바닥글 개체 틀 3">
            <a:extLst>
              <a:ext uri="{FF2B5EF4-FFF2-40B4-BE49-F238E27FC236}">
                <a16:creationId xmlns:a16="http://schemas.microsoft.com/office/drawing/2014/main" id="{778A2468-AD94-010A-3743-71F7B1077953}"/>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C38FF9A3-0168-6E6C-92F9-F10398D57AF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11</a:t>
            </a:fld>
            <a:endParaRPr lang="en-US" altLang="ko-KR"/>
          </a:p>
        </p:txBody>
      </p:sp>
    </p:spTree>
    <p:extLst>
      <p:ext uri="{BB962C8B-B14F-4D97-AF65-F5344CB8AC3E}">
        <p14:creationId xmlns:p14="http://schemas.microsoft.com/office/powerpoint/2010/main" val="20710014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FEE4D-A188-4DE1-0E19-C2220A72C45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94F0314-A316-F62F-270B-537D24410F90}"/>
              </a:ext>
            </a:extLst>
          </p:cNvPr>
          <p:cNvSpPr>
            <a:spLocks noGrp="1"/>
          </p:cNvSpPr>
          <p:nvPr>
            <p:ph type="title"/>
          </p:nvPr>
        </p:nvSpPr>
        <p:spPr/>
        <p:txBody>
          <a:bodyPr/>
          <a:lstStyle/>
          <a:p>
            <a:r>
              <a:rPr lang="en-US" altLang="ko-KR" dirty="0"/>
              <a:t>Conclusion</a:t>
            </a:r>
            <a:endParaRPr lang="ko-KR" altLang="en-US" dirty="0"/>
          </a:p>
        </p:txBody>
      </p:sp>
      <p:sp>
        <p:nvSpPr>
          <p:cNvPr id="3" name="내용 개체 틀 2">
            <a:extLst>
              <a:ext uri="{FF2B5EF4-FFF2-40B4-BE49-F238E27FC236}">
                <a16:creationId xmlns:a16="http://schemas.microsoft.com/office/drawing/2014/main" id="{A9FF5F1D-09AC-8F4D-8687-47974903288C}"/>
              </a:ext>
            </a:extLst>
          </p:cNvPr>
          <p:cNvSpPr>
            <a:spLocks noGrp="1"/>
          </p:cNvSpPr>
          <p:nvPr>
            <p:ph idx="1"/>
          </p:nvPr>
        </p:nvSpPr>
        <p:spPr/>
        <p:txBody>
          <a:bodyPr/>
          <a:lstStyle/>
          <a:p>
            <a:r>
              <a:rPr lang="en-US" altLang="ko-KR" sz="2000" dirty="0"/>
              <a:t>We’ve focused on aperiodic/unpredictable IDC</a:t>
            </a:r>
          </a:p>
          <a:p>
            <a:pPr lvl="1"/>
            <a:r>
              <a:rPr lang="en-US" altLang="ko-KR" sz="1600" dirty="0"/>
              <a:t>IDC Info can be carried dynamically in ICF/ICR at the beginning of TXOP and several frames (e.g., QoS Data, BA) during TXOP by TXOP holder and TXOP responder</a:t>
            </a:r>
          </a:p>
          <a:p>
            <a:pPr lvl="1"/>
            <a:r>
              <a:rPr lang="en-US" altLang="ko-KR" sz="1600" dirty="0"/>
              <a:t>It is expected that IDC Info mostly would be informed in unsolicited ways rather than it is directly solicited</a:t>
            </a:r>
          </a:p>
          <a:p>
            <a:endParaRPr lang="en-US" altLang="ko-KR" sz="2000" dirty="0"/>
          </a:p>
          <a:p>
            <a:r>
              <a:rPr lang="en-US" altLang="ko-KR" sz="2000" dirty="0"/>
              <a:t>We also discussed the detail design of indicating IDC Info and several issues</a:t>
            </a:r>
          </a:p>
          <a:p>
            <a:pPr lvl="1"/>
            <a:r>
              <a:rPr lang="en-US" altLang="ko-KR" sz="1600" dirty="0"/>
              <a:t>Mainly, focusing on A-control, ICF/ICR, BA to carry IDC Info (or further Control Info)</a:t>
            </a:r>
          </a:p>
          <a:p>
            <a:pPr lvl="1"/>
            <a:r>
              <a:rPr lang="en-US" altLang="ko-KR" sz="1600" dirty="0"/>
              <a:t>Especially, we may have a direction of flexibly responding a TF to carry one or more Control Info(s) including IDC Info</a:t>
            </a:r>
          </a:p>
        </p:txBody>
      </p:sp>
      <p:sp>
        <p:nvSpPr>
          <p:cNvPr id="4" name="바닥글 개체 틀 3">
            <a:extLst>
              <a:ext uri="{FF2B5EF4-FFF2-40B4-BE49-F238E27FC236}">
                <a16:creationId xmlns:a16="http://schemas.microsoft.com/office/drawing/2014/main" id="{778A2468-AD94-010A-3743-71F7B1077953}"/>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C38FF9A3-0168-6E6C-92F9-F10398D57AF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12</a:t>
            </a:fld>
            <a:endParaRPr lang="en-US" altLang="ko-KR"/>
          </a:p>
        </p:txBody>
      </p:sp>
    </p:spTree>
    <p:extLst>
      <p:ext uri="{BB962C8B-B14F-4D97-AF65-F5344CB8AC3E}">
        <p14:creationId xmlns:p14="http://schemas.microsoft.com/office/powerpoint/2010/main" val="33838868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1</a:t>
            </a:r>
            <a:endParaRPr lang="ko-KR" altLang="en-US" dirty="0"/>
          </a:p>
        </p:txBody>
      </p:sp>
      <p:sp>
        <p:nvSpPr>
          <p:cNvPr id="3" name="내용 개체 틀 2"/>
          <p:cNvSpPr>
            <a:spLocks noGrp="1"/>
          </p:cNvSpPr>
          <p:nvPr>
            <p:ph idx="1"/>
          </p:nvPr>
        </p:nvSpPr>
        <p:spPr/>
        <p:txBody>
          <a:bodyPr/>
          <a:lstStyle/>
          <a:p>
            <a:r>
              <a:rPr lang="en-US" altLang="ko-KR" sz="2000" dirty="0"/>
              <a:t>Do you agree </a:t>
            </a:r>
            <a:r>
              <a:rPr lang="en-US" altLang="zh-CN" sz="2000" dirty="0"/>
              <a:t>to include the following into the 11bn SFD?</a:t>
            </a:r>
            <a:endParaRPr lang="en-US" altLang="ko-KR" sz="2000" dirty="0"/>
          </a:p>
          <a:p>
            <a:pPr lvl="1"/>
            <a:r>
              <a:rPr lang="en-US" altLang="ko-KR" sz="1800" dirty="0"/>
              <a:t>11bn defines a new Control ID in A-control to include the information regarding unavailability from in-device coexistence within a non-AP STA</a:t>
            </a:r>
          </a:p>
          <a:p>
            <a:pPr lvl="2"/>
            <a:r>
              <a:rPr lang="en-US" altLang="ko-KR" sz="1600" dirty="0"/>
              <a:t>The information includes at least when the non-AP STA transmitting the information will be unavailable</a:t>
            </a:r>
          </a:p>
          <a:p>
            <a:pPr lvl="2"/>
            <a:r>
              <a:rPr lang="en-US" altLang="ko-KR" sz="1600" dirty="0"/>
              <a:t>Signaling detail is TBD</a:t>
            </a:r>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13</a:t>
            </a:fld>
            <a:endParaRPr lang="en-US" altLang="ko-KR"/>
          </a:p>
        </p:txBody>
      </p:sp>
    </p:spTree>
    <p:extLst>
      <p:ext uri="{BB962C8B-B14F-4D97-AF65-F5344CB8AC3E}">
        <p14:creationId xmlns:p14="http://schemas.microsoft.com/office/powerpoint/2010/main" val="945776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2</a:t>
            </a:r>
            <a:endParaRPr lang="ko-KR" altLang="en-US" dirty="0"/>
          </a:p>
        </p:txBody>
      </p:sp>
      <p:sp>
        <p:nvSpPr>
          <p:cNvPr id="3" name="내용 개체 틀 2"/>
          <p:cNvSpPr>
            <a:spLocks noGrp="1"/>
          </p:cNvSpPr>
          <p:nvPr>
            <p:ph idx="1"/>
          </p:nvPr>
        </p:nvSpPr>
        <p:spPr/>
        <p:txBody>
          <a:bodyPr/>
          <a:lstStyle/>
          <a:p>
            <a:r>
              <a:rPr lang="en-US" altLang="ko-KR" sz="2000" dirty="0"/>
              <a:t>Do you agree </a:t>
            </a:r>
            <a:r>
              <a:rPr lang="en-US" altLang="zh-CN" sz="2000" dirty="0"/>
              <a:t>to include the following into the 11bn SFD?</a:t>
            </a:r>
            <a:endParaRPr lang="en-US" altLang="ko-KR" sz="2000" dirty="0"/>
          </a:p>
          <a:p>
            <a:pPr lvl="1"/>
            <a:r>
              <a:rPr lang="en-US" altLang="ko-KR" sz="1800" dirty="0"/>
              <a:t>11bn defines a mechanism where in a frame in a response to a Trigger frame, the information regarding unavailability from in-device coexistence within a non-AP STA can be carried with the control information solicited from the Trigger frame</a:t>
            </a:r>
          </a:p>
          <a:p>
            <a:pPr lvl="2"/>
            <a:r>
              <a:rPr lang="en-US" altLang="ko-KR" sz="1600" dirty="0"/>
              <a:t>The information includes at least when a non-AP STA transmitting the information will be unavailable</a:t>
            </a:r>
          </a:p>
          <a:p>
            <a:pPr lvl="2"/>
            <a:r>
              <a:rPr lang="en-US" altLang="ko-KR" sz="1600" dirty="0"/>
              <a:t>Possible variant of the Trigger frame and the type of responding frame are TBD</a:t>
            </a:r>
          </a:p>
          <a:p>
            <a:pPr lvl="2"/>
            <a:r>
              <a:rPr lang="en-US" altLang="ko-KR" sz="1600" dirty="0"/>
              <a:t>Signaling detail is TBD</a:t>
            </a:r>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14</a:t>
            </a:fld>
            <a:endParaRPr lang="en-US" altLang="ko-KR"/>
          </a:p>
        </p:txBody>
      </p:sp>
    </p:spTree>
    <p:extLst>
      <p:ext uri="{BB962C8B-B14F-4D97-AF65-F5344CB8AC3E}">
        <p14:creationId xmlns:p14="http://schemas.microsoft.com/office/powerpoint/2010/main" val="1966709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3</a:t>
            </a:r>
            <a:endParaRPr lang="ko-KR" altLang="en-US" dirty="0"/>
          </a:p>
        </p:txBody>
      </p:sp>
      <p:sp>
        <p:nvSpPr>
          <p:cNvPr id="3" name="내용 개체 틀 2"/>
          <p:cNvSpPr>
            <a:spLocks noGrp="1"/>
          </p:cNvSpPr>
          <p:nvPr>
            <p:ph idx="1"/>
          </p:nvPr>
        </p:nvSpPr>
        <p:spPr/>
        <p:txBody>
          <a:bodyPr/>
          <a:lstStyle/>
          <a:p>
            <a:r>
              <a:rPr lang="en-US" altLang="ko-KR" sz="2000" dirty="0"/>
              <a:t>Do you agree </a:t>
            </a:r>
            <a:r>
              <a:rPr lang="en-US" altLang="zh-CN" sz="2000" dirty="0"/>
              <a:t>to include the following into the 11bn SFD?</a:t>
            </a:r>
            <a:endParaRPr lang="en-US" altLang="ko-KR" sz="2000" dirty="0"/>
          </a:p>
          <a:p>
            <a:pPr lvl="1"/>
            <a:r>
              <a:rPr lang="en-US" altLang="ko-KR" sz="1800" dirty="0"/>
              <a:t>11bn modifies a </a:t>
            </a:r>
            <a:r>
              <a:rPr lang="en-US" altLang="ko-KR" sz="1800" dirty="0" err="1"/>
              <a:t>BlockAck</a:t>
            </a:r>
            <a:r>
              <a:rPr lang="en-US" altLang="ko-KR" sz="1800" dirty="0"/>
              <a:t> frame to include the information regarding unavailability from in-device coexistence within a non-AP STA</a:t>
            </a:r>
          </a:p>
          <a:p>
            <a:pPr lvl="2"/>
            <a:r>
              <a:rPr lang="en-US" altLang="ko-KR" sz="1600" dirty="0"/>
              <a:t>The information includes at least when the non-AP STA transmitting the information will be unavailable</a:t>
            </a:r>
          </a:p>
          <a:p>
            <a:pPr lvl="2"/>
            <a:r>
              <a:rPr lang="en-US" altLang="ko-KR" sz="1600" dirty="0"/>
              <a:t>The applied type of </a:t>
            </a:r>
            <a:r>
              <a:rPr lang="en-US" altLang="ko-KR" sz="1600" dirty="0" err="1"/>
              <a:t>BlockAck</a:t>
            </a:r>
            <a:r>
              <a:rPr lang="en-US" altLang="ko-KR" sz="1600" dirty="0"/>
              <a:t> frame is TBD</a:t>
            </a:r>
          </a:p>
          <a:p>
            <a:pPr lvl="2"/>
            <a:r>
              <a:rPr lang="en-US" altLang="ko-KR" sz="1600" dirty="0"/>
              <a:t>Signaling detail is TBD</a:t>
            </a:r>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15</a:t>
            </a:fld>
            <a:endParaRPr lang="en-US" altLang="ko-KR"/>
          </a:p>
        </p:txBody>
      </p:sp>
    </p:spTree>
    <p:extLst>
      <p:ext uri="{BB962C8B-B14F-4D97-AF65-F5344CB8AC3E}">
        <p14:creationId xmlns:p14="http://schemas.microsoft.com/office/powerpoint/2010/main" val="24783168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References</a:t>
            </a:r>
            <a:endParaRPr lang="ko-KR" altLang="en-US" dirty="0"/>
          </a:p>
        </p:txBody>
      </p:sp>
      <p:sp>
        <p:nvSpPr>
          <p:cNvPr id="3" name="내용 개체 틀 2"/>
          <p:cNvSpPr>
            <a:spLocks noGrp="1"/>
          </p:cNvSpPr>
          <p:nvPr>
            <p:ph idx="1"/>
          </p:nvPr>
        </p:nvSpPr>
        <p:spPr/>
        <p:txBody>
          <a:bodyPr/>
          <a:lstStyle/>
          <a:p>
            <a:pPr marL="0" indent="0">
              <a:buNone/>
            </a:pPr>
            <a:r>
              <a:rPr lang="en-GB" altLang="ko-KR" sz="1600" dirty="0"/>
              <a:t>[1] </a:t>
            </a:r>
            <a:r>
              <a:rPr lang="en-US" altLang="ko-KR" sz="1600" dirty="0"/>
              <a:t>23/1934, </a:t>
            </a:r>
            <a:r>
              <a:rPr lang="en-GB" altLang="ko-KR" sz="1600" dirty="0"/>
              <a:t>In-Device Interference Mitigation Follow Up</a:t>
            </a:r>
            <a:endParaRPr lang="en-US" altLang="ko-KR" sz="1600" dirty="0"/>
          </a:p>
          <a:p>
            <a:pPr marL="0" indent="0">
              <a:buNone/>
            </a:pPr>
            <a:r>
              <a:rPr lang="en-US" altLang="ko-KR" sz="1600" dirty="0"/>
              <a:t>[2] 23/1964, Coexistence Protocols for UHR</a:t>
            </a:r>
          </a:p>
          <a:p>
            <a:pPr marL="0" indent="0">
              <a:buNone/>
            </a:pPr>
            <a:r>
              <a:rPr lang="en-US" altLang="ko-KR" sz="1600" dirty="0"/>
              <a:t>[3] 23/2002, </a:t>
            </a:r>
            <a:r>
              <a:rPr lang="en-US" altLang="en-US" sz="1600" dirty="0"/>
              <a:t>In-device Coexistence and P2P – follow-up</a:t>
            </a:r>
          </a:p>
          <a:p>
            <a:pPr marL="0" indent="0">
              <a:buNone/>
            </a:pPr>
            <a:r>
              <a:rPr lang="en-US" altLang="ko-KR" sz="1600" dirty="0"/>
              <a:t>[4] 23/2026, Balanced In Device Coexistence</a:t>
            </a:r>
          </a:p>
          <a:p>
            <a:pPr marL="0" indent="0">
              <a:buNone/>
            </a:pPr>
            <a:r>
              <a:rPr lang="en-US" altLang="ko-KR" sz="1600" dirty="0"/>
              <a:t>[5] 23/2078, </a:t>
            </a:r>
            <a:r>
              <a:rPr lang="en-US" altLang="ko-KR" sz="1600" dirty="0" err="1"/>
              <a:t>Coex</a:t>
            </a:r>
            <a:r>
              <a:rPr lang="en-US" altLang="ko-KR" sz="1600" dirty="0"/>
              <a:t> Enhancement for XR Use Cases</a:t>
            </a:r>
          </a:p>
          <a:p>
            <a:pPr marL="0" indent="0">
              <a:buNone/>
            </a:pPr>
            <a:r>
              <a:rPr lang="en-US" altLang="ko-KR" sz="1600" dirty="0"/>
              <a:t>[6] 24/0094, </a:t>
            </a:r>
            <a:r>
              <a:rPr lang="en-GB" altLang="en-US" sz="1600" dirty="0"/>
              <a:t>Probe-Before-Talk and Unsolicited Unavailability Announcement for Co-ex Management</a:t>
            </a:r>
          </a:p>
          <a:p>
            <a:pPr marL="0" indent="0">
              <a:buNone/>
            </a:pPr>
            <a:r>
              <a:rPr lang="en-GB" altLang="ko-KR" sz="1600" dirty="0"/>
              <a:t>[7] 24/0420, </a:t>
            </a:r>
            <a:r>
              <a:rPr lang="en-GB" altLang="en-US" sz="1600" dirty="0"/>
              <a:t>Enabling Flexible Coexistence Operation</a:t>
            </a:r>
          </a:p>
          <a:p>
            <a:pPr marL="0" indent="0">
              <a:buNone/>
            </a:pPr>
            <a:r>
              <a:rPr lang="en-GB" altLang="en-US" sz="1600" dirty="0"/>
              <a:t>[8] 24/0436, </a:t>
            </a:r>
            <a:r>
              <a:rPr lang="en-US" altLang="zh-CN" sz="1600" dirty="0"/>
              <a:t>SP Based In-Device Coexistence</a:t>
            </a:r>
          </a:p>
          <a:p>
            <a:pPr marL="0" indent="0">
              <a:buNone/>
            </a:pPr>
            <a:r>
              <a:rPr lang="en-US" altLang="en-US" sz="1600" dirty="0"/>
              <a:t>[9] 24/0494, </a:t>
            </a:r>
            <a:r>
              <a:rPr lang="en-GB" altLang="ko-KR" sz="1600" dirty="0"/>
              <a:t>In-device Coexistence Follow Up: Control Frame</a:t>
            </a:r>
            <a:endParaRPr lang="en-GB" altLang="en-US" sz="1600" dirty="0"/>
          </a:p>
          <a:p>
            <a:pPr marL="0" indent="0">
              <a:buNone/>
            </a:pPr>
            <a:r>
              <a:rPr lang="en-US" altLang="ko-KR" sz="1600" dirty="0"/>
              <a:t>[10] 24/0509, </a:t>
            </a:r>
            <a:r>
              <a:rPr lang="en-US" altLang="zh-CN" sz="1600" dirty="0"/>
              <a:t>Thoughts on Co-Ex and P2P for 11bn</a:t>
            </a:r>
          </a:p>
          <a:p>
            <a:pPr marL="0" indent="0">
              <a:buNone/>
            </a:pPr>
            <a:r>
              <a:rPr lang="en-US" altLang="ko-KR" sz="1600" dirty="0"/>
              <a:t>[11] 24/0042, Thoughts on Flexible Control frames</a:t>
            </a:r>
          </a:p>
          <a:p>
            <a:pPr marL="0" indent="0">
              <a:buNone/>
            </a:pPr>
            <a:r>
              <a:rPr lang="en-US" altLang="ko-KR" sz="1600" dirty="0"/>
              <a:t>		</a:t>
            </a:r>
          </a:p>
          <a:p>
            <a:pPr marL="0" indent="0">
              <a:buNone/>
            </a:pPr>
            <a:endParaRPr lang="en-US" altLang="ko-KR" sz="1800" dirty="0">
              <a:ea typeface="굴림" panose="020B0600000101010101" pitchFamily="50" charset="-127"/>
            </a:endParaRPr>
          </a:p>
          <a:p>
            <a:pPr marL="0" indent="0">
              <a:buNone/>
            </a:pPr>
            <a:endParaRPr lang="en-US" altLang="ko-KR" sz="1800" dirty="0">
              <a:ea typeface="굴림" panose="020B0600000101010101" pitchFamily="50" charset="-127"/>
            </a:endParaRPr>
          </a:p>
          <a:p>
            <a:pPr marL="0" indent="0">
              <a:buNone/>
            </a:pPr>
            <a:endParaRPr lang="en-US" altLang="ko-KR" sz="1800" dirty="0">
              <a:ea typeface="굴림" panose="020B0600000101010101" pitchFamily="50" charset="-127"/>
            </a:endParaRPr>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16</a:t>
            </a:fld>
            <a:endParaRPr lang="en-US" altLang="ko-KR"/>
          </a:p>
        </p:txBody>
      </p:sp>
    </p:spTree>
    <p:extLst>
      <p:ext uri="{BB962C8B-B14F-4D97-AF65-F5344CB8AC3E}">
        <p14:creationId xmlns:p14="http://schemas.microsoft.com/office/powerpoint/2010/main" val="1857234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FEE4D-A188-4DE1-0E19-C2220A72C45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94F0314-A316-F62F-270B-537D24410F90}"/>
              </a:ext>
            </a:extLst>
          </p:cNvPr>
          <p:cNvSpPr>
            <a:spLocks noGrp="1"/>
          </p:cNvSpPr>
          <p:nvPr>
            <p:ph type="title"/>
          </p:nvPr>
        </p:nvSpPr>
        <p:spPr/>
        <p:txBody>
          <a:bodyPr/>
          <a:lstStyle/>
          <a:p>
            <a:r>
              <a:rPr lang="en-US" altLang="ko-KR" dirty="0"/>
              <a:t>Introduction</a:t>
            </a:r>
            <a:endParaRPr lang="ko-KR" altLang="en-US" dirty="0"/>
          </a:p>
        </p:txBody>
      </p:sp>
      <p:sp>
        <p:nvSpPr>
          <p:cNvPr id="3" name="내용 개체 틀 2">
            <a:extLst>
              <a:ext uri="{FF2B5EF4-FFF2-40B4-BE49-F238E27FC236}">
                <a16:creationId xmlns:a16="http://schemas.microsoft.com/office/drawing/2014/main" id="{A9FF5F1D-09AC-8F4D-8687-47974903288C}"/>
              </a:ext>
            </a:extLst>
          </p:cNvPr>
          <p:cNvSpPr>
            <a:spLocks noGrp="1"/>
          </p:cNvSpPr>
          <p:nvPr>
            <p:ph idx="1"/>
          </p:nvPr>
        </p:nvSpPr>
        <p:spPr/>
        <p:txBody>
          <a:bodyPr/>
          <a:lstStyle/>
          <a:p>
            <a:r>
              <a:rPr lang="en-US" altLang="ko-KR" sz="2000" dirty="0"/>
              <a:t>Many presentations [1]-[10] already addressed the importance of handling unavailability due to in-device coexistence (IDC) and several methods to resolve the IDC issues</a:t>
            </a:r>
          </a:p>
          <a:p>
            <a:endParaRPr lang="en-US" altLang="ko-KR" sz="2000" dirty="0"/>
          </a:p>
          <a:p>
            <a:r>
              <a:rPr lang="en-US" altLang="ko-KR" sz="2000" dirty="0"/>
              <a:t>In this contribution, we discuss some details on handling IDC by focusing on aperiodic IDC Info</a:t>
            </a:r>
          </a:p>
        </p:txBody>
      </p:sp>
      <p:sp>
        <p:nvSpPr>
          <p:cNvPr id="4" name="바닥글 개체 틀 3">
            <a:extLst>
              <a:ext uri="{FF2B5EF4-FFF2-40B4-BE49-F238E27FC236}">
                <a16:creationId xmlns:a16="http://schemas.microsoft.com/office/drawing/2014/main" id="{778A2468-AD94-010A-3743-71F7B1077953}"/>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C38FF9A3-0168-6E6C-92F9-F10398D57AF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2</a:t>
            </a:fld>
            <a:endParaRPr lang="en-US" altLang="ko-KR"/>
          </a:p>
        </p:txBody>
      </p:sp>
    </p:spTree>
    <p:extLst>
      <p:ext uri="{BB962C8B-B14F-4D97-AF65-F5344CB8AC3E}">
        <p14:creationId xmlns:p14="http://schemas.microsoft.com/office/powerpoint/2010/main" val="3252958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FEE4D-A188-4DE1-0E19-C2220A72C45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94F0314-A316-F62F-270B-537D24410F90}"/>
              </a:ext>
            </a:extLst>
          </p:cNvPr>
          <p:cNvSpPr>
            <a:spLocks noGrp="1"/>
          </p:cNvSpPr>
          <p:nvPr>
            <p:ph type="title"/>
          </p:nvPr>
        </p:nvSpPr>
        <p:spPr/>
        <p:txBody>
          <a:bodyPr/>
          <a:lstStyle/>
          <a:p>
            <a:r>
              <a:rPr lang="en-US" altLang="ko-KR" dirty="0"/>
              <a:t>Recap: In-Device Coexistence</a:t>
            </a:r>
            <a:endParaRPr lang="ko-KR" altLang="en-US" dirty="0"/>
          </a:p>
        </p:txBody>
      </p:sp>
      <p:sp>
        <p:nvSpPr>
          <p:cNvPr id="3" name="내용 개체 틀 2">
            <a:extLst>
              <a:ext uri="{FF2B5EF4-FFF2-40B4-BE49-F238E27FC236}">
                <a16:creationId xmlns:a16="http://schemas.microsoft.com/office/drawing/2014/main" id="{A9FF5F1D-09AC-8F4D-8687-47974903288C}"/>
              </a:ext>
            </a:extLst>
          </p:cNvPr>
          <p:cNvSpPr>
            <a:spLocks noGrp="1"/>
          </p:cNvSpPr>
          <p:nvPr>
            <p:ph idx="1"/>
          </p:nvPr>
        </p:nvSpPr>
        <p:spPr/>
        <p:txBody>
          <a:bodyPr/>
          <a:lstStyle/>
          <a:p>
            <a:r>
              <a:rPr lang="en-US" altLang="ko-KR" sz="2000" dirty="0"/>
              <a:t>Basically, IDC can occur in a long-term or a short-term</a:t>
            </a:r>
          </a:p>
          <a:p>
            <a:pPr lvl="1"/>
            <a:r>
              <a:rPr lang="en-US" altLang="ko-KR" sz="1600" dirty="0"/>
              <a:t>Long-term mostly refers to periodic/predictable IDC Info (e.g., Service Period)</a:t>
            </a:r>
          </a:p>
          <a:p>
            <a:pPr lvl="2"/>
            <a:r>
              <a:rPr lang="en-US" altLang="ko-KR" sz="1400" dirty="0"/>
              <a:t>It would be similar to TWT, which requires some modifications for IDC SP</a:t>
            </a:r>
          </a:p>
          <a:p>
            <a:pPr lvl="1"/>
            <a:r>
              <a:rPr lang="en-US" altLang="ko-KR" sz="1600" dirty="0"/>
              <a:t>Short term mostly refers to aperiodic IDC Info</a:t>
            </a:r>
          </a:p>
          <a:p>
            <a:endParaRPr lang="en-US" altLang="ko-KR" sz="2000" dirty="0"/>
          </a:p>
          <a:p>
            <a:r>
              <a:rPr lang="en-US" altLang="ko-KR" sz="2000" dirty="0"/>
              <a:t>IDC Info indicates “unavailability” during indicated duration for</a:t>
            </a:r>
          </a:p>
          <a:p>
            <a:pPr lvl="1"/>
            <a:r>
              <a:rPr lang="en-US" altLang="ko-KR" sz="1600" dirty="0"/>
              <a:t>Time and frequency resources</a:t>
            </a:r>
          </a:p>
          <a:p>
            <a:pPr lvl="1"/>
            <a:r>
              <a:rPr lang="en-US" altLang="ko-KR" sz="1600" dirty="0"/>
              <a:t>Other resources (e.g., </a:t>
            </a:r>
            <a:r>
              <a:rPr lang="en-US" altLang="ko-KR" sz="1600" dirty="0" err="1"/>
              <a:t>Nss</a:t>
            </a:r>
            <a:r>
              <a:rPr lang="en-US" altLang="ko-KR" sz="1600" dirty="0"/>
              <a:t>, Tx/Rx parameters such as PPDU duration limit)</a:t>
            </a:r>
          </a:p>
          <a:p>
            <a:pPr lvl="1"/>
            <a:r>
              <a:rPr lang="en-US" altLang="ko-KR" sz="1600" dirty="0"/>
              <a:t>Such unavailable resources make STA not to use its channels fully or partially</a:t>
            </a:r>
          </a:p>
          <a:p>
            <a:pPr lvl="1"/>
            <a:endParaRPr lang="en-US" altLang="ko-KR" sz="1600" dirty="0"/>
          </a:p>
          <a:p>
            <a:r>
              <a:rPr lang="en-US" altLang="ko-KR" sz="2000" dirty="0"/>
              <a:t>We focus on aperiodic IDC Info that should be informed by affected STA dynamically in this contribution</a:t>
            </a:r>
          </a:p>
          <a:p>
            <a:endParaRPr lang="en-US" altLang="ko-KR" sz="2000" dirty="0"/>
          </a:p>
        </p:txBody>
      </p:sp>
      <p:sp>
        <p:nvSpPr>
          <p:cNvPr id="4" name="바닥글 개체 틀 3">
            <a:extLst>
              <a:ext uri="{FF2B5EF4-FFF2-40B4-BE49-F238E27FC236}">
                <a16:creationId xmlns:a16="http://schemas.microsoft.com/office/drawing/2014/main" id="{778A2468-AD94-010A-3743-71F7B1077953}"/>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C38FF9A3-0168-6E6C-92F9-F10398D57AF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3</a:t>
            </a:fld>
            <a:endParaRPr lang="en-US" altLang="ko-KR"/>
          </a:p>
        </p:txBody>
      </p:sp>
    </p:spTree>
    <p:extLst>
      <p:ext uri="{BB962C8B-B14F-4D97-AF65-F5344CB8AC3E}">
        <p14:creationId xmlns:p14="http://schemas.microsoft.com/office/powerpoint/2010/main" val="954693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FEE4D-A188-4DE1-0E19-C2220A72C45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94F0314-A316-F62F-270B-537D24410F90}"/>
              </a:ext>
            </a:extLst>
          </p:cNvPr>
          <p:cNvSpPr>
            <a:spLocks noGrp="1"/>
          </p:cNvSpPr>
          <p:nvPr>
            <p:ph type="title"/>
          </p:nvPr>
        </p:nvSpPr>
        <p:spPr/>
        <p:txBody>
          <a:bodyPr/>
          <a:lstStyle/>
          <a:p>
            <a:r>
              <a:rPr lang="en-US" altLang="ko-KR" dirty="0"/>
              <a:t>Aperiodic IDC</a:t>
            </a:r>
            <a:endParaRPr lang="ko-KR" altLang="en-US" dirty="0"/>
          </a:p>
        </p:txBody>
      </p:sp>
      <p:sp>
        <p:nvSpPr>
          <p:cNvPr id="3" name="내용 개체 틀 2">
            <a:extLst>
              <a:ext uri="{FF2B5EF4-FFF2-40B4-BE49-F238E27FC236}">
                <a16:creationId xmlns:a16="http://schemas.microsoft.com/office/drawing/2014/main" id="{A9FF5F1D-09AC-8F4D-8687-47974903288C}"/>
              </a:ext>
            </a:extLst>
          </p:cNvPr>
          <p:cNvSpPr>
            <a:spLocks noGrp="1"/>
          </p:cNvSpPr>
          <p:nvPr>
            <p:ph idx="1"/>
          </p:nvPr>
        </p:nvSpPr>
        <p:spPr/>
        <p:txBody>
          <a:bodyPr/>
          <a:lstStyle/>
          <a:p>
            <a:r>
              <a:rPr lang="en-US" altLang="ko-KR" sz="2000" dirty="0"/>
              <a:t>Aperiodic IDC can happen and its info can be provided</a:t>
            </a:r>
          </a:p>
          <a:p>
            <a:pPr lvl="1"/>
            <a:r>
              <a:rPr lang="en-US" altLang="ko-KR" sz="1600" dirty="0"/>
              <a:t>E.g., based on discussions, a coexistence arbitrator can provide the event with Wi-Fi device (only if it is known)</a:t>
            </a:r>
          </a:p>
          <a:p>
            <a:pPr lvl="1"/>
            <a:r>
              <a:rPr lang="en-US" altLang="ko-KR" sz="1600" dirty="0"/>
              <a:t>E.g., STA can provide the info until before informing a periodic IDC</a:t>
            </a:r>
          </a:p>
          <a:p>
            <a:r>
              <a:rPr lang="en-US" altLang="ko-KR" sz="2000" dirty="0"/>
              <a:t>IDC Info can be informed by TXOP holder and/or TXOP responder dynamically after it happened, and can be carried in </a:t>
            </a:r>
          </a:p>
          <a:p>
            <a:pPr lvl="1"/>
            <a:r>
              <a:rPr lang="en-US" altLang="ko-KR" sz="1600" dirty="0"/>
              <a:t>ICF/ICR at the beginning of TXOP</a:t>
            </a:r>
          </a:p>
          <a:p>
            <a:pPr lvl="2"/>
            <a:r>
              <a:rPr lang="en-US" altLang="ko-KR" sz="1400" dirty="0"/>
              <a:t>It would depend on several technologies (e.g., (MU-)RTS/CTS, DPS, EMLSR)</a:t>
            </a:r>
          </a:p>
          <a:p>
            <a:pPr lvl="1"/>
            <a:r>
              <a:rPr lang="en-US" altLang="ko-KR" sz="1600" dirty="0"/>
              <a:t>Several frames (e.g., QoS Data, BA) during TXOP</a:t>
            </a:r>
          </a:p>
          <a:p>
            <a:r>
              <a:rPr lang="en-US" altLang="ko-KR" sz="2000" dirty="0"/>
              <a:t>Contents of Aperiodic IDC Info regarding unavailability</a:t>
            </a:r>
          </a:p>
          <a:p>
            <a:pPr lvl="1"/>
            <a:r>
              <a:rPr lang="en-US" altLang="ko-KR" sz="1600" dirty="0"/>
              <a:t>They should be simply characterized due to overhead</a:t>
            </a:r>
          </a:p>
          <a:p>
            <a:pPr lvl="1"/>
            <a:r>
              <a:rPr lang="en-US" altLang="ko-KR" sz="1600" dirty="0"/>
              <a:t>Time constraints (IDC start time and/or duration)</a:t>
            </a:r>
          </a:p>
          <a:p>
            <a:pPr lvl="2"/>
            <a:r>
              <a:rPr lang="en-US" altLang="ko-KR" sz="1400" dirty="0"/>
              <a:t>We may simply include time-related Info only, which means that during the time, STA is fully unavailable</a:t>
            </a:r>
          </a:p>
          <a:p>
            <a:pPr lvl="2"/>
            <a:r>
              <a:rPr lang="en-US" altLang="ko-KR" sz="1400" dirty="0"/>
              <a:t>IDC start time may be indicated only in Duration field [1][3]</a:t>
            </a:r>
          </a:p>
          <a:p>
            <a:pPr lvl="1"/>
            <a:r>
              <a:rPr lang="en-US" altLang="ko-KR" sz="1600" dirty="0"/>
              <a:t>If needed, Frequency constraints (IDC subchannels) could be considered</a:t>
            </a:r>
          </a:p>
          <a:p>
            <a:pPr lvl="1"/>
            <a:endParaRPr lang="en-US" altLang="ko-KR" sz="1600" dirty="0"/>
          </a:p>
        </p:txBody>
      </p:sp>
      <p:sp>
        <p:nvSpPr>
          <p:cNvPr id="4" name="바닥글 개체 틀 3">
            <a:extLst>
              <a:ext uri="{FF2B5EF4-FFF2-40B4-BE49-F238E27FC236}">
                <a16:creationId xmlns:a16="http://schemas.microsoft.com/office/drawing/2014/main" id="{778A2468-AD94-010A-3743-71F7B1077953}"/>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C38FF9A3-0168-6E6C-92F9-F10398D57AF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4</a:t>
            </a:fld>
            <a:endParaRPr lang="en-US" altLang="ko-KR"/>
          </a:p>
        </p:txBody>
      </p:sp>
    </p:spTree>
    <p:extLst>
      <p:ext uri="{BB962C8B-B14F-4D97-AF65-F5344CB8AC3E}">
        <p14:creationId xmlns:p14="http://schemas.microsoft.com/office/powerpoint/2010/main" val="744682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FEE4D-A188-4DE1-0E19-C2220A72C45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94F0314-A316-F62F-270B-537D24410F90}"/>
              </a:ext>
            </a:extLst>
          </p:cNvPr>
          <p:cNvSpPr>
            <a:spLocks noGrp="1"/>
          </p:cNvSpPr>
          <p:nvPr>
            <p:ph type="title"/>
          </p:nvPr>
        </p:nvSpPr>
        <p:spPr/>
        <p:txBody>
          <a:bodyPr/>
          <a:lstStyle/>
          <a:p>
            <a:r>
              <a:rPr lang="en-US" altLang="ko-KR" dirty="0"/>
              <a:t>Possible Cases of Aperiodic IDC</a:t>
            </a:r>
            <a:endParaRPr lang="ko-KR" altLang="en-US" dirty="0"/>
          </a:p>
        </p:txBody>
      </p:sp>
      <p:sp>
        <p:nvSpPr>
          <p:cNvPr id="3" name="내용 개체 틀 2">
            <a:extLst>
              <a:ext uri="{FF2B5EF4-FFF2-40B4-BE49-F238E27FC236}">
                <a16:creationId xmlns:a16="http://schemas.microsoft.com/office/drawing/2014/main" id="{A9FF5F1D-09AC-8F4D-8687-47974903288C}"/>
              </a:ext>
            </a:extLst>
          </p:cNvPr>
          <p:cNvSpPr>
            <a:spLocks noGrp="1"/>
          </p:cNvSpPr>
          <p:nvPr>
            <p:ph idx="1"/>
          </p:nvPr>
        </p:nvSpPr>
        <p:spPr/>
        <p:txBody>
          <a:bodyPr/>
          <a:lstStyle/>
          <a:p>
            <a:r>
              <a:rPr lang="en-US" altLang="ko-KR" sz="2000" dirty="0"/>
              <a:t>If a STA recognizes IDC and wins an access to channel, it would decide TXOP length/bandwidth properly in the first place</a:t>
            </a:r>
          </a:p>
          <a:p>
            <a:r>
              <a:rPr lang="en-US" altLang="ko-KR" sz="2000" dirty="0"/>
              <a:t>In a TXOP</a:t>
            </a:r>
          </a:p>
          <a:p>
            <a:pPr lvl="1"/>
            <a:r>
              <a:rPr lang="en-US" altLang="ko-KR" sz="1600" dirty="0"/>
              <a:t>If a TXOP holder recognizes IDC will happen,</a:t>
            </a:r>
          </a:p>
          <a:p>
            <a:pPr lvl="2"/>
            <a:r>
              <a:rPr lang="en-US" altLang="ko-KR" sz="1400" dirty="0"/>
              <a:t>It may truncate its TXOP if it will happen within a TXOP (baseline)</a:t>
            </a:r>
          </a:p>
          <a:p>
            <a:pPr lvl="2"/>
            <a:r>
              <a:rPr lang="en-US" altLang="ko-KR" sz="1400" dirty="0"/>
              <a:t>It may inform TXOP responder(s) during that TXOP if it will happen after a TXOP</a:t>
            </a:r>
          </a:p>
          <a:p>
            <a:pPr lvl="1"/>
            <a:r>
              <a:rPr lang="en-US" altLang="ko-KR" sz="1600" dirty="0"/>
              <a:t>If a TXOP responder recognizes IDC will happen within or after that TXOP, it may inform TXOP holder IDC Info during that TXOP</a:t>
            </a:r>
          </a:p>
        </p:txBody>
      </p:sp>
      <p:sp>
        <p:nvSpPr>
          <p:cNvPr id="4" name="바닥글 개체 틀 3">
            <a:extLst>
              <a:ext uri="{FF2B5EF4-FFF2-40B4-BE49-F238E27FC236}">
                <a16:creationId xmlns:a16="http://schemas.microsoft.com/office/drawing/2014/main" id="{778A2468-AD94-010A-3743-71F7B1077953}"/>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C38FF9A3-0168-6E6C-92F9-F10398D57AF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5</a:t>
            </a:fld>
            <a:endParaRPr lang="en-US" altLang="ko-KR"/>
          </a:p>
        </p:txBody>
      </p:sp>
      <p:pic>
        <p:nvPicPr>
          <p:cNvPr id="7" name="그림 6">
            <a:extLst>
              <a:ext uri="{FF2B5EF4-FFF2-40B4-BE49-F238E27FC236}">
                <a16:creationId xmlns:a16="http://schemas.microsoft.com/office/drawing/2014/main" id="{436474E4-6BBE-62BF-4F84-C88223849CBF}"/>
              </a:ext>
            </a:extLst>
          </p:cNvPr>
          <p:cNvPicPr>
            <a:picLocks noChangeAspect="1"/>
          </p:cNvPicPr>
          <p:nvPr/>
        </p:nvPicPr>
        <p:blipFill>
          <a:blip r:embed="rId3"/>
          <a:stretch>
            <a:fillRect/>
          </a:stretch>
        </p:blipFill>
        <p:spPr>
          <a:xfrm>
            <a:off x="406133" y="4343400"/>
            <a:ext cx="8331733" cy="1752600"/>
          </a:xfrm>
          <a:prstGeom prst="rect">
            <a:avLst/>
          </a:prstGeom>
        </p:spPr>
      </p:pic>
    </p:spTree>
    <p:extLst>
      <p:ext uri="{BB962C8B-B14F-4D97-AF65-F5344CB8AC3E}">
        <p14:creationId xmlns:p14="http://schemas.microsoft.com/office/powerpoint/2010/main" val="2602510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FEE4D-A188-4DE1-0E19-C2220A72C45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94F0314-A316-F62F-270B-537D24410F90}"/>
              </a:ext>
            </a:extLst>
          </p:cNvPr>
          <p:cNvSpPr>
            <a:spLocks noGrp="1"/>
          </p:cNvSpPr>
          <p:nvPr>
            <p:ph type="title"/>
          </p:nvPr>
        </p:nvSpPr>
        <p:spPr/>
        <p:txBody>
          <a:bodyPr/>
          <a:lstStyle/>
          <a:p>
            <a:r>
              <a:rPr lang="en-US" altLang="ko-KR" dirty="0"/>
              <a:t>Overview of Design Details</a:t>
            </a:r>
            <a:endParaRPr lang="ko-KR" altLang="en-US" dirty="0"/>
          </a:p>
        </p:txBody>
      </p:sp>
      <p:sp>
        <p:nvSpPr>
          <p:cNvPr id="3" name="내용 개체 틀 2">
            <a:extLst>
              <a:ext uri="{FF2B5EF4-FFF2-40B4-BE49-F238E27FC236}">
                <a16:creationId xmlns:a16="http://schemas.microsoft.com/office/drawing/2014/main" id="{A9FF5F1D-09AC-8F4D-8687-47974903288C}"/>
              </a:ext>
            </a:extLst>
          </p:cNvPr>
          <p:cNvSpPr>
            <a:spLocks noGrp="1"/>
          </p:cNvSpPr>
          <p:nvPr>
            <p:ph idx="1"/>
          </p:nvPr>
        </p:nvSpPr>
        <p:spPr/>
        <p:txBody>
          <a:bodyPr/>
          <a:lstStyle/>
          <a:p>
            <a:r>
              <a:rPr lang="en-US" altLang="ko-KR" sz="2000" dirty="0"/>
              <a:t>IDC Info mostly would be informed in unsolicited ways rather than it is directly solicited</a:t>
            </a:r>
          </a:p>
          <a:p>
            <a:pPr lvl="1"/>
            <a:r>
              <a:rPr lang="en-US" altLang="ko-KR" sz="1600" dirty="0"/>
              <a:t>Therefore, it would be good to allow most frame exchanges in as common a manner as possible</a:t>
            </a:r>
            <a:endParaRPr lang="en-US" altLang="ko-KR" sz="1600" dirty="0">
              <a:solidFill>
                <a:srgbClr val="FF0000"/>
              </a:solidFill>
            </a:endParaRPr>
          </a:p>
          <a:p>
            <a:pPr lvl="1"/>
            <a:r>
              <a:rPr lang="en-US" altLang="ko-KR" sz="1600" dirty="0"/>
              <a:t>E.g., QoS Data/BAR-BA, Various variants of TF-Response, (MU-)RTS-CTS,…</a:t>
            </a:r>
          </a:p>
          <a:p>
            <a:endParaRPr lang="en-US" altLang="ko-KR" sz="1200" dirty="0"/>
          </a:p>
          <a:p>
            <a:r>
              <a:rPr lang="en-US" altLang="ko-KR" sz="2000" dirty="0"/>
              <a:t>Basically, new (A-)control field for IDC Info can be included in QoS Data/Null frames, Management frames (similar to BSR)</a:t>
            </a:r>
          </a:p>
          <a:p>
            <a:pPr lvl="1"/>
            <a:r>
              <a:rPr lang="en-US" altLang="ko-KR" sz="1600" dirty="0"/>
              <a:t>TXOP holder or TXOP responder can flexibly inform IDC Info depending on frame exchanges, e.g., QoS Data/Null from TXOP holder/responder, Responding to Trigger frame</a:t>
            </a:r>
          </a:p>
          <a:p>
            <a:endParaRPr lang="en-US" altLang="ko-KR" sz="2000" dirty="0"/>
          </a:p>
          <a:p>
            <a:r>
              <a:rPr lang="en-US" altLang="ko-KR" sz="2000" dirty="0"/>
              <a:t>ICF-ICR and </a:t>
            </a:r>
            <a:r>
              <a:rPr lang="en-US" altLang="ko-KR" sz="2000" dirty="0" err="1"/>
              <a:t>BlockAck</a:t>
            </a:r>
            <a:r>
              <a:rPr lang="en-US" altLang="ko-KR" sz="2000" dirty="0"/>
              <a:t> are discussed further in the next slides</a:t>
            </a:r>
          </a:p>
          <a:p>
            <a:endParaRPr lang="en-US" altLang="ko-KR" sz="2000" dirty="0"/>
          </a:p>
          <a:p>
            <a:endParaRPr lang="en-US" altLang="ko-KR" sz="2000" dirty="0"/>
          </a:p>
          <a:p>
            <a:endParaRPr lang="en-US" altLang="ko-KR" sz="2000" dirty="0"/>
          </a:p>
          <a:p>
            <a:endParaRPr lang="en-US" altLang="ko-KR" sz="2000" dirty="0"/>
          </a:p>
        </p:txBody>
      </p:sp>
      <p:sp>
        <p:nvSpPr>
          <p:cNvPr id="4" name="바닥글 개체 틀 3">
            <a:extLst>
              <a:ext uri="{FF2B5EF4-FFF2-40B4-BE49-F238E27FC236}">
                <a16:creationId xmlns:a16="http://schemas.microsoft.com/office/drawing/2014/main" id="{778A2468-AD94-010A-3743-71F7B1077953}"/>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C38FF9A3-0168-6E6C-92F9-F10398D57AF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6</a:t>
            </a:fld>
            <a:endParaRPr lang="en-US" altLang="ko-KR"/>
          </a:p>
        </p:txBody>
      </p:sp>
    </p:spTree>
    <p:extLst>
      <p:ext uri="{BB962C8B-B14F-4D97-AF65-F5344CB8AC3E}">
        <p14:creationId xmlns:p14="http://schemas.microsoft.com/office/powerpoint/2010/main" val="3134544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FEE4D-A188-4DE1-0E19-C2220A72C45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94F0314-A316-F62F-270B-537D24410F90}"/>
              </a:ext>
            </a:extLst>
          </p:cNvPr>
          <p:cNvSpPr>
            <a:spLocks noGrp="1"/>
          </p:cNvSpPr>
          <p:nvPr>
            <p:ph type="title"/>
          </p:nvPr>
        </p:nvSpPr>
        <p:spPr/>
        <p:txBody>
          <a:bodyPr/>
          <a:lstStyle/>
          <a:p>
            <a:r>
              <a:rPr lang="en-US" altLang="ko-KR" dirty="0"/>
              <a:t>ICF-ICR for IDC</a:t>
            </a:r>
            <a:endParaRPr lang="ko-KR" altLang="en-US" dirty="0"/>
          </a:p>
        </p:txBody>
      </p:sp>
      <p:sp>
        <p:nvSpPr>
          <p:cNvPr id="3" name="내용 개체 틀 2">
            <a:extLst>
              <a:ext uri="{FF2B5EF4-FFF2-40B4-BE49-F238E27FC236}">
                <a16:creationId xmlns:a16="http://schemas.microsoft.com/office/drawing/2014/main" id="{A9FF5F1D-09AC-8F4D-8687-47974903288C}"/>
              </a:ext>
            </a:extLst>
          </p:cNvPr>
          <p:cNvSpPr>
            <a:spLocks noGrp="1"/>
          </p:cNvSpPr>
          <p:nvPr>
            <p:ph idx="1"/>
          </p:nvPr>
        </p:nvSpPr>
        <p:spPr>
          <a:xfrm>
            <a:off x="685800" y="1752600"/>
            <a:ext cx="7772400" cy="4648200"/>
          </a:xfrm>
        </p:spPr>
        <p:txBody>
          <a:bodyPr/>
          <a:lstStyle/>
          <a:p>
            <a:r>
              <a:rPr lang="en-US" altLang="ko-KR" sz="2000" dirty="0"/>
              <a:t>As most of ICFs, TF have considered as a powerful candidate e.g., BSRP/MU-RTS</a:t>
            </a:r>
          </a:p>
          <a:p>
            <a:pPr lvl="1"/>
            <a:r>
              <a:rPr lang="en-US" altLang="ko-KR" sz="1600" dirty="0"/>
              <a:t>However, current ways of Responding to such TFs is not somewhat flexible to carry IDC, further in general more than one Control </a:t>
            </a:r>
            <a:r>
              <a:rPr lang="en-US" altLang="ko-KR" sz="1600" dirty="0" err="1"/>
              <a:t>Infos</a:t>
            </a:r>
            <a:r>
              <a:rPr lang="en-US" altLang="ko-KR" sz="1600" dirty="0"/>
              <a:t> (including IDC) in a timely manner</a:t>
            </a:r>
          </a:p>
          <a:p>
            <a:pPr lvl="2"/>
            <a:r>
              <a:rPr lang="en-US" altLang="ko-KR" sz="1400" dirty="0"/>
              <a:t>E.g., in response to BSRP TF, the STA shall report BSR only; all MPDUs of the same frame type aggregated in the same AMPDU shall contain the same HT Control field (e.g., A-Control) in baseline</a:t>
            </a:r>
          </a:p>
          <a:p>
            <a:endParaRPr lang="en-US" altLang="ko-KR" sz="2000" dirty="0"/>
          </a:p>
          <a:p>
            <a:r>
              <a:rPr lang="en-US" altLang="ko-KR" sz="2000" dirty="0"/>
              <a:t>Therefore, we should have mechanism(s) where how IDC info can be carried in ICR with solicited control info (e.g., BSR in response to BSRP)</a:t>
            </a:r>
          </a:p>
          <a:p>
            <a:pPr lvl="1"/>
            <a:r>
              <a:rPr lang="en-US" altLang="ko-KR" sz="1600" dirty="0"/>
              <a:t>Further, we may generalize the way to include one or more control info(s) in several frames</a:t>
            </a:r>
          </a:p>
          <a:p>
            <a:pPr lvl="1"/>
            <a:endParaRPr lang="en-US" altLang="ko-KR" sz="1600" dirty="0"/>
          </a:p>
        </p:txBody>
      </p:sp>
      <p:sp>
        <p:nvSpPr>
          <p:cNvPr id="4" name="바닥글 개체 틀 3">
            <a:extLst>
              <a:ext uri="{FF2B5EF4-FFF2-40B4-BE49-F238E27FC236}">
                <a16:creationId xmlns:a16="http://schemas.microsoft.com/office/drawing/2014/main" id="{778A2468-AD94-010A-3743-71F7B1077953}"/>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C38FF9A3-0168-6E6C-92F9-F10398D57AF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7</a:t>
            </a:fld>
            <a:endParaRPr lang="en-US" altLang="ko-KR"/>
          </a:p>
        </p:txBody>
      </p:sp>
    </p:spTree>
    <p:extLst>
      <p:ext uri="{BB962C8B-B14F-4D97-AF65-F5344CB8AC3E}">
        <p14:creationId xmlns:p14="http://schemas.microsoft.com/office/powerpoint/2010/main" val="3259464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FEE4D-A188-4DE1-0E19-C2220A72C45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94F0314-A316-F62F-270B-537D24410F90}"/>
              </a:ext>
            </a:extLst>
          </p:cNvPr>
          <p:cNvSpPr>
            <a:spLocks noGrp="1"/>
          </p:cNvSpPr>
          <p:nvPr>
            <p:ph type="title"/>
          </p:nvPr>
        </p:nvSpPr>
        <p:spPr/>
        <p:txBody>
          <a:bodyPr/>
          <a:lstStyle/>
          <a:p>
            <a:r>
              <a:rPr lang="en-US" altLang="ko-KR" dirty="0"/>
              <a:t>ICR Considerations</a:t>
            </a:r>
            <a:endParaRPr lang="ko-KR" altLang="en-US" dirty="0"/>
          </a:p>
        </p:txBody>
      </p:sp>
      <p:sp>
        <p:nvSpPr>
          <p:cNvPr id="3" name="내용 개체 틀 2">
            <a:extLst>
              <a:ext uri="{FF2B5EF4-FFF2-40B4-BE49-F238E27FC236}">
                <a16:creationId xmlns:a16="http://schemas.microsoft.com/office/drawing/2014/main" id="{A9FF5F1D-09AC-8F4D-8687-47974903288C}"/>
              </a:ext>
            </a:extLst>
          </p:cNvPr>
          <p:cNvSpPr>
            <a:spLocks noGrp="1"/>
          </p:cNvSpPr>
          <p:nvPr>
            <p:ph idx="1"/>
          </p:nvPr>
        </p:nvSpPr>
        <p:spPr>
          <a:xfrm>
            <a:off x="685800" y="1752600"/>
            <a:ext cx="7772400" cy="4648200"/>
          </a:xfrm>
        </p:spPr>
        <p:txBody>
          <a:bodyPr/>
          <a:lstStyle/>
          <a:p>
            <a:r>
              <a:rPr lang="en-US" altLang="ko-KR" sz="2000" dirty="0"/>
              <a:t>We can have several options, in response to TF</a:t>
            </a:r>
          </a:p>
          <a:p>
            <a:pPr lvl="1"/>
            <a:r>
              <a:rPr lang="en-US" altLang="ko-KR" sz="1800" dirty="0"/>
              <a:t>Allow multiple frames including different A-controls (e.g., QoS Null frames)</a:t>
            </a:r>
          </a:p>
          <a:p>
            <a:pPr lvl="1"/>
            <a:r>
              <a:rPr lang="en-US" altLang="ko-KR" sz="1800" dirty="0"/>
              <a:t>(Preferred) Allow a frame including one or more Control Info(s) (e.g., Action frame, BA (see next slide))</a:t>
            </a:r>
          </a:p>
          <a:p>
            <a:pPr lvl="2"/>
            <a:r>
              <a:rPr lang="en-US" altLang="ko-KR" sz="1600" dirty="0"/>
              <a:t>E.g., By having an Action frame for Control Info in response to BSRP TF, the Action frame can include BSR in A-control and other control info(s) in Body</a:t>
            </a:r>
          </a:p>
          <a:p>
            <a:pPr lvl="1"/>
            <a:endParaRPr lang="en-US" altLang="ko-KR" sz="1600" dirty="0"/>
          </a:p>
          <a:p>
            <a:pPr lvl="1"/>
            <a:endParaRPr lang="en-US" altLang="ko-KR" sz="1600" dirty="0"/>
          </a:p>
        </p:txBody>
      </p:sp>
      <p:sp>
        <p:nvSpPr>
          <p:cNvPr id="4" name="바닥글 개체 틀 3">
            <a:extLst>
              <a:ext uri="{FF2B5EF4-FFF2-40B4-BE49-F238E27FC236}">
                <a16:creationId xmlns:a16="http://schemas.microsoft.com/office/drawing/2014/main" id="{778A2468-AD94-010A-3743-71F7B1077953}"/>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C38FF9A3-0168-6E6C-92F9-F10398D57AF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8</a:t>
            </a:fld>
            <a:endParaRPr lang="en-US" altLang="ko-KR"/>
          </a:p>
        </p:txBody>
      </p:sp>
      <p:pic>
        <p:nvPicPr>
          <p:cNvPr id="10" name="그림 9">
            <a:extLst>
              <a:ext uri="{FF2B5EF4-FFF2-40B4-BE49-F238E27FC236}">
                <a16:creationId xmlns:a16="http://schemas.microsoft.com/office/drawing/2014/main" id="{9205BA2E-FD01-6435-C1AB-984F665106DE}"/>
              </a:ext>
            </a:extLst>
          </p:cNvPr>
          <p:cNvPicPr>
            <a:picLocks noChangeAspect="1"/>
          </p:cNvPicPr>
          <p:nvPr/>
        </p:nvPicPr>
        <p:blipFill>
          <a:blip r:embed="rId3"/>
          <a:stretch>
            <a:fillRect/>
          </a:stretch>
        </p:blipFill>
        <p:spPr>
          <a:xfrm>
            <a:off x="892222" y="4038600"/>
            <a:ext cx="7512667" cy="2106440"/>
          </a:xfrm>
          <a:prstGeom prst="rect">
            <a:avLst/>
          </a:prstGeom>
        </p:spPr>
      </p:pic>
    </p:spTree>
    <p:extLst>
      <p:ext uri="{BB962C8B-B14F-4D97-AF65-F5344CB8AC3E}">
        <p14:creationId xmlns:p14="http://schemas.microsoft.com/office/powerpoint/2010/main" val="1513459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FEE4D-A188-4DE1-0E19-C2220A72C455}"/>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394F0314-A316-F62F-270B-537D24410F90}"/>
              </a:ext>
            </a:extLst>
          </p:cNvPr>
          <p:cNvSpPr>
            <a:spLocks noGrp="1"/>
          </p:cNvSpPr>
          <p:nvPr>
            <p:ph type="title"/>
          </p:nvPr>
        </p:nvSpPr>
        <p:spPr/>
        <p:txBody>
          <a:bodyPr/>
          <a:lstStyle/>
          <a:p>
            <a:r>
              <a:rPr lang="en-US" altLang="ko-KR" dirty="0" err="1"/>
              <a:t>BlockAck</a:t>
            </a:r>
            <a:r>
              <a:rPr lang="en-US" altLang="ko-KR" dirty="0"/>
              <a:t> for IDC</a:t>
            </a:r>
            <a:endParaRPr lang="ko-KR" altLang="en-US" dirty="0"/>
          </a:p>
        </p:txBody>
      </p:sp>
      <p:sp>
        <p:nvSpPr>
          <p:cNvPr id="3" name="내용 개체 틀 2">
            <a:extLst>
              <a:ext uri="{FF2B5EF4-FFF2-40B4-BE49-F238E27FC236}">
                <a16:creationId xmlns:a16="http://schemas.microsoft.com/office/drawing/2014/main" id="{A9FF5F1D-09AC-8F4D-8687-47974903288C}"/>
              </a:ext>
            </a:extLst>
          </p:cNvPr>
          <p:cNvSpPr>
            <a:spLocks noGrp="1"/>
          </p:cNvSpPr>
          <p:nvPr>
            <p:ph idx="1"/>
          </p:nvPr>
        </p:nvSpPr>
        <p:spPr/>
        <p:txBody>
          <a:bodyPr/>
          <a:lstStyle/>
          <a:p>
            <a:r>
              <a:rPr lang="en-US" altLang="ko-KR" sz="2000" dirty="0"/>
              <a:t>During frame exchanges, TXOP responder(s) can inform their IDC Info through a modified BA frame</a:t>
            </a:r>
          </a:p>
          <a:p>
            <a:pPr lvl="1"/>
            <a:endParaRPr lang="en-US" altLang="ko-KR" sz="1600" dirty="0"/>
          </a:p>
          <a:p>
            <a:r>
              <a:rPr lang="en-US" altLang="ko-KR" sz="2000" dirty="0"/>
              <a:t>In terms of Compressed BA, </a:t>
            </a:r>
          </a:p>
          <a:p>
            <a:pPr lvl="1"/>
            <a:r>
              <a:rPr lang="en-US" altLang="ko-KR" sz="1600" dirty="0"/>
              <a:t>We can add IDC/Control Info immediately after BA info with a presence indication; meanwhile, it may deliver IDC Info while keeping BA’s functionalities</a:t>
            </a:r>
          </a:p>
          <a:p>
            <a:r>
              <a:rPr lang="en-US" altLang="ko-KR" sz="2000" dirty="0"/>
              <a:t>In terms of Multi-STA BA, it should be carefully designed due to AID TID Info</a:t>
            </a:r>
          </a:p>
          <a:p>
            <a:pPr lvl="1"/>
            <a:r>
              <a:rPr lang="en-US" altLang="ko-KR" sz="1600" dirty="0"/>
              <a:t>Depending on values of AID TID Info field, Per AID TID Info length is determined</a:t>
            </a:r>
          </a:p>
          <a:p>
            <a:pPr lvl="1"/>
            <a:r>
              <a:rPr lang="en-US" altLang="ko-KR" sz="1600" dirty="0"/>
              <a:t>Therefore, we can use a special AID (e.g., 2007) while keeping existing values of TID/Ack type fields that will determine a container size including IDC Info (e.g., 2 octets + 4 octets)</a:t>
            </a:r>
          </a:p>
          <a:p>
            <a:pPr lvl="2"/>
            <a:r>
              <a:rPr lang="en-US" altLang="ko-KR" sz="1400" dirty="0"/>
              <a:t>If we consider SU only, TID/Ack type can have other special values</a:t>
            </a:r>
          </a:p>
          <a:p>
            <a:pPr lvl="2"/>
            <a:r>
              <a:rPr lang="en-US" altLang="ko-KR" sz="1400" dirty="0"/>
              <a:t>Different control information as well as IDC Info could be delivered if we generalize it</a:t>
            </a:r>
          </a:p>
        </p:txBody>
      </p:sp>
      <p:sp>
        <p:nvSpPr>
          <p:cNvPr id="4" name="바닥글 개체 틀 3">
            <a:extLst>
              <a:ext uri="{FF2B5EF4-FFF2-40B4-BE49-F238E27FC236}">
                <a16:creationId xmlns:a16="http://schemas.microsoft.com/office/drawing/2014/main" id="{778A2468-AD94-010A-3743-71F7B1077953}"/>
              </a:ext>
            </a:extLst>
          </p:cNvPr>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a:extLst>
              <a:ext uri="{FF2B5EF4-FFF2-40B4-BE49-F238E27FC236}">
                <a16:creationId xmlns:a16="http://schemas.microsoft.com/office/drawing/2014/main" id="{C38FF9A3-0168-6E6C-92F9-F10398D57AFA}"/>
              </a:ext>
            </a:extLst>
          </p:cNvPr>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9</a:t>
            </a:fld>
            <a:endParaRPr lang="en-US" altLang="ko-KR"/>
          </a:p>
        </p:txBody>
      </p:sp>
    </p:spTree>
    <p:extLst>
      <p:ext uri="{BB962C8B-B14F-4D97-AF65-F5344CB8AC3E}">
        <p14:creationId xmlns:p14="http://schemas.microsoft.com/office/powerpoint/2010/main" val="253650169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296429</TotalTime>
  <Words>2222</Words>
  <Application>Microsoft Office PowerPoint</Application>
  <PresentationFormat>화면 슬라이드 쇼(4:3)</PresentationFormat>
  <Paragraphs>254</Paragraphs>
  <Slides>16</Slides>
  <Notes>16</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16</vt:i4>
      </vt:variant>
    </vt:vector>
  </HeadingPairs>
  <TitlesOfParts>
    <vt:vector size="20" baseType="lpstr">
      <vt:lpstr>굴림</vt:lpstr>
      <vt:lpstr>Arial</vt:lpstr>
      <vt:lpstr>Times New Roman</vt:lpstr>
      <vt:lpstr>802-11-Submission</vt:lpstr>
      <vt:lpstr>Some Details on In-Device Coexistence</vt:lpstr>
      <vt:lpstr>Introduction</vt:lpstr>
      <vt:lpstr>Recap: In-Device Coexistence</vt:lpstr>
      <vt:lpstr>Aperiodic IDC</vt:lpstr>
      <vt:lpstr>Possible Cases of Aperiodic IDC</vt:lpstr>
      <vt:lpstr>Overview of Design Details</vt:lpstr>
      <vt:lpstr>ICF-ICR for IDC</vt:lpstr>
      <vt:lpstr>ICR Considerations</vt:lpstr>
      <vt:lpstr>BlockAck for IDC</vt:lpstr>
      <vt:lpstr>Additional Frames</vt:lpstr>
      <vt:lpstr>Several Issues on IDC</vt:lpstr>
      <vt:lpstr>Conclusion</vt:lpstr>
      <vt:lpstr>Straw Poll 1</vt:lpstr>
      <vt:lpstr>Straw Poll 2</vt:lpstr>
      <vt:lpstr>Straw Poll 3</vt:lpstr>
      <vt:lpstr>References</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Insun Jang/IoT Connectivity Standard Task(insun.jang@lge.com)</cp:lastModifiedBy>
  <cp:revision>18930</cp:revision>
  <cp:lastPrinted>2018-10-31T23:27:01Z</cp:lastPrinted>
  <dcterms:created xsi:type="dcterms:W3CDTF">2007-05-21T21:00:37Z</dcterms:created>
  <dcterms:modified xsi:type="dcterms:W3CDTF">2024-07-14T21:09:35Z</dcterms:modified>
</cp:coreProperties>
</file>