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9" r:id="rId5"/>
    <p:sldId id="373" r:id="rId6"/>
    <p:sldId id="397" r:id="rId7"/>
    <p:sldId id="376" r:id="rId8"/>
    <p:sldId id="377" r:id="rId9"/>
    <p:sldId id="378" r:id="rId10"/>
    <p:sldId id="404" r:id="rId11"/>
    <p:sldId id="391" r:id="rId12"/>
    <p:sldId id="401" r:id="rId13"/>
    <p:sldId id="405" r:id="rId14"/>
    <p:sldId id="402" r:id="rId15"/>
    <p:sldId id="403" r:id="rId16"/>
    <p:sldId id="406" r:id="rId17"/>
    <p:sldId id="38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CB8B9-D62B-284E-A319-A53D383660BC}" v="59" dt="2024-10-16T06:55:19.8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08" autoAdjust="0"/>
    <p:restoredTop sz="90000" autoAdjust="0"/>
  </p:normalViewPr>
  <p:slideViewPr>
    <p:cSldViewPr>
      <p:cViewPr varScale="1">
        <p:scale>
          <a:sx n="114" d="100"/>
          <a:sy n="114" d="100"/>
        </p:scale>
        <p:origin x="2672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ita Gupta (binitag)" userId="2e1667b5-636b-4c95-a3b3-a8a0dc9f68da" providerId="ADAL" clId="{C618A6E6-9C2B-924D-87FC-BA474D131B71}"/>
    <pc:docChg chg="undo custSel addSld delSld modSld sldOrd modMainMaster">
      <pc:chgData name="Binita Gupta (binitag)" userId="2e1667b5-636b-4c95-a3b3-a8a0dc9f68da" providerId="ADAL" clId="{C618A6E6-9C2B-924D-87FC-BA474D131B71}" dt="2024-10-13T02:48:52.507" v="10857" actId="14100"/>
      <pc:docMkLst>
        <pc:docMk/>
      </pc:docMkLst>
      <pc:sldChg chg="modSp mod">
        <pc:chgData name="Binita Gupta (binitag)" userId="2e1667b5-636b-4c95-a3b3-a8a0dc9f68da" providerId="ADAL" clId="{C618A6E6-9C2B-924D-87FC-BA474D131B71}" dt="2024-10-11T07:22:57.030" v="5456" actId="20577"/>
        <pc:sldMkLst>
          <pc:docMk/>
          <pc:sldMk cId="0" sldId="269"/>
        </pc:sldMkLst>
        <pc:spChg chg="mod">
          <ac:chgData name="Binita Gupta (binitag)" userId="2e1667b5-636b-4c95-a3b3-a8a0dc9f68da" providerId="ADAL" clId="{C618A6E6-9C2B-924D-87FC-BA474D131B71}" dt="2024-10-11T07:22:57.030" v="5456" actId="20577"/>
          <ac:spMkLst>
            <pc:docMk/>
            <pc:sldMk cId="0" sldId="269"/>
            <ac:spMk id="1030" creationId="{00000000-0000-0000-0000-000000000000}"/>
          </ac:spMkLst>
        </pc:spChg>
        <pc:graphicFrameChg chg="mod modGraphic">
          <ac:chgData name="Binita Gupta (binitag)" userId="2e1667b5-636b-4c95-a3b3-a8a0dc9f68da" providerId="ADAL" clId="{C618A6E6-9C2B-924D-87FC-BA474D131B71}" dt="2024-10-10T23:52:10.750" v="838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add del mod modNotesTx">
        <pc:chgData name="Binita Gupta (binitag)" userId="2e1667b5-636b-4c95-a3b3-a8a0dc9f68da" providerId="ADAL" clId="{C618A6E6-9C2B-924D-87FC-BA474D131B71}" dt="2024-10-12T03:14:51.514" v="5744" actId="14100"/>
        <pc:sldMkLst>
          <pc:docMk/>
          <pc:sldMk cId="3563713435" sldId="373"/>
        </pc:sldMkLst>
        <pc:spChg chg="mod">
          <ac:chgData name="Binita Gupta (binitag)" userId="2e1667b5-636b-4c95-a3b3-a8a0dc9f68da" providerId="ADAL" clId="{C618A6E6-9C2B-924D-87FC-BA474D131B71}" dt="2024-10-12T03:14:51.514" v="5744" actId="14100"/>
          <ac:spMkLst>
            <pc:docMk/>
            <pc:sldMk cId="3563713435" sldId="373"/>
            <ac:spMk id="3" creationId="{DABFC0E6-F7AB-AB32-CB72-EA53B8510BD0}"/>
          </ac:spMkLst>
        </pc:spChg>
      </pc:sldChg>
      <pc:sldChg chg="modSp add del mod">
        <pc:chgData name="Binita Gupta (binitag)" userId="2e1667b5-636b-4c95-a3b3-a8a0dc9f68da" providerId="ADAL" clId="{C618A6E6-9C2B-924D-87FC-BA474D131B71}" dt="2024-10-11T07:24:37.134" v="5464" actId="14100"/>
        <pc:sldMkLst>
          <pc:docMk/>
          <pc:sldMk cId="3496061831" sldId="376"/>
        </pc:sldMkLst>
        <pc:spChg chg="mod">
          <ac:chgData name="Binita Gupta (binitag)" userId="2e1667b5-636b-4c95-a3b3-a8a0dc9f68da" providerId="ADAL" clId="{C618A6E6-9C2B-924D-87FC-BA474D131B71}" dt="2024-10-11T07:24:37.134" v="5464" actId="14100"/>
          <ac:spMkLst>
            <pc:docMk/>
            <pc:sldMk cId="3496061831" sldId="376"/>
            <ac:spMk id="3" creationId="{3A15FDDE-50B7-5FB1-029C-260EFEFCEC3D}"/>
          </ac:spMkLst>
        </pc:spChg>
        <pc:spChg chg="mod">
          <ac:chgData name="Binita Gupta (binitag)" userId="2e1667b5-636b-4c95-a3b3-a8a0dc9f68da" providerId="ADAL" clId="{C618A6E6-9C2B-924D-87FC-BA474D131B71}" dt="2024-10-11T07:20:42.155" v="5410" actId="20577"/>
          <ac:spMkLst>
            <pc:docMk/>
            <pc:sldMk cId="3496061831" sldId="376"/>
            <ac:spMk id="6" creationId="{2038C375-8485-FC69-5C2C-EFB5FF0FC1DB}"/>
          </ac:spMkLst>
        </pc:spChg>
      </pc:sldChg>
      <pc:sldChg chg="modSp add del mod modNotesTx">
        <pc:chgData name="Binita Gupta (binitag)" userId="2e1667b5-636b-4c95-a3b3-a8a0dc9f68da" providerId="ADAL" clId="{C618A6E6-9C2B-924D-87FC-BA474D131B71}" dt="2024-10-13T00:13:28.084" v="8945" actId="20577"/>
        <pc:sldMkLst>
          <pc:docMk/>
          <pc:sldMk cId="1734531853" sldId="377"/>
        </pc:sldMkLst>
        <pc:spChg chg="mod">
          <ac:chgData name="Binita Gupta (binitag)" userId="2e1667b5-636b-4c95-a3b3-a8a0dc9f68da" providerId="ADAL" clId="{C618A6E6-9C2B-924D-87FC-BA474D131B71}" dt="2024-10-11T07:21:00.527" v="5411" actId="14100"/>
          <ac:spMkLst>
            <pc:docMk/>
            <pc:sldMk cId="1734531853" sldId="377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C618A6E6-9C2B-924D-87FC-BA474D131B71}" dt="2024-10-13T00:13:28.084" v="8945" actId="20577"/>
          <ac:spMkLst>
            <pc:docMk/>
            <pc:sldMk cId="1734531853" sldId="377"/>
            <ac:spMk id="11" creationId="{9070912D-D0D1-4E59-7DA6-B383427CBD84}"/>
          </ac:spMkLst>
        </pc:spChg>
      </pc:sldChg>
      <pc:sldChg chg="modSp add del mod modNotesTx">
        <pc:chgData name="Binita Gupta (binitag)" userId="2e1667b5-636b-4c95-a3b3-a8a0dc9f68da" providerId="ADAL" clId="{C618A6E6-9C2B-924D-87FC-BA474D131B71}" dt="2024-10-13T00:09:09.304" v="8860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C618A6E6-9C2B-924D-87FC-BA474D131B71}" dt="2024-10-11T07:21:06.226" v="5412" actId="14100"/>
          <ac:spMkLst>
            <pc:docMk/>
            <pc:sldMk cId="1722891075" sldId="378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C618A6E6-9C2B-924D-87FC-BA474D131B71}" dt="2024-10-13T00:09:09.304" v="8860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del">
        <pc:chgData name="Binita Gupta (binitag)" userId="2e1667b5-636b-4c95-a3b3-a8a0dc9f68da" providerId="ADAL" clId="{C618A6E6-9C2B-924D-87FC-BA474D131B71}" dt="2024-10-11T07:16:17.765" v="5345" actId="2696"/>
        <pc:sldMkLst>
          <pc:docMk/>
          <pc:sldMk cId="2864305610" sldId="381"/>
        </pc:sldMkLst>
      </pc:sldChg>
      <pc:sldChg chg="del">
        <pc:chgData name="Binita Gupta (binitag)" userId="2e1667b5-636b-4c95-a3b3-a8a0dc9f68da" providerId="ADAL" clId="{C618A6E6-9C2B-924D-87FC-BA474D131B71}" dt="2024-10-11T07:16:19.447" v="5346" actId="2696"/>
        <pc:sldMkLst>
          <pc:docMk/>
          <pc:sldMk cId="2987930414" sldId="382"/>
        </pc:sldMkLst>
      </pc:sldChg>
      <pc:sldChg chg="modSp mod">
        <pc:chgData name="Binita Gupta (binitag)" userId="2e1667b5-636b-4c95-a3b3-a8a0dc9f68da" providerId="ADAL" clId="{C618A6E6-9C2B-924D-87FC-BA474D131B71}" dt="2024-10-11T07:22:30.197" v="5444" actId="13926"/>
        <pc:sldMkLst>
          <pc:docMk/>
          <pc:sldMk cId="869680983" sldId="385"/>
        </pc:sldMkLst>
        <pc:spChg chg="mod">
          <ac:chgData name="Binita Gupta (binitag)" userId="2e1667b5-636b-4c95-a3b3-a8a0dc9f68da" providerId="ADAL" clId="{C618A6E6-9C2B-924D-87FC-BA474D131B71}" dt="2024-10-11T07:18:43.444" v="5395" actId="1076"/>
          <ac:spMkLst>
            <pc:docMk/>
            <pc:sldMk cId="869680983" sldId="385"/>
            <ac:spMk id="2" creationId="{BAA8CAAA-713C-0130-4FCB-718DA7A14A81}"/>
          </ac:spMkLst>
        </pc:spChg>
        <pc:spChg chg="mod">
          <ac:chgData name="Binita Gupta (binitag)" userId="2e1667b5-636b-4c95-a3b3-a8a0dc9f68da" providerId="ADAL" clId="{C618A6E6-9C2B-924D-87FC-BA474D131B71}" dt="2024-10-11T07:22:30.197" v="5444" actId="13926"/>
          <ac:spMkLst>
            <pc:docMk/>
            <pc:sldMk cId="869680983" sldId="385"/>
            <ac:spMk id="3" creationId="{8B51C913-DC60-CF12-7524-05134FBDC925}"/>
          </ac:spMkLst>
        </pc:spChg>
      </pc:sldChg>
      <pc:sldChg chg="del">
        <pc:chgData name="Binita Gupta (binitag)" userId="2e1667b5-636b-4c95-a3b3-a8a0dc9f68da" providerId="ADAL" clId="{C618A6E6-9C2B-924D-87FC-BA474D131B71}" dt="2024-10-11T07:16:16.012" v="5341" actId="2696"/>
        <pc:sldMkLst>
          <pc:docMk/>
          <pc:sldMk cId="679052857" sldId="387"/>
        </pc:sldMkLst>
      </pc:sldChg>
      <pc:sldChg chg="del">
        <pc:chgData name="Binita Gupta (binitag)" userId="2e1667b5-636b-4c95-a3b3-a8a0dc9f68da" providerId="ADAL" clId="{C618A6E6-9C2B-924D-87FC-BA474D131B71}" dt="2024-10-11T07:16:17.367" v="5344" actId="2696"/>
        <pc:sldMkLst>
          <pc:docMk/>
          <pc:sldMk cId="2086712851" sldId="390"/>
        </pc:sldMkLst>
      </pc:sldChg>
      <pc:sldChg chg="modSp mod">
        <pc:chgData name="Binita Gupta (binitag)" userId="2e1667b5-636b-4c95-a3b3-a8a0dc9f68da" providerId="ADAL" clId="{C618A6E6-9C2B-924D-87FC-BA474D131B71}" dt="2024-10-13T02:48:37.417" v="10856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C618A6E6-9C2B-924D-87FC-BA474D131B71}" dt="2024-10-12T14:55:36.659" v="7363" actId="20577"/>
          <ac:spMkLst>
            <pc:docMk/>
            <pc:sldMk cId="845765760" sldId="391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C618A6E6-9C2B-924D-87FC-BA474D131B71}" dt="2024-10-13T02:48:37.417" v="10856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modSp del mod modNotesTx">
        <pc:chgData name="Binita Gupta (binitag)" userId="2e1667b5-636b-4c95-a3b3-a8a0dc9f68da" providerId="ADAL" clId="{C618A6E6-9C2B-924D-87FC-BA474D131B71}" dt="2024-10-12T14:55:20.328" v="7359" actId="2696"/>
        <pc:sldMkLst>
          <pc:docMk/>
          <pc:sldMk cId="2682336174" sldId="392"/>
        </pc:sldMkLst>
        <pc:spChg chg="mod">
          <ac:chgData name="Binita Gupta (binitag)" userId="2e1667b5-636b-4c95-a3b3-a8a0dc9f68da" providerId="ADAL" clId="{C618A6E6-9C2B-924D-87FC-BA474D131B71}" dt="2024-10-11T07:20:07.210" v="5402" actId="1076"/>
          <ac:spMkLst>
            <pc:docMk/>
            <pc:sldMk cId="2682336174" sldId="392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C618A6E6-9C2B-924D-87FC-BA474D131B71}" dt="2024-10-12T13:58:47.227" v="6018" actId="20577"/>
          <ac:spMkLst>
            <pc:docMk/>
            <pc:sldMk cId="2682336174" sldId="392"/>
            <ac:spMk id="3" creationId="{10B23874-C648-AECF-224B-077380D397C7}"/>
          </ac:spMkLst>
        </pc:spChg>
      </pc:sldChg>
      <pc:sldChg chg="del">
        <pc:chgData name="Binita Gupta (binitag)" userId="2e1667b5-636b-4c95-a3b3-a8a0dc9f68da" providerId="ADAL" clId="{C618A6E6-9C2B-924D-87FC-BA474D131B71}" dt="2024-10-11T07:16:16.738" v="5342" actId="2696"/>
        <pc:sldMkLst>
          <pc:docMk/>
          <pc:sldMk cId="669221124" sldId="393"/>
        </pc:sldMkLst>
      </pc:sldChg>
      <pc:sldChg chg="del">
        <pc:chgData name="Binita Gupta (binitag)" userId="2e1667b5-636b-4c95-a3b3-a8a0dc9f68da" providerId="ADAL" clId="{C618A6E6-9C2B-924D-87FC-BA474D131B71}" dt="2024-10-11T07:16:17.033" v="5343" actId="2696"/>
        <pc:sldMkLst>
          <pc:docMk/>
          <pc:sldMk cId="3187213492" sldId="394"/>
        </pc:sldMkLst>
      </pc:sldChg>
      <pc:sldChg chg="new del">
        <pc:chgData name="Binita Gupta (binitag)" userId="2e1667b5-636b-4c95-a3b3-a8a0dc9f68da" providerId="ADAL" clId="{C618A6E6-9C2B-924D-87FC-BA474D131B71}" dt="2024-10-10T17:57:34.763" v="1" actId="2696"/>
        <pc:sldMkLst>
          <pc:docMk/>
          <pc:sldMk cId="1847404096" sldId="395"/>
        </pc:sldMkLst>
      </pc:sldChg>
      <pc:sldChg chg="addSp delSp modSp new add del mod ord">
        <pc:chgData name="Binita Gupta (binitag)" userId="2e1667b5-636b-4c95-a3b3-a8a0dc9f68da" providerId="ADAL" clId="{C618A6E6-9C2B-924D-87FC-BA474D131B71}" dt="2024-10-11T05:58:41.786" v="3097" actId="20577"/>
        <pc:sldMkLst>
          <pc:docMk/>
          <pc:sldMk cId="2618161489" sldId="395"/>
        </pc:sldMkLst>
        <pc:spChg chg="mod">
          <ac:chgData name="Binita Gupta (binitag)" userId="2e1667b5-636b-4c95-a3b3-a8a0dc9f68da" providerId="ADAL" clId="{C618A6E6-9C2B-924D-87FC-BA474D131B71}" dt="2024-10-11T02:21:55.288" v="1646" actId="20577"/>
          <ac:spMkLst>
            <pc:docMk/>
            <pc:sldMk cId="2618161489" sldId="395"/>
            <ac:spMk id="2" creationId="{57BD3B8D-0131-E168-1492-711E7B898CFB}"/>
          </ac:spMkLst>
        </pc:spChg>
        <pc:spChg chg="mod">
          <ac:chgData name="Binita Gupta (binitag)" userId="2e1667b5-636b-4c95-a3b3-a8a0dc9f68da" providerId="ADAL" clId="{C618A6E6-9C2B-924D-87FC-BA474D131B71}" dt="2024-10-11T05:58:41.786" v="3097" actId="20577"/>
          <ac:spMkLst>
            <pc:docMk/>
            <pc:sldMk cId="2618161489" sldId="395"/>
            <ac:spMk id="3" creationId="{752379B6-2254-3389-F253-67BE9E4C3F3B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2" creationId="{607D0DCF-55EC-58B4-6BA4-FA1513E8F998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3" creationId="{C8082E1B-EA61-43CE-3AEE-F90436075FDF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5" creationId="{3F7B6874-6E1F-56BC-54D5-644843529905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6" creationId="{F31A9EFE-9249-75C8-345E-4E0181053E58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7" creationId="{C3397164-4581-FBBF-C412-7C0EBB4D4E0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8" creationId="{5A14385D-F7C0-2850-66D3-3819FE9E8EF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19" creationId="{9BBAA17C-4496-B8DA-C067-C1355947332C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0" creationId="{E85CE002-2C36-9719-5509-FF9C468E89FF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5" creationId="{8031DA51-D414-2907-CCAB-BC3E21BC8863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6" creationId="{17CADA93-FBE4-BD84-9FDA-2658F890EDD7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8" creationId="{75749149-7DE6-FD65-10A4-40E73D3E69B6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29" creationId="{16719DEA-60EF-FC02-C19F-694325218F4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0" creationId="{BBF298BF-84C9-5148-61B1-CB0F3FC455A3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1" creationId="{64D1FD67-4558-0303-73D7-C77DD5AB03C5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3" creationId="{9126D988-42F3-F078-60E1-19AF2F73680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4" creationId="{8D0B222E-7F49-5E05-F987-848DB45B5881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5" creationId="{3321C04C-3B6F-F591-0656-2646C851DBC5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6" creationId="{DFCE1943-5CF9-3DB4-7A23-E9C5B9426EDE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7" creationId="{7F0517E2-FCB7-9AF9-A579-D17C7FA008FF}"/>
          </ac:spMkLst>
        </pc:spChg>
        <pc:spChg chg="add mod">
          <ac:chgData name="Binita Gupta (binitag)" userId="2e1667b5-636b-4c95-a3b3-a8a0dc9f68da" providerId="ADAL" clId="{C618A6E6-9C2B-924D-87FC-BA474D131B71}" dt="2024-10-11T03:36:55.292" v="2056"/>
          <ac:spMkLst>
            <pc:docMk/>
            <pc:sldMk cId="2618161489" sldId="395"/>
            <ac:spMk id="38" creationId="{DA86F4ED-63CE-7F5D-AE74-13BB17F5020F}"/>
          </ac:spMkLst>
        </pc:spChg>
        <pc:picChg chg="add del mod">
          <ac:chgData name="Binita Gupta (binitag)" userId="2e1667b5-636b-4c95-a3b3-a8a0dc9f68da" providerId="ADAL" clId="{C618A6E6-9C2B-924D-87FC-BA474D131B71}" dt="2024-10-11T02:19:00.890" v="1552" actId="478"/>
          <ac:picMkLst>
            <pc:docMk/>
            <pc:sldMk cId="2618161489" sldId="395"/>
            <ac:picMk id="6" creationId="{779FE716-B0D9-1CC7-6C3C-27AC36DDE799}"/>
          </ac:picMkLst>
        </pc:picChg>
        <pc:picChg chg="add del mod">
          <ac:chgData name="Binita Gupta (binitag)" userId="2e1667b5-636b-4c95-a3b3-a8a0dc9f68da" providerId="ADAL" clId="{C618A6E6-9C2B-924D-87FC-BA474D131B71}" dt="2024-10-11T03:36:54.097" v="2055" actId="478"/>
          <ac:picMkLst>
            <pc:docMk/>
            <pc:sldMk cId="2618161489" sldId="395"/>
            <ac:picMk id="7" creationId="{E55A5549-4007-8F0C-CC9A-2627D7102B28}"/>
          </ac:picMkLst>
        </pc:picChg>
        <pc:picChg chg="add mod">
          <ac:chgData name="Binita Gupta (binitag)" userId="2e1667b5-636b-4c95-a3b3-a8a0dc9f68da" providerId="ADAL" clId="{C618A6E6-9C2B-924D-87FC-BA474D131B71}" dt="2024-10-11T05:57:46.168" v="3069" actId="1076"/>
          <ac:picMkLst>
            <pc:docMk/>
            <pc:sldMk cId="2618161489" sldId="395"/>
            <ac:picMk id="39" creationId="{A94C9E3C-9038-F2A1-DDC5-6D33AFD4857F}"/>
          </ac:picMkLst>
        </pc:pic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8" creationId="{80A9C7A8-1C07-21CB-BE70-D4C63D0D40BD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9" creationId="{0B4D6C9A-1CB9-6F36-C998-E0BBDFC9F6BC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10" creationId="{046AF155-92B9-8AA1-E54E-F01EBDD0E92F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11" creationId="{AECB0844-17D1-08A7-9981-24915A9D0D70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14" creationId="{83A85CFE-0E14-E0D3-9185-E9D041B2D7B0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1" creationId="{5131CAAE-2C3D-7FDE-5E9F-61F9FF34AB43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2" creationId="{F3235EFA-CA57-9069-64AB-937F3851A93B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3" creationId="{8E0115C0-B69F-279F-DCF4-ABF580E96320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4" creationId="{93643EC4-F146-E7AB-4E21-F5398995ED90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27" creationId="{570A06A7-D734-AFEB-F590-A941CF43602D}"/>
          </ac:cxnSpMkLst>
        </pc:cxnChg>
        <pc:cxnChg chg="add mod">
          <ac:chgData name="Binita Gupta (binitag)" userId="2e1667b5-636b-4c95-a3b3-a8a0dc9f68da" providerId="ADAL" clId="{C618A6E6-9C2B-924D-87FC-BA474D131B71}" dt="2024-10-11T03:36:55.292" v="2056"/>
          <ac:cxnSpMkLst>
            <pc:docMk/>
            <pc:sldMk cId="2618161489" sldId="395"/>
            <ac:cxnSpMk id="32" creationId="{7E06E58D-D416-AB46-903A-8579C3098A8B}"/>
          </ac:cxnSpMkLst>
        </pc:cxnChg>
      </pc:sldChg>
      <pc:sldChg chg="add del ord">
        <pc:chgData name="Binita Gupta (binitag)" userId="2e1667b5-636b-4c95-a3b3-a8a0dc9f68da" providerId="ADAL" clId="{C618A6E6-9C2B-924D-87FC-BA474D131B71}" dt="2024-10-11T07:16:20.768" v="5347" actId="2696"/>
        <pc:sldMkLst>
          <pc:docMk/>
          <pc:sldMk cId="2435218558" sldId="396"/>
        </pc:sldMkLst>
      </pc:sldChg>
      <pc:sldChg chg="addSp delSp modSp add mod ord">
        <pc:chgData name="Binita Gupta (binitag)" userId="2e1667b5-636b-4c95-a3b3-a8a0dc9f68da" providerId="ADAL" clId="{C618A6E6-9C2B-924D-87FC-BA474D131B71}" dt="2024-10-11T14:45:45.688" v="5484" actId="20577"/>
        <pc:sldMkLst>
          <pc:docMk/>
          <pc:sldMk cId="1222563125" sldId="397"/>
        </pc:sldMkLst>
        <pc:spChg chg="mod">
          <ac:chgData name="Binita Gupta (binitag)" userId="2e1667b5-636b-4c95-a3b3-a8a0dc9f68da" providerId="ADAL" clId="{C618A6E6-9C2B-924D-87FC-BA474D131B71}" dt="2024-10-11T02:21:50.929" v="1643" actId="20577"/>
          <ac:spMkLst>
            <pc:docMk/>
            <pc:sldMk cId="1222563125" sldId="397"/>
            <ac:spMk id="2" creationId="{B3CFE1CC-BD12-1CE3-08B8-CFB08232AC53}"/>
          </ac:spMkLst>
        </pc:spChg>
        <pc:spChg chg="mod">
          <ac:chgData name="Binita Gupta (binitag)" userId="2e1667b5-636b-4c95-a3b3-a8a0dc9f68da" providerId="ADAL" clId="{C618A6E6-9C2B-924D-87FC-BA474D131B71}" dt="2024-10-11T14:45:45.688" v="5484" actId="20577"/>
          <ac:spMkLst>
            <pc:docMk/>
            <pc:sldMk cId="1222563125" sldId="397"/>
            <ac:spMk id="3" creationId="{EE9ED71E-B2BE-C337-5214-31C0E47B7225}"/>
          </ac:spMkLst>
        </pc:spChg>
        <pc:picChg chg="add del mod">
          <ac:chgData name="Binita Gupta (binitag)" userId="2e1667b5-636b-4c95-a3b3-a8a0dc9f68da" providerId="ADAL" clId="{C618A6E6-9C2B-924D-87FC-BA474D131B71}" dt="2024-10-11T03:34:58.206" v="2049" actId="478"/>
          <ac:picMkLst>
            <pc:docMk/>
            <pc:sldMk cId="1222563125" sldId="397"/>
            <ac:picMk id="6" creationId="{2D790977-24FD-548B-FD7B-9A9117F55100}"/>
          </ac:picMkLst>
        </pc:picChg>
        <pc:picChg chg="del">
          <ac:chgData name="Binita Gupta (binitag)" userId="2e1667b5-636b-4c95-a3b3-a8a0dc9f68da" providerId="ADAL" clId="{C618A6E6-9C2B-924D-87FC-BA474D131B71}" dt="2024-10-11T03:23:21.041" v="2043" actId="478"/>
          <ac:picMkLst>
            <pc:docMk/>
            <pc:sldMk cId="1222563125" sldId="397"/>
            <ac:picMk id="7" creationId="{F82EE2C5-CC29-49D5-B003-0E8510FDA31C}"/>
          </ac:picMkLst>
        </pc:picChg>
        <pc:picChg chg="add mod">
          <ac:chgData name="Binita Gupta (binitag)" userId="2e1667b5-636b-4c95-a3b3-a8a0dc9f68da" providerId="ADAL" clId="{C618A6E6-9C2B-924D-87FC-BA474D131B71}" dt="2024-10-11T03:35:13.536" v="2054" actId="1076"/>
          <ac:picMkLst>
            <pc:docMk/>
            <pc:sldMk cId="1222563125" sldId="397"/>
            <ac:picMk id="8" creationId="{F90EE7FF-C96A-81DA-5D10-111AFCFC2A85}"/>
          </ac:picMkLst>
        </pc:picChg>
      </pc:sldChg>
      <pc:sldChg chg="add del">
        <pc:chgData name="Binita Gupta (binitag)" userId="2e1667b5-636b-4c95-a3b3-a8a0dc9f68da" providerId="ADAL" clId="{C618A6E6-9C2B-924D-87FC-BA474D131B71}" dt="2024-10-11T07:16:15.756" v="5340" actId="2696"/>
        <pc:sldMkLst>
          <pc:docMk/>
          <pc:sldMk cId="3874376021" sldId="398"/>
        </pc:sldMkLst>
      </pc:sldChg>
      <pc:sldChg chg="add del">
        <pc:chgData name="Binita Gupta (binitag)" userId="2e1667b5-636b-4c95-a3b3-a8a0dc9f68da" providerId="ADAL" clId="{C618A6E6-9C2B-924D-87FC-BA474D131B71}" dt="2024-10-11T07:16:15.132" v="5339" actId="2696"/>
        <pc:sldMkLst>
          <pc:docMk/>
          <pc:sldMk cId="3792286441" sldId="399"/>
        </pc:sldMkLst>
      </pc:sldChg>
      <pc:sldChg chg="modSp add del mod ord">
        <pc:chgData name="Binita Gupta (binitag)" userId="2e1667b5-636b-4c95-a3b3-a8a0dc9f68da" providerId="ADAL" clId="{C618A6E6-9C2B-924D-87FC-BA474D131B71}" dt="2024-10-11T06:56:27.857" v="4749" actId="2696"/>
        <pc:sldMkLst>
          <pc:docMk/>
          <pc:sldMk cId="368468605" sldId="400"/>
        </pc:sldMkLst>
        <pc:spChg chg="mod">
          <ac:chgData name="Binita Gupta (binitag)" userId="2e1667b5-636b-4c95-a3b3-a8a0dc9f68da" providerId="ADAL" clId="{C618A6E6-9C2B-924D-87FC-BA474D131B71}" dt="2024-10-11T06:46:35.471" v="4577" actId="20577"/>
          <ac:spMkLst>
            <pc:docMk/>
            <pc:sldMk cId="368468605" sldId="400"/>
            <ac:spMk id="3" creationId="{37F37155-9891-99BC-E9D4-D49D7DAB2CE0}"/>
          </ac:spMkLst>
        </pc:spChg>
      </pc:sldChg>
      <pc:sldChg chg="addSp delSp modSp add del mod ord modTransition modClrScheme chgLayout modNotesTx">
        <pc:chgData name="Binita Gupta (binitag)" userId="2e1667b5-636b-4c95-a3b3-a8a0dc9f68da" providerId="ADAL" clId="{C618A6E6-9C2B-924D-87FC-BA474D131B71}" dt="2024-10-13T02:38:18.886" v="10336" actId="2696"/>
        <pc:sldMkLst>
          <pc:docMk/>
          <pc:sldMk cId="1245172058" sldId="400"/>
        </pc:sldMkLst>
        <pc:spChg chg="mod">
          <ac:chgData name="Binita Gupta (binitag)" userId="2e1667b5-636b-4c95-a3b3-a8a0dc9f68da" providerId="ADAL" clId="{C618A6E6-9C2B-924D-87FC-BA474D131B71}" dt="2024-10-13T02:28:50.223" v="10239" actId="26606"/>
          <ac:spMkLst>
            <pc:docMk/>
            <pc:sldMk cId="1245172058" sldId="400"/>
            <ac:spMk id="2" creationId="{8DD3911C-826C-6212-D6B2-9AE123584816}"/>
          </ac:spMkLst>
        </pc:spChg>
        <pc:spChg chg="mod">
          <ac:chgData name="Binita Gupta (binitag)" userId="2e1667b5-636b-4c95-a3b3-a8a0dc9f68da" providerId="ADAL" clId="{C618A6E6-9C2B-924D-87FC-BA474D131B71}" dt="2024-10-13T02:28:50.223" v="10239" actId="26606"/>
          <ac:spMkLst>
            <pc:docMk/>
            <pc:sldMk cId="1245172058" sldId="400"/>
            <ac:spMk id="3" creationId="{60F79490-D50F-44CB-E023-462B4EB3AB33}"/>
          </ac:spMkLst>
        </pc:spChg>
        <pc:spChg chg="mod">
          <ac:chgData name="Binita Gupta (binitag)" userId="2e1667b5-636b-4c95-a3b3-a8a0dc9f68da" providerId="ADAL" clId="{C618A6E6-9C2B-924D-87FC-BA474D131B71}" dt="2024-10-13T02:28:50.223" v="10239" actId="26606"/>
          <ac:spMkLst>
            <pc:docMk/>
            <pc:sldMk cId="1245172058" sldId="400"/>
            <ac:spMk id="4" creationId="{4950CE4F-BAA4-BC57-5CF9-141130FBCE04}"/>
          </ac:spMkLst>
        </pc:spChg>
        <pc:spChg chg="add mod">
          <ac:chgData name="Binita Gupta (binitag)" userId="2e1667b5-636b-4c95-a3b3-a8a0dc9f68da" providerId="ADAL" clId="{C618A6E6-9C2B-924D-87FC-BA474D131B71}" dt="2024-10-13T02:20:37.482" v="10232" actId="5793"/>
          <ac:spMkLst>
            <pc:docMk/>
            <pc:sldMk cId="1245172058" sldId="400"/>
            <ac:spMk id="5" creationId="{EE7047C7-3E51-5C08-A1B1-D63C8AA7B63C}"/>
          </ac:spMkLst>
        </pc:spChg>
        <pc:spChg chg="del mod">
          <ac:chgData name="Binita Gupta (binitag)" userId="2e1667b5-636b-4c95-a3b3-a8a0dc9f68da" providerId="ADAL" clId="{C618A6E6-9C2B-924D-87FC-BA474D131B71}" dt="2024-10-11T07:08:10.740" v="5137" actId="478"/>
          <ac:spMkLst>
            <pc:docMk/>
            <pc:sldMk cId="1245172058" sldId="400"/>
            <ac:spMk id="8" creationId="{38134F95-5482-CDDF-EEB1-863309BF8A3D}"/>
          </ac:spMkLst>
        </pc:spChg>
        <pc:picChg chg="del mod">
          <ac:chgData name="Binita Gupta (binitag)" userId="2e1667b5-636b-4c95-a3b3-a8a0dc9f68da" providerId="ADAL" clId="{C618A6E6-9C2B-924D-87FC-BA474D131B71}" dt="2024-10-13T02:28:26.803" v="10233" actId="478"/>
          <ac:picMkLst>
            <pc:docMk/>
            <pc:sldMk cId="1245172058" sldId="400"/>
            <ac:picMk id="6" creationId="{968FB101-7ADD-481E-0AFA-17AABFC18147}"/>
          </ac:picMkLst>
        </pc:picChg>
        <pc:picChg chg="add mod ord">
          <ac:chgData name="Binita Gupta (binitag)" userId="2e1667b5-636b-4c95-a3b3-a8a0dc9f68da" providerId="ADAL" clId="{C618A6E6-9C2B-924D-87FC-BA474D131B71}" dt="2024-10-13T02:29:01.712" v="10242" actId="1076"/>
          <ac:picMkLst>
            <pc:docMk/>
            <pc:sldMk cId="1245172058" sldId="400"/>
            <ac:picMk id="7" creationId="{1F4F4DD1-F33B-281B-C469-7EBB8C34AB67}"/>
          </ac:picMkLst>
        </pc:picChg>
      </pc:sldChg>
      <pc:sldChg chg="addSp modSp add mod ord">
        <pc:chgData name="Binita Gupta (binitag)" userId="2e1667b5-636b-4c95-a3b3-a8a0dc9f68da" providerId="ADAL" clId="{C618A6E6-9C2B-924D-87FC-BA474D131B71}" dt="2024-10-13T02:37:53.724" v="10325" actId="1076"/>
        <pc:sldMkLst>
          <pc:docMk/>
          <pc:sldMk cId="3970539438" sldId="401"/>
        </pc:sldMkLst>
        <pc:spChg chg="mod">
          <ac:chgData name="Binita Gupta (binitag)" userId="2e1667b5-636b-4c95-a3b3-a8a0dc9f68da" providerId="ADAL" clId="{C618A6E6-9C2B-924D-87FC-BA474D131B71}" dt="2024-10-13T02:37:53.724" v="10325" actId="1076"/>
          <ac:spMkLst>
            <pc:docMk/>
            <pc:sldMk cId="3970539438" sldId="401"/>
            <ac:spMk id="2" creationId="{C78C3D5F-9D37-757C-CE00-C8AEEF4B4BB3}"/>
          </ac:spMkLst>
        </pc:spChg>
        <pc:spChg chg="mod">
          <ac:chgData name="Binita Gupta (binitag)" userId="2e1667b5-636b-4c95-a3b3-a8a0dc9f68da" providerId="ADAL" clId="{C618A6E6-9C2B-924D-87FC-BA474D131B71}" dt="2024-10-13T00:31:42.141" v="9429" actId="20577"/>
          <ac:spMkLst>
            <pc:docMk/>
            <pc:sldMk cId="3970539438" sldId="401"/>
            <ac:spMk id="11" creationId="{8681D8D4-CB45-49F4-35F1-2311C9783DC2}"/>
          </ac:spMkLst>
        </pc:spChg>
        <pc:graphicFrameChg chg="add mod modGraphic">
          <ac:chgData name="Binita Gupta (binitag)" userId="2e1667b5-636b-4c95-a3b3-a8a0dc9f68da" providerId="ADAL" clId="{C618A6E6-9C2B-924D-87FC-BA474D131B71}" dt="2024-10-13T00:30:37.523" v="9386" actId="20577"/>
          <ac:graphicFrameMkLst>
            <pc:docMk/>
            <pc:sldMk cId="3970539438" sldId="401"/>
            <ac:graphicFrameMk id="3" creationId="{C6D0F7A5-6282-C040-A68D-3E809C74C6F7}"/>
          </ac:graphicFrameMkLst>
        </pc:graphicFrameChg>
      </pc:sldChg>
      <pc:sldChg chg="modSp add mod">
        <pc:chgData name="Binita Gupta (binitag)" userId="2e1667b5-636b-4c95-a3b3-a8a0dc9f68da" providerId="ADAL" clId="{C618A6E6-9C2B-924D-87FC-BA474D131B71}" dt="2024-10-13T02:47:17.771" v="10848" actId="20577"/>
        <pc:sldMkLst>
          <pc:docMk/>
          <pc:sldMk cId="2888255858" sldId="402"/>
        </pc:sldMkLst>
        <pc:spChg chg="mod">
          <ac:chgData name="Binita Gupta (binitag)" userId="2e1667b5-636b-4c95-a3b3-a8a0dc9f68da" providerId="ADAL" clId="{C618A6E6-9C2B-924D-87FC-BA474D131B71}" dt="2024-10-13T02:47:17.771" v="10848" actId="20577"/>
          <ac:spMkLst>
            <pc:docMk/>
            <pc:sldMk cId="2888255858" sldId="402"/>
            <ac:spMk id="11" creationId="{3987B80F-7147-79AD-C36F-F6BA65B38AC5}"/>
          </ac:spMkLst>
        </pc:spChg>
      </pc:sldChg>
      <pc:sldChg chg="modSp add mod">
        <pc:chgData name="Binita Gupta (binitag)" userId="2e1667b5-636b-4c95-a3b3-a8a0dc9f68da" providerId="ADAL" clId="{C618A6E6-9C2B-924D-87FC-BA474D131B71}" dt="2024-10-13T02:43:07.500" v="10614" actId="20577"/>
        <pc:sldMkLst>
          <pc:docMk/>
          <pc:sldMk cId="2042667820" sldId="403"/>
        </pc:sldMkLst>
        <pc:spChg chg="mod">
          <ac:chgData name="Binita Gupta (binitag)" userId="2e1667b5-636b-4c95-a3b3-a8a0dc9f68da" providerId="ADAL" clId="{C618A6E6-9C2B-924D-87FC-BA474D131B71}" dt="2024-10-11T07:18:32.731" v="5394" actId="1076"/>
          <ac:spMkLst>
            <pc:docMk/>
            <pc:sldMk cId="2042667820" sldId="403"/>
            <ac:spMk id="15" creationId="{5FBC1C9A-CD54-11AB-52A4-F74F197E227B}"/>
          </ac:spMkLst>
        </pc:spChg>
        <pc:spChg chg="mod">
          <ac:chgData name="Binita Gupta (binitag)" userId="2e1667b5-636b-4c95-a3b3-a8a0dc9f68da" providerId="ADAL" clId="{C618A6E6-9C2B-924D-87FC-BA474D131B71}" dt="2024-10-13T02:43:07.500" v="10614" actId="20577"/>
          <ac:spMkLst>
            <pc:docMk/>
            <pc:sldMk cId="2042667820" sldId="403"/>
            <ac:spMk id="16" creationId="{7530F38C-7A45-1C17-66A8-52840B0A8900}"/>
          </ac:spMkLst>
        </pc:spChg>
      </pc:sldChg>
      <pc:sldChg chg="modSp add mod">
        <pc:chgData name="Binita Gupta (binitag)" userId="2e1667b5-636b-4c95-a3b3-a8a0dc9f68da" providerId="ADAL" clId="{C618A6E6-9C2B-924D-87FC-BA474D131B71}" dt="2024-10-13T00:37:34.234" v="9434" actId="20577"/>
        <pc:sldMkLst>
          <pc:docMk/>
          <pc:sldMk cId="2761734960" sldId="404"/>
        </pc:sldMkLst>
        <pc:spChg chg="mod">
          <ac:chgData name="Binita Gupta (binitag)" userId="2e1667b5-636b-4c95-a3b3-a8a0dc9f68da" providerId="ADAL" clId="{C618A6E6-9C2B-924D-87FC-BA474D131B71}" dt="2024-10-12T14:55:30.494" v="7361" actId="20577"/>
          <ac:spMkLst>
            <pc:docMk/>
            <pc:sldMk cId="2761734960" sldId="404"/>
            <ac:spMk id="2" creationId="{11618A92-49E6-294A-E5B3-96CE96F6EDBB}"/>
          </ac:spMkLst>
        </pc:spChg>
        <pc:spChg chg="mod">
          <ac:chgData name="Binita Gupta (binitag)" userId="2e1667b5-636b-4c95-a3b3-a8a0dc9f68da" providerId="ADAL" clId="{C618A6E6-9C2B-924D-87FC-BA474D131B71}" dt="2024-10-13T00:37:34.234" v="9434" actId="20577"/>
          <ac:spMkLst>
            <pc:docMk/>
            <pc:sldMk cId="2761734960" sldId="404"/>
            <ac:spMk id="11" creationId="{5A361F94-69C7-86B5-CD80-BE620C0085B9}"/>
          </ac:spMkLst>
        </pc:spChg>
      </pc:sldChg>
      <pc:sldChg chg="add del">
        <pc:chgData name="Binita Gupta (binitag)" userId="2e1667b5-636b-4c95-a3b3-a8a0dc9f68da" providerId="ADAL" clId="{C618A6E6-9C2B-924D-87FC-BA474D131B71}" dt="2024-10-12T13:57:34.470" v="5961" actId="2696"/>
        <pc:sldMkLst>
          <pc:docMk/>
          <pc:sldMk cId="3180796633" sldId="404"/>
        </pc:sldMkLst>
      </pc:sldChg>
      <pc:sldChg chg="addSp delSp modSp add mod ord">
        <pc:chgData name="Binita Gupta (binitag)" userId="2e1667b5-636b-4c95-a3b3-a8a0dc9f68da" providerId="ADAL" clId="{C618A6E6-9C2B-924D-87FC-BA474D131B71}" dt="2024-10-13T02:48:52.507" v="10857" actId="14100"/>
        <pc:sldMkLst>
          <pc:docMk/>
          <pc:sldMk cId="691705414" sldId="405"/>
        </pc:sldMkLst>
        <pc:spChg chg="mod">
          <ac:chgData name="Binita Gupta (binitag)" userId="2e1667b5-636b-4c95-a3b3-a8a0dc9f68da" providerId="ADAL" clId="{C618A6E6-9C2B-924D-87FC-BA474D131B71}" dt="2024-10-13T02:38:08.607" v="10334" actId="14100"/>
          <ac:spMkLst>
            <pc:docMk/>
            <pc:sldMk cId="691705414" sldId="405"/>
            <ac:spMk id="2" creationId="{2A32B2AC-BDBD-05F7-E529-618B8031FE58}"/>
          </ac:spMkLst>
        </pc:spChg>
        <pc:spChg chg="mod">
          <ac:chgData name="Binita Gupta (binitag)" userId="2e1667b5-636b-4c95-a3b3-a8a0dc9f68da" providerId="ADAL" clId="{C618A6E6-9C2B-924D-87FC-BA474D131B71}" dt="2024-10-13T02:37:11.148" v="10319" actId="20577"/>
          <ac:spMkLst>
            <pc:docMk/>
            <pc:sldMk cId="691705414" sldId="405"/>
            <ac:spMk id="11" creationId="{1C84FE2B-CA85-DBBE-48E7-FD4E0D1EE0A1}"/>
          </ac:spMkLst>
        </pc:spChg>
        <pc:graphicFrameChg chg="del mod modGraphic">
          <ac:chgData name="Binita Gupta (binitag)" userId="2e1667b5-636b-4c95-a3b3-a8a0dc9f68da" providerId="ADAL" clId="{C618A6E6-9C2B-924D-87FC-BA474D131B71}" dt="2024-10-13T02:31:36.714" v="10268" actId="478"/>
          <ac:graphicFrameMkLst>
            <pc:docMk/>
            <pc:sldMk cId="691705414" sldId="405"/>
            <ac:graphicFrameMk id="3" creationId="{AC266ACC-961A-05DA-EF69-7DD9BFC5C1C3}"/>
          </ac:graphicFrameMkLst>
        </pc:graphicFrameChg>
        <pc:picChg chg="add del mod">
          <ac:chgData name="Binita Gupta (binitag)" userId="2e1667b5-636b-4c95-a3b3-a8a0dc9f68da" providerId="ADAL" clId="{C618A6E6-9C2B-924D-87FC-BA474D131B71}" dt="2024-10-13T02:32:25.848" v="10272" actId="478"/>
          <ac:picMkLst>
            <pc:docMk/>
            <pc:sldMk cId="691705414" sldId="405"/>
            <ac:picMk id="6" creationId="{8FFD6392-78A8-FE30-1967-6E143717CB27}"/>
          </ac:picMkLst>
        </pc:picChg>
        <pc:picChg chg="add del mod">
          <ac:chgData name="Binita Gupta (binitag)" userId="2e1667b5-636b-4c95-a3b3-a8a0dc9f68da" providerId="ADAL" clId="{C618A6E6-9C2B-924D-87FC-BA474D131B71}" dt="2024-10-13T02:36:22.725" v="10313" actId="478"/>
          <ac:picMkLst>
            <pc:docMk/>
            <pc:sldMk cId="691705414" sldId="405"/>
            <ac:picMk id="7" creationId="{1E76B74B-AE3B-BE33-1F36-E3BD75BCBD1D}"/>
          </ac:picMkLst>
        </pc:picChg>
        <pc:picChg chg="add mod">
          <ac:chgData name="Binita Gupta (binitag)" userId="2e1667b5-636b-4c95-a3b3-a8a0dc9f68da" providerId="ADAL" clId="{C618A6E6-9C2B-924D-87FC-BA474D131B71}" dt="2024-10-13T02:48:52.507" v="10857" actId="14100"/>
          <ac:picMkLst>
            <pc:docMk/>
            <pc:sldMk cId="691705414" sldId="405"/>
            <ac:picMk id="8" creationId="{930FD612-3739-CD24-019D-CA9461CF739B}"/>
          </ac:picMkLst>
        </pc:picChg>
      </pc:sldChg>
      <pc:sldChg chg="add del">
        <pc:chgData name="Binita Gupta (binitag)" userId="2e1667b5-636b-4c95-a3b3-a8a0dc9f68da" providerId="ADAL" clId="{C618A6E6-9C2B-924D-87FC-BA474D131B71}" dt="2024-10-12T14:46:23.776" v="7234" actId="2696"/>
        <pc:sldMkLst>
          <pc:docMk/>
          <pc:sldMk cId="2277048354" sldId="405"/>
        </pc:sldMkLst>
      </pc:sldChg>
      <pc:sldChg chg="add del">
        <pc:chgData name="Binita Gupta (binitag)" userId="2e1667b5-636b-4c95-a3b3-a8a0dc9f68da" providerId="ADAL" clId="{C618A6E6-9C2B-924D-87FC-BA474D131B71}" dt="2024-10-13T00:05:00.993" v="8821" actId="2696"/>
        <pc:sldMkLst>
          <pc:docMk/>
          <pc:sldMk cId="4054611839" sldId="405"/>
        </pc:sldMkLst>
      </pc:sldChg>
      <pc:sldChg chg="add del">
        <pc:chgData name="Binita Gupta (binitag)" userId="2e1667b5-636b-4c95-a3b3-a8a0dc9f68da" providerId="ADAL" clId="{C618A6E6-9C2B-924D-87FC-BA474D131B71}" dt="2024-10-13T02:38:16.209" v="10335" actId="2696"/>
        <pc:sldMkLst>
          <pc:docMk/>
          <pc:sldMk cId="1203834096" sldId="406"/>
        </pc:sldMkLst>
      </pc:sldChg>
      <pc:sldChg chg="add del ord">
        <pc:chgData name="Binita Gupta (binitag)" userId="2e1667b5-636b-4c95-a3b3-a8a0dc9f68da" providerId="ADAL" clId="{C618A6E6-9C2B-924D-87FC-BA474D131B71}" dt="2024-10-13T02:20:22.043" v="10230" actId="2696"/>
        <pc:sldMkLst>
          <pc:docMk/>
          <pc:sldMk cId="3413985704" sldId="406"/>
        </pc:sldMkLst>
      </pc:sldChg>
      <pc:sldChg chg="add del">
        <pc:chgData name="Binita Gupta (binitag)" userId="2e1667b5-636b-4c95-a3b3-a8a0dc9f68da" providerId="ADAL" clId="{C618A6E6-9C2B-924D-87FC-BA474D131B71}" dt="2024-10-13T00:04:57.544" v="8820" actId="2696"/>
        <pc:sldMkLst>
          <pc:docMk/>
          <pc:sldMk cId="4127240169" sldId="406"/>
        </pc:sldMkLst>
      </pc:sldChg>
      <pc:sldMasterChg chg="modSp mod">
        <pc:chgData name="Binita Gupta (binitag)" userId="2e1667b5-636b-4c95-a3b3-a8a0dc9f68da" providerId="ADAL" clId="{C618A6E6-9C2B-924D-87FC-BA474D131B71}" dt="2024-10-11T07:24:16.823" v="5463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C618A6E6-9C2B-924D-87FC-BA474D131B71}" dt="2024-10-11T07:24:16.823" v="5463" actId="20577"/>
          <ac:spMkLst>
            <pc:docMk/>
            <pc:sldMasterMk cId="0" sldId="2147483648"/>
            <ac:spMk id="1034" creationId="{00000000-0000-0000-0000-000000000000}"/>
          </ac:spMkLst>
        </pc:spChg>
      </pc:sldMasterChg>
    </pc:docChg>
  </pc:docChgLst>
  <pc:docChgLst>
    <pc:chgData name="Binita Gupta (binitag)" userId="2e1667b5-636b-4c95-a3b3-a8a0dc9f68da" providerId="ADAL" clId="{EF738837-9277-0748-8426-FB1EEAC3E1CD}"/>
    <pc:docChg chg="undo custSel addSld delSld modSld sldOrd modMainMaster">
      <pc:chgData name="Binita Gupta (binitag)" userId="2e1667b5-636b-4c95-a3b3-a8a0dc9f68da" providerId="ADAL" clId="{EF738837-9277-0748-8426-FB1EEAC3E1CD}" dt="2024-06-28T15:05:39.582" v="15312" actId="20577"/>
      <pc:docMkLst>
        <pc:docMk/>
      </pc:docMkLst>
      <pc:sldChg chg="addSp delSp modSp mod">
        <pc:chgData name="Binita Gupta (binitag)" userId="2e1667b5-636b-4c95-a3b3-a8a0dc9f68da" providerId="ADAL" clId="{EF738837-9277-0748-8426-FB1EEAC3E1CD}" dt="2024-05-24T17:35:28.130" v="14728" actId="14100"/>
        <pc:sldMkLst>
          <pc:docMk/>
          <pc:sldMk cId="0" sldId="269"/>
        </pc:sldMkLst>
        <pc:spChg chg="add del mod">
          <ac:chgData name="Binita Gupta (binitag)" userId="2e1667b5-636b-4c95-a3b3-a8a0dc9f68da" providerId="ADAL" clId="{EF738837-9277-0748-8426-FB1EEAC3E1CD}" dt="2024-05-06T19:57:42.456" v="7302"/>
          <ac:spMkLst>
            <pc:docMk/>
            <pc:sldMk cId="0" sldId="269"/>
            <ac:spMk id="3" creationId="{45E7EA84-A7EF-F8C6-E207-904DC5599FA2}"/>
          </ac:spMkLst>
        </pc:spChg>
        <pc:spChg chg="add del mod">
          <ac:chgData name="Binita Gupta (binitag)" userId="2e1667b5-636b-4c95-a3b3-a8a0dc9f68da" providerId="ADAL" clId="{EF738837-9277-0748-8426-FB1EEAC3E1CD}" dt="2024-05-24T17:34:54.439" v="14727"/>
          <ac:spMkLst>
            <pc:docMk/>
            <pc:sldMk cId="0" sldId="269"/>
            <ac:spMk id="3" creationId="{4C41C756-A97B-2B29-1162-E083197705A3}"/>
          </ac:spMkLst>
        </pc:spChg>
        <pc:spChg chg="mod">
          <ac:chgData name="Binita Gupta (binitag)" userId="2e1667b5-636b-4c95-a3b3-a8a0dc9f68da" providerId="ADAL" clId="{EF738837-9277-0748-8426-FB1EEAC3E1CD}" dt="2024-05-08T21:05:12.390" v="7612" actId="1076"/>
          <ac:spMkLst>
            <pc:docMk/>
            <pc:sldMk cId="0" sldId="269"/>
            <ac:spMk id="1029" creationId="{00000000-0000-0000-0000-000000000000}"/>
          </ac:spMkLst>
        </pc:spChg>
        <pc:spChg chg="mod">
          <ac:chgData name="Binita Gupta (binitag)" userId="2e1667b5-636b-4c95-a3b3-a8a0dc9f68da" providerId="ADAL" clId="{EF738837-9277-0748-8426-FB1EEAC3E1CD}" dt="2024-05-24T17:35:28.130" v="14728" actId="14100"/>
          <ac:spMkLst>
            <pc:docMk/>
            <pc:sldMk cId="0" sldId="269"/>
            <ac:spMk id="1030" creationId="{00000000-0000-0000-0000-000000000000}"/>
          </ac:spMkLst>
        </pc:spChg>
        <pc:graphicFrameChg chg="mod modGraphic">
          <ac:chgData name="Binita Gupta (binitag)" userId="2e1667b5-636b-4c95-a3b3-a8a0dc9f68da" providerId="ADAL" clId="{EF738837-9277-0748-8426-FB1EEAC3E1CD}" dt="2024-05-09T07:00:40.135" v="14140" actId="1076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del">
        <pc:chgData name="Binita Gupta (binitag)" userId="2e1667b5-636b-4c95-a3b3-a8a0dc9f68da" providerId="ADAL" clId="{EF738837-9277-0748-8426-FB1EEAC3E1CD}" dt="2024-05-06T19:55:08.754" v="7261" actId="2696"/>
        <pc:sldMkLst>
          <pc:docMk/>
          <pc:sldMk cId="1424734415" sldId="347"/>
        </pc:sldMkLst>
      </pc:sldChg>
      <pc:sldChg chg="del">
        <pc:chgData name="Binita Gupta (binitag)" userId="2e1667b5-636b-4c95-a3b3-a8a0dc9f68da" providerId="ADAL" clId="{EF738837-9277-0748-8426-FB1EEAC3E1CD}" dt="2024-05-06T19:50:28.896" v="6948" actId="2696"/>
        <pc:sldMkLst>
          <pc:docMk/>
          <pc:sldMk cId="473927182" sldId="348"/>
        </pc:sldMkLst>
      </pc:sldChg>
      <pc:sldChg chg="del">
        <pc:chgData name="Binita Gupta (binitag)" userId="2e1667b5-636b-4c95-a3b3-a8a0dc9f68da" providerId="ADAL" clId="{EF738837-9277-0748-8426-FB1EEAC3E1CD}" dt="2024-05-06T19:55:12.736" v="7263" actId="2696"/>
        <pc:sldMkLst>
          <pc:docMk/>
          <pc:sldMk cId="3296252581" sldId="349"/>
        </pc:sldMkLst>
      </pc:sldChg>
      <pc:sldChg chg="del">
        <pc:chgData name="Binita Gupta (binitag)" userId="2e1667b5-636b-4c95-a3b3-a8a0dc9f68da" providerId="ADAL" clId="{EF738837-9277-0748-8426-FB1EEAC3E1CD}" dt="2024-05-06T19:55:13.216" v="7264" actId="2696"/>
        <pc:sldMkLst>
          <pc:docMk/>
          <pc:sldMk cId="307376060" sldId="351"/>
        </pc:sldMkLst>
      </pc:sldChg>
      <pc:sldChg chg="del">
        <pc:chgData name="Binita Gupta (binitag)" userId="2e1667b5-636b-4c95-a3b3-a8a0dc9f68da" providerId="ADAL" clId="{EF738837-9277-0748-8426-FB1EEAC3E1CD}" dt="2024-05-06T19:55:14.779" v="7266" actId="2696"/>
        <pc:sldMkLst>
          <pc:docMk/>
          <pc:sldMk cId="2197695329" sldId="369"/>
        </pc:sldMkLst>
      </pc:sldChg>
      <pc:sldChg chg="del">
        <pc:chgData name="Binita Gupta (binitag)" userId="2e1667b5-636b-4c95-a3b3-a8a0dc9f68da" providerId="ADAL" clId="{EF738837-9277-0748-8426-FB1EEAC3E1CD}" dt="2024-05-06T19:55:17.041" v="7267" actId="2696"/>
        <pc:sldMkLst>
          <pc:docMk/>
          <pc:sldMk cId="296992668" sldId="371"/>
        </pc:sldMkLst>
      </pc:sldChg>
      <pc:sldChg chg="del">
        <pc:chgData name="Binita Gupta (binitag)" userId="2e1667b5-636b-4c95-a3b3-a8a0dc9f68da" providerId="ADAL" clId="{EF738837-9277-0748-8426-FB1EEAC3E1CD}" dt="2024-05-06T19:55:14.073" v="7265" actId="2696"/>
        <pc:sldMkLst>
          <pc:docMk/>
          <pc:sldMk cId="3369950470" sldId="372"/>
        </pc:sldMkLst>
      </pc:sldChg>
      <pc:sldChg chg="modSp new mod">
        <pc:chgData name="Binita Gupta (binitag)" userId="2e1667b5-636b-4c95-a3b3-a8a0dc9f68da" providerId="ADAL" clId="{EF738837-9277-0748-8426-FB1EEAC3E1CD}" dt="2024-06-28T14:42:18.664" v="14959" actId="14100"/>
        <pc:sldMkLst>
          <pc:docMk/>
          <pc:sldMk cId="3563713435" sldId="373"/>
        </pc:sldMkLst>
        <pc:spChg chg="mod">
          <ac:chgData name="Binita Gupta (binitag)" userId="2e1667b5-636b-4c95-a3b3-a8a0dc9f68da" providerId="ADAL" clId="{EF738837-9277-0748-8426-FB1EEAC3E1CD}" dt="2024-06-28T14:42:18.664" v="14959" actId="14100"/>
          <ac:spMkLst>
            <pc:docMk/>
            <pc:sldMk cId="3563713435" sldId="373"/>
            <ac:spMk id="2" creationId="{CD9B6F6B-DD31-B5F7-EF79-739F317A3AA6}"/>
          </ac:spMkLst>
        </pc:spChg>
        <pc:spChg chg="mod">
          <ac:chgData name="Binita Gupta (binitag)" userId="2e1667b5-636b-4c95-a3b3-a8a0dc9f68da" providerId="ADAL" clId="{EF738837-9277-0748-8426-FB1EEAC3E1CD}" dt="2024-06-28T14:20:19.593" v="14792" actId="20577"/>
          <ac:spMkLst>
            <pc:docMk/>
            <pc:sldMk cId="3563713435" sldId="373"/>
            <ac:spMk id="3" creationId="{DABFC0E6-F7AB-AB32-CB72-EA53B8510BD0}"/>
          </ac:spMkLst>
        </pc:spChg>
      </pc:sldChg>
      <pc:sldChg chg="add del">
        <pc:chgData name="Binita Gupta (binitag)" userId="2e1667b5-636b-4c95-a3b3-a8a0dc9f68da" providerId="ADAL" clId="{EF738837-9277-0748-8426-FB1EEAC3E1CD}" dt="2024-05-06T19:55:09.550" v="7262" actId="2696"/>
        <pc:sldMkLst>
          <pc:docMk/>
          <pc:sldMk cId="372160244" sldId="374"/>
        </pc:sldMkLst>
      </pc:sldChg>
      <pc:sldChg chg="modSp add del mod">
        <pc:chgData name="Binita Gupta (binitag)" userId="2e1667b5-636b-4c95-a3b3-a8a0dc9f68da" providerId="ADAL" clId="{EF738837-9277-0748-8426-FB1EEAC3E1CD}" dt="2024-05-06T19:50:42.372" v="6950" actId="2696"/>
        <pc:sldMkLst>
          <pc:docMk/>
          <pc:sldMk cId="330874226" sldId="375"/>
        </pc:sldMkLst>
        <pc:spChg chg="mod">
          <ac:chgData name="Binita Gupta (binitag)" userId="2e1667b5-636b-4c95-a3b3-a8a0dc9f68da" providerId="ADAL" clId="{EF738837-9277-0748-8426-FB1EEAC3E1CD}" dt="2024-05-06T07:00:03.099" v="901" actId="14100"/>
          <ac:spMkLst>
            <pc:docMk/>
            <pc:sldMk cId="330874226" sldId="375"/>
            <ac:spMk id="2" creationId="{F43B7319-CC17-0319-B13A-9FC721304027}"/>
          </ac:spMkLst>
        </pc:spChg>
      </pc:sldChg>
      <pc:sldChg chg="addSp modSp new mod">
        <pc:chgData name="Binita Gupta (binitag)" userId="2e1667b5-636b-4c95-a3b3-a8a0dc9f68da" providerId="ADAL" clId="{EF738837-9277-0748-8426-FB1EEAC3E1CD}" dt="2024-06-28T14:20:49.812" v="14795" actId="1076"/>
        <pc:sldMkLst>
          <pc:docMk/>
          <pc:sldMk cId="3496061831" sldId="376"/>
        </pc:sldMkLst>
        <pc:spChg chg="mod">
          <ac:chgData name="Binita Gupta (binitag)" userId="2e1667b5-636b-4c95-a3b3-a8a0dc9f68da" providerId="ADAL" clId="{EF738837-9277-0748-8426-FB1EEAC3E1CD}" dt="2024-05-09T03:34:04.649" v="9507" actId="20577"/>
          <ac:spMkLst>
            <pc:docMk/>
            <pc:sldMk cId="3496061831" sldId="376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6T15:12:41.704" v="1099" actId="14100"/>
          <ac:spMkLst>
            <pc:docMk/>
            <pc:sldMk cId="3496061831" sldId="376"/>
            <ac:spMk id="3" creationId="{3A15FDDE-50B7-5FB1-029C-260EFEFCEC3D}"/>
          </ac:spMkLst>
        </pc:spChg>
        <pc:spChg chg="add mod">
          <ac:chgData name="Binita Gupta (binitag)" userId="2e1667b5-636b-4c95-a3b3-a8a0dc9f68da" providerId="ADAL" clId="{EF738837-9277-0748-8426-FB1EEAC3E1CD}" dt="2024-05-09T05:43:11.073" v="12955" actId="20577"/>
          <ac:spMkLst>
            <pc:docMk/>
            <pc:sldMk cId="3496061831" sldId="376"/>
            <ac:spMk id="6" creationId="{2038C375-8485-FC69-5C2C-EFB5FF0FC1DB}"/>
          </ac:spMkLst>
        </pc:spChg>
        <pc:spChg chg="add mod">
          <ac:chgData name="Binita Gupta (binitag)" userId="2e1667b5-636b-4c95-a3b3-a8a0dc9f68da" providerId="ADAL" clId="{EF738837-9277-0748-8426-FB1EEAC3E1CD}" dt="2024-06-28T14:20:39.060" v="14794" actId="1076"/>
          <ac:spMkLst>
            <pc:docMk/>
            <pc:sldMk cId="3496061831" sldId="376"/>
            <ac:spMk id="7" creationId="{160B2902-4237-6E9B-7069-B8D4972EF174}"/>
          </ac:spMkLst>
        </pc:spChg>
        <pc:spChg chg="add mod">
          <ac:chgData name="Binita Gupta (binitag)" userId="2e1667b5-636b-4c95-a3b3-a8a0dc9f68da" providerId="ADAL" clId="{EF738837-9277-0748-8426-FB1EEAC3E1CD}" dt="2024-06-28T14:20:49.812" v="14795" actId="1076"/>
          <ac:spMkLst>
            <pc:docMk/>
            <pc:sldMk cId="3496061831" sldId="376"/>
            <ac:spMk id="8" creationId="{B1AD1760-186E-8E64-24F4-507B7E3A6D63}"/>
          </ac:spMkLst>
        </pc:spChg>
        <pc:spChg chg="add mod">
          <ac:chgData name="Binita Gupta (binitag)" userId="2e1667b5-636b-4c95-a3b3-a8a0dc9f68da" providerId="ADAL" clId="{EF738837-9277-0748-8426-FB1EEAC3E1CD}" dt="2024-05-06T15:14:18.920" v="1151"/>
          <ac:spMkLst>
            <pc:docMk/>
            <pc:sldMk cId="3496061831" sldId="376"/>
            <ac:spMk id="9" creationId="{CA29A472-5053-E940-AABB-07841941AC24}"/>
          </ac:spMkLst>
        </pc:spChg>
        <pc:spChg chg="add mod">
          <ac:chgData name="Binita Gupta (binitag)" userId="2e1667b5-636b-4c95-a3b3-a8a0dc9f68da" providerId="ADAL" clId="{EF738837-9277-0748-8426-FB1EEAC3E1CD}" dt="2024-05-09T06:57:32.661" v="13931" actId="20577"/>
          <ac:spMkLst>
            <pc:docMk/>
            <pc:sldMk cId="3496061831" sldId="376"/>
            <ac:spMk id="10" creationId="{95EFE5E9-FB4A-78BE-637B-2718FDE39088}"/>
          </ac:spMkLst>
        </pc:spChg>
      </pc:sldChg>
      <pc:sldChg chg="addSp delSp modSp add mod">
        <pc:chgData name="Binita Gupta (binitag)" userId="2e1667b5-636b-4c95-a3b3-a8a0dc9f68da" providerId="ADAL" clId="{EF738837-9277-0748-8426-FB1EEAC3E1CD}" dt="2024-06-28T14:42:35.495" v="14960" actId="1076"/>
        <pc:sldMkLst>
          <pc:docMk/>
          <pc:sldMk cId="1734531853" sldId="377"/>
        </pc:sldMkLst>
        <pc:spChg chg="mod">
          <ac:chgData name="Binita Gupta (binitag)" userId="2e1667b5-636b-4c95-a3b3-a8a0dc9f68da" providerId="ADAL" clId="{EF738837-9277-0748-8426-FB1EEAC3E1CD}" dt="2024-05-09T05:43:49.140" v="12986" actId="20577"/>
          <ac:spMkLst>
            <pc:docMk/>
            <pc:sldMk cId="1734531853" sldId="377"/>
            <ac:spMk id="2" creationId="{3ABD80D3-28F6-FDAD-1C06-D0A27153C2F2}"/>
          </ac:spMkLst>
        </pc:spChg>
        <pc:spChg chg="del">
          <ac:chgData name="Binita Gupta (binitag)" userId="2e1667b5-636b-4c95-a3b3-a8a0dc9f68da" providerId="ADAL" clId="{EF738837-9277-0748-8426-FB1EEAC3E1CD}" dt="2024-05-06T15:16:38.592" v="1213" actId="478"/>
          <ac:spMkLst>
            <pc:docMk/>
            <pc:sldMk cId="1734531853" sldId="377"/>
            <ac:spMk id="3" creationId="{3A15FDDE-50B7-5FB1-029C-260EFEFCEC3D}"/>
          </ac:spMkLst>
        </pc:spChg>
        <pc:spChg chg="del">
          <ac:chgData name="Binita Gupta (binitag)" userId="2e1667b5-636b-4c95-a3b3-a8a0dc9f68da" providerId="ADAL" clId="{EF738837-9277-0748-8426-FB1EEAC3E1CD}" dt="2024-05-06T15:16:36.328" v="1212" actId="478"/>
          <ac:spMkLst>
            <pc:docMk/>
            <pc:sldMk cId="1734531853" sldId="377"/>
            <ac:spMk id="6" creationId="{2038C375-8485-FC69-5C2C-EFB5FF0FC1DB}"/>
          </ac:spMkLst>
        </pc:spChg>
        <pc:spChg chg="del">
          <ac:chgData name="Binita Gupta (binitag)" userId="2e1667b5-636b-4c95-a3b3-a8a0dc9f68da" providerId="ADAL" clId="{EF738837-9277-0748-8426-FB1EEAC3E1CD}" dt="2024-05-06T15:16:36.328" v="1212" actId="478"/>
          <ac:spMkLst>
            <pc:docMk/>
            <pc:sldMk cId="1734531853" sldId="377"/>
            <ac:spMk id="7" creationId="{160B2902-4237-6E9B-7069-B8D4972EF174}"/>
          </ac:spMkLst>
        </pc:spChg>
        <pc:spChg chg="del">
          <ac:chgData name="Binita Gupta (binitag)" userId="2e1667b5-636b-4c95-a3b3-a8a0dc9f68da" providerId="ADAL" clId="{EF738837-9277-0748-8426-FB1EEAC3E1CD}" dt="2024-05-06T15:16:36.328" v="1212" actId="478"/>
          <ac:spMkLst>
            <pc:docMk/>
            <pc:sldMk cId="1734531853" sldId="377"/>
            <ac:spMk id="8" creationId="{B1AD1760-186E-8E64-24F4-507B7E3A6D63}"/>
          </ac:spMkLst>
        </pc:spChg>
        <pc:spChg chg="add del mod">
          <ac:chgData name="Binita Gupta (binitag)" userId="2e1667b5-636b-4c95-a3b3-a8a0dc9f68da" providerId="ADAL" clId="{EF738837-9277-0748-8426-FB1EEAC3E1CD}" dt="2024-05-06T15:16:40.751" v="1214"/>
          <ac:spMkLst>
            <pc:docMk/>
            <pc:sldMk cId="1734531853" sldId="377"/>
            <ac:spMk id="9" creationId="{0B23A7BA-E30C-374A-21CF-8885847FB024}"/>
          </ac:spMkLst>
        </pc:spChg>
        <pc:spChg chg="del">
          <ac:chgData name="Binita Gupta (binitag)" userId="2e1667b5-636b-4c95-a3b3-a8a0dc9f68da" providerId="ADAL" clId="{EF738837-9277-0748-8426-FB1EEAC3E1CD}" dt="2024-05-06T15:16:36.328" v="1212" actId="478"/>
          <ac:spMkLst>
            <pc:docMk/>
            <pc:sldMk cId="1734531853" sldId="377"/>
            <ac:spMk id="10" creationId="{95EFE5E9-FB4A-78BE-637B-2718FDE39088}"/>
          </ac:spMkLst>
        </pc:spChg>
        <pc:spChg chg="add mod">
          <ac:chgData name="Binita Gupta (binitag)" userId="2e1667b5-636b-4c95-a3b3-a8a0dc9f68da" providerId="ADAL" clId="{EF738837-9277-0748-8426-FB1EEAC3E1CD}" dt="2024-06-28T14:42:35.495" v="14960" actId="1076"/>
          <ac:spMkLst>
            <pc:docMk/>
            <pc:sldMk cId="1734531853" sldId="377"/>
            <ac:spMk id="11" creationId="{9070912D-D0D1-4E59-7DA6-B383427CBD84}"/>
          </ac:spMkLst>
        </pc:spChg>
        <pc:spChg chg="add mod">
          <ac:chgData name="Binita Gupta (binitag)" userId="2e1667b5-636b-4c95-a3b3-a8a0dc9f68da" providerId="ADAL" clId="{EF738837-9277-0748-8426-FB1EEAC3E1CD}" dt="2024-05-06T15:19:59.086" v="1325"/>
          <ac:spMkLst>
            <pc:docMk/>
            <pc:sldMk cId="1734531853" sldId="377"/>
            <ac:spMk id="12" creationId="{3DE169DE-4270-4CEE-5C49-F7A523310D05}"/>
          </ac:spMkLst>
        </pc:spChg>
      </pc:sldChg>
      <pc:sldChg chg="modSp add mod">
        <pc:chgData name="Binita Gupta (binitag)" userId="2e1667b5-636b-4c95-a3b3-a8a0dc9f68da" providerId="ADAL" clId="{EF738837-9277-0748-8426-FB1EEAC3E1CD}" dt="2024-06-28T14:43:08.224" v="14977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EF738837-9277-0748-8426-FB1EEAC3E1CD}" dt="2024-05-09T06:22:41.738" v="13015" actId="14100"/>
          <ac:spMkLst>
            <pc:docMk/>
            <pc:sldMk cId="1722891075" sldId="378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6-28T14:43:08.224" v="14977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modSp add del mod">
        <pc:chgData name="Binita Gupta (binitag)" userId="2e1667b5-636b-4c95-a3b3-a8a0dc9f68da" providerId="ADAL" clId="{EF738837-9277-0748-8426-FB1EEAC3E1CD}" dt="2024-06-28T14:38:02.058" v="14898" actId="2696"/>
        <pc:sldMkLst>
          <pc:docMk/>
          <pc:sldMk cId="1782300003" sldId="379"/>
        </pc:sldMkLst>
        <pc:spChg chg="mod">
          <ac:chgData name="Binita Gupta (binitag)" userId="2e1667b5-636b-4c95-a3b3-a8a0dc9f68da" providerId="ADAL" clId="{EF738837-9277-0748-8426-FB1EEAC3E1CD}" dt="2024-05-09T06:23:54.056" v="13027" actId="20577"/>
          <ac:spMkLst>
            <pc:docMk/>
            <pc:sldMk cId="1782300003" sldId="379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9T06:27:37.785" v="13369" actId="20577"/>
          <ac:spMkLst>
            <pc:docMk/>
            <pc:sldMk cId="1782300003" sldId="379"/>
            <ac:spMk id="11" creationId="{9070912D-D0D1-4E59-7DA6-B383427CBD84}"/>
          </ac:spMkLst>
        </pc:spChg>
      </pc:sldChg>
      <pc:sldChg chg="modSp add del mod">
        <pc:chgData name="Binita Gupta (binitag)" userId="2e1667b5-636b-4c95-a3b3-a8a0dc9f68da" providerId="ADAL" clId="{EF738837-9277-0748-8426-FB1EEAC3E1CD}" dt="2024-05-09T05:24:08.802" v="12885" actId="2696"/>
        <pc:sldMkLst>
          <pc:docMk/>
          <pc:sldMk cId="3477808894" sldId="380"/>
        </pc:sldMkLst>
        <pc:spChg chg="mod">
          <ac:chgData name="Binita Gupta (binitag)" userId="2e1667b5-636b-4c95-a3b3-a8a0dc9f68da" providerId="ADAL" clId="{EF738837-9277-0748-8426-FB1EEAC3E1CD}" dt="2024-05-06T19:37:12.422" v="6051" actId="20577"/>
          <ac:spMkLst>
            <pc:docMk/>
            <pc:sldMk cId="3477808894" sldId="380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6T19:38:12.302" v="6060" actId="20577"/>
          <ac:spMkLst>
            <pc:docMk/>
            <pc:sldMk cId="3477808894" sldId="380"/>
            <ac:spMk id="11" creationId="{9070912D-D0D1-4E59-7DA6-B383427CBD84}"/>
          </ac:spMkLst>
        </pc:spChg>
      </pc:sldChg>
      <pc:sldChg chg="modSp add mod">
        <pc:chgData name="Binita Gupta (binitag)" userId="2e1667b5-636b-4c95-a3b3-a8a0dc9f68da" providerId="ADAL" clId="{EF738837-9277-0748-8426-FB1EEAC3E1CD}" dt="2024-05-09T06:59:14.880" v="14039" actId="20577"/>
        <pc:sldMkLst>
          <pc:docMk/>
          <pc:sldMk cId="2864305610" sldId="381"/>
        </pc:sldMkLst>
        <pc:spChg chg="mod">
          <ac:chgData name="Binita Gupta (binitag)" userId="2e1667b5-636b-4c95-a3b3-a8a0dc9f68da" providerId="ADAL" clId="{EF738837-9277-0748-8426-FB1EEAC3E1CD}" dt="2024-05-09T06:58:10.678" v="13976" actId="20577"/>
          <ac:spMkLst>
            <pc:docMk/>
            <pc:sldMk cId="2864305610" sldId="381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9T06:59:14.880" v="14039" actId="20577"/>
          <ac:spMkLst>
            <pc:docMk/>
            <pc:sldMk cId="2864305610" sldId="381"/>
            <ac:spMk id="11" creationId="{9070912D-D0D1-4E59-7DA6-B383427CBD84}"/>
          </ac:spMkLst>
        </pc:spChg>
      </pc:sldChg>
      <pc:sldChg chg="modSp add mod">
        <pc:chgData name="Binita Gupta (binitag)" userId="2e1667b5-636b-4c95-a3b3-a8a0dc9f68da" providerId="ADAL" clId="{EF738837-9277-0748-8426-FB1EEAC3E1CD}" dt="2024-05-09T07:00:07.670" v="14117" actId="20577"/>
        <pc:sldMkLst>
          <pc:docMk/>
          <pc:sldMk cId="2987930414" sldId="382"/>
        </pc:sldMkLst>
        <pc:spChg chg="mod">
          <ac:chgData name="Binita Gupta (binitag)" userId="2e1667b5-636b-4c95-a3b3-a8a0dc9f68da" providerId="ADAL" clId="{EF738837-9277-0748-8426-FB1EEAC3E1CD}" dt="2024-05-06T19:49:13.468" v="6860" actId="20577"/>
          <ac:spMkLst>
            <pc:docMk/>
            <pc:sldMk cId="2987930414" sldId="382"/>
            <ac:spMk id="15" creationId="{CE62CDDB-37EE-AFB4-8912-F96C0C624B30}"/>
          </ac:spMkLst>
        </pc:spChg>
        <pc:spChg chg="mod">
          <ac:chgData name="Binita Gupta (binitag)" userId="2e1667b5-636b-4c95-a3b3-a8a0dc9f68da" providerId="ADAL" clId="{EF738837-9277-0748-8426-FB1EEAC3E1CD}" dt="2024-05-09T07:00:07.670" v="14117" actId="20577"/>
          <ac:spMkLst>
            <pc:docMk/>
            <pc:sldMk cId="2987930414" sldId="382"/>
            <ac:spMk id="16" creationId="{0DDAB560-A9FF-6626-22F4-A3159D178537}"/>
          </ac:spMkLst>
        </pc:spChg>
      </pc:sldChg>
      <pc:sldChg chg="add">
        <pc:chgData name="Binita Gupta (binitag)" userId="2e1667b5-636b-4c95-a3b3-a8a0dc9f68da" providerId="ADAL" clId="{EF738837-9277-0748-8426-FB1EEAC3E1CD}" dt="2024-05-06T19:50:24.923" v="6947"/>
        <pc:sldMkLst>
          <pc:docMk/>
          <pc:sldMk cId="1912316709" sldId="383"/>
        </pc:sldMkLst>
      </pc:sldChg>
      <pc:sldChg chg="add">
        <pc:chgData name="Binita Gupta (binitag)" userId="2e1667b5-636b-4c95-a3b3-a8a0dc9f68da" providerId="ADAL" clId="{EF738837-9277-0748-8426-FB1EEAC3E1CD}" dt="2024-05-06T19:50:38.753" v="6949"/>
        <pc:sldMkLst>
          <pc:docMk/>
          <pc:sldMk cId="173976784" sldId="384"/>
        </pc:sldMkLst>
      </pc:sldChg>
      <pc:sldChg chg="addSp delSp modSp new mod">
        <pc:chgData name="Binita Gupta (binitag)" userId="2e1667b5-636b-4c95-a3b3-a8a0dc9f68da" providerId="ADAL" clId="{EF738837-9277-0748-8426-FB1EEAC3E1CD}" dt="2024-05-09T06:56:04.034" v="13892" actId="14100"/>
        <pc:sldMkLst>
          <pc:docMk/>
          <pc:sldMk cId="869680983" sldId="385"/>
        </pc:sldMkLst>
        <pc:spChg chg="mod">
          <ac:chgData name="Binita Gupta (binitag)" userId="2e1667b5-636b-4c95-a3b3-a8a0dc9f68da" providerId="ADAL" clId="{EF738837-9277-0748-8426-FB1EEAC3E1CD}" dt="2024-05-06T19:55:39.286" v="7286" actId="20577"/>
          <ac:spMkLst>
            <pc:docMk/>
            <pc:sldMk cId="869680983" sldId="385"/>
            <ac:spMk id="2" creationId="{BAA8CAAA-713C-0130-4FCB-718DA7A14A81}"/>
          </ac:spMkLst>
        </pc:spChg>
        <pc:spChg chg="mod">
          <ac:chgData name="Binita Gupta (binitag)" userId="2e1667b5-636b-4c95-a3b3-a8a0dc9f68da" providerId="ADAL" clId="{EF738837-9277-0748-8426-FB1EEAC3E1CD}" dt="2024-05-09T06:56:04.034" v="13892" actId="14100"/>
          <ac:spMkLst>
            <pc:docMk/>
            <pc:sldMk cId="869680983" sldId="385"/>
            <ac:spMk id="3" creationId="{8B51C913-DC60-CF12-7524-05134FBDC925}"/>
          </ac:spMkLst>
        </pc:spChg>
        <pc:spChg chg="add del mod">
          <ac:chgData name="Binita Gupta (binitag)" userId="2e1667b5-636b-4c95-a3b3-a8a0dc9f68da" providerId="ADAL" clId="{EF738837-9277-0748-8426-FB1EEAC3E1CD}" dt="2024-05-06T19:55:57.320" v="7293"/>
          <ac:spMkLst>
            <pc:docMk/>
            <pc:sldMk cId="869680983" sldId="385"/>
            <ac:spMk id="6" creationId="{5FCF3377-62AE-C05E-4138-85BAA19DBF38}"/>
          </ac:spMkLst>
        </pc:spChg>
      </pc:sldChg>
      <pc:sldChg chg="addSp delSp modSp new mod ord">
        <pc:chgData name="Binita Gupta (binitag)" userId="2e1667b5-636b-4c95-a3b3-a8a0dc9f68da" providerId="ADAL" clId="{EF738837-9277-0748-8426-FB1EEAC3E1CD}" dt="2024-06-28T14:34:50.500" v="14896" actId="20577"/>
        <pc:sldMkLst>
          <pc:docMk/>
          <pc:sldMk cId="1557917846" sldId="386"/>
        </pc:sldMkLst>
        <pc:spChg chg="mod">
          <ac:chgData name="Binita Gupta (binitag)" userId="2e1667b5-636b-4c95-a3b3-a8a0dc9f68da" providerId="ADAL" clId="{EF738837-9277-0748-8426-FB1EEAC3E1CD}" dt="2024-05-09T06:23:02.926" v="13018"/>
          <ac:spMkLst>
            <pc:docMk/>
            <pc:sldMk cId="1557917846" sldId="386"/>
            <ac:spMk id="2" creationId="{95C00CF2-BBC5-C263-A226-5B99D094EFD6}"/>
          </ac:spMkLst>
        </pc:spChg>
        <pc:spChg chg="del mod">
          <ac:chgData name="Binita Gupta (binitag)" userId="2e1667b5-636b-4c95-a3b3-a8a0dc9f68da" providerId="ADAL" clId="{EF738837-9277-0748-8426-FB1EEAC3E1CD}" dt="2024-05-07T23:03:49.479" v="7380" actId="478"/>
          <ac:spMkLst>
            <pc:docMk/>
            <pc:sldMk cId="1557917846" sldId="386"/>
            <ac:spMk id="3" creationId="{74340D30-F519-5CCF-A0EC-0735EDBD60B5}"/>
          </ac:spMkLst>
        </pc:spChg>
        <pc:spChg chg="add mod">
          <ac:chgData name="Binita Gupta (binitag)" userId="2e1667b5-636b-4c95-a3b3-a8a0dc9f68da" providerId="ADAL" clId="{EF738837-9277-0748-8426-FB1EEAC3E1CD}" dt="2024-06-28T14:34:50.500" v="14896" actId="20577"/>
          <ac:spMkLst>
            <pc:docMk/>
            <pc:sldMk cId="1557917846" sldId="386"/>
            <ac:spMk id="3" creationId="{F698121E-2B19-D365-B9C8-6D67463363C8}"/>
          </ac:spMkLst>
        </pc:spChg>
      </pc:sldChg>
      <pc:sldChg chg="modSp add mod ord">
        <pc:chgData name="Binita Gupta (binitag)" userId="2e1667b5-636b-4c95-a3b3-a8a0dc9f68da" providerId="ADAL" clId="{EF738837-9277-0748-8426-FB1EEAC3E1CD}" dt="2024-06-28T14:47:03.179" v="15054" actId="20577"/>
        <pc:sldMkLst>
          <pc:docMk/>
          <pc:sldMk cId="679052857" sldId="387"/>
        </pc:sldMkLst>
        <pc:spChg chg="mod">
          <ac:chgData name="Binita Gupta (binitag)" userId="2e1667b5-636b-4c95-a3b3-a8a0dc9f68da" providerId="ADAL" clId="{EF738837-9277-0748-8426-FB1EEAC3E1CD}" dt="2024-05-09T06:22:52.350" v="13016"/>
          <ac:spMkLst>
            <pc:docMk/>
            <pc:sldMk cId="679052857" sldId="387"/>
            <ac:spMk id="2" creationId="{95C00CF2-BBC5-C263-A226-5B99D094EFD6}"/>
          </ac:spMkLst>
        </pc:spChg>
        <pc:spChg chg="mod">
          <ac:chgData name="Binita Gupta (binitag)" userId="2e1667b5-636b-4c95-a3b3-a8a0dc9f68da" providerId="ADAL" clId="{EF738837-9277-0748-8426-FB1EEAC3E1CD}" dt="2024-06-28T14:47:03.179" v="15054" actId="20577"/>
          <ac:spMkLst>
            <pc:docMk/>
            <pc:sldMk cId="679052857" sldId="387"/>
            <ac:spMk id="3" creationId="{F698121E-2B19-D365-B9C8-6D67463363C8}"/>
          </ac:spMkLst>
        </pc:spChg>
      </pc:sldChg>
      <pc:sldChg chg="modSp add del mod">
        <pc:chgData name="Binita Gupta (binitag)" userId="2e1667b5-636b-4c95-a3b3-a8a0dc9f68da" providerId="ADAL" clId="{EF738837-9277-0748-8426-FB1EEAC3E1CD}" dt="2024-06-28T14:38:00.766" v="14897" actId="2696"/>
        <pc:sldMkLst>
          <pc:docMk/>
          <pc:sldMk cId="3595216250" sldId="388"/>
        </pc:sldMkLst>
        <pc:spChg chg="mod">
          <ac:chgData name="Binita Gupta (binitag)" userId="2e1667b5-636b-4c95-a3b3-a8a0dc9f68da" providerId="ADAL" clId="{EF738837-9277-0748-8426-FB1EEAC3E1CD}" dt="2024-05-09T06:23:07.319" v="13019"/>
          <ac:spMkLst>
            <pc:docMk/>
            <pc:sldMk cId="3595216250" sldId="388"/>
            <ac:spMk id="2" creationId="{95C00CF2-BBC5-C263-A226-5B99D094EFD6}"/>
          </ac:spMkLst>
        </pc:spChg>
        <pc:spChg chg="mod">
          <ac:chgData name="Binita Gupta (binitag)" userId="2e1667b5-636b-4c95-a3b3-a8a0dc9f68da" providerId="ADAL" clId="{EF738837-9277-0748-8426-FB1EEAC3E1CD}" dt="2024-05-09T07:11:42.108" v="14685" actId="113"/>
          <ac:spMkLst>
            <pc:docMk/>
            <pc:sldMk cId="3595216250" sldId="388"/>
            <ac:spMk id="3" creationId="{F698121E-2B19-D365-B9C8-6D67463363C8}"/>
          </ac:spMkLst>
        </pc:spChg>
      </pc:sldChg>
      <pc:sldChg chg="modSp add mod ord">
        <pc:chgData name="Binita Gupta (binitag)" userId="2e1667b5-636b-4c95-a3b3-a8a0dc9f68da" providerId="ADAL" clId="{EF738837-9277-0748-8426-FB1EEAC3E1CD}" dt="2024-06-28T14:51:00.331" v="15074" actId="33524"/>
        <pc:sldMkLst>
          <pc:docMk/>
          <pc:sldMk cId="2482607066" sldId="389"/>
        </pc:sldMkLst>
        <pc:spChg chg="mod">
          <ac:chgData name="Binita Gupta (binitag)" userId="2e1667b5-636b-4c95-a3b3-a8a0dc9f68da" providerId="ADAL" clId="{EF738837-9277-0748-8426-FB1EEAC3E1CD}" dt="2024-05-09T06:22:57.264" v="13017"/>
          <ac:spMkLst>
            <pc:docMk/>
            <pc:sldMk cId="2482607066" sldId="389"/>
            <ac:spMk id="2" creationId="{95C00CF2-BBC5-C263-A226-5B99D094EFD6}"/>
          </ac:spMkLst>
        </pc:spChg>
        <pc:spChg chg="mod">
          <ac:chgData name="Binita Gupta (binitag)" userId="2e1667b5-636b-4c95-a3b3-a8a0dc9f68da" providerId="ADAL" clId="{EF738837-9277-0748-8426-FB1EEAC3E1CD}" dt="2024-06-28T14:51:00.331" v="15074" actId="33524"/>
          <ac:spMkLst>
            <pc:docMk/>
            <pc:sldMk cId="2482607066" sldId="389"/>
            <ac:spMk id="3" creationId="{F698121E-2B19-D365-B9C8-6D67463363C8}"/>
          </ac:spMkLst>
        </pc:spChg>
      </pc:sldChg>
      <pc:sldChg chg="modSp add mod">
        <pc:chgData name="Binita Gupta (binitag)" userId="2e1667b5-636b-4c95-a3b3-a8a0dc9f68da" providerId="ADAL" clId="{EF738837-9277-0748-8426-FB1EEAC3E1CD}" dt="2024-05-09T06:57:53.424" v="13957" actId="1076"/>
        <pc:sldMkLst>
          <pc:docMk/>
          <pc:sldMk cId="2086712851" sldId="390"/>
        </pc:sldMkLst>
        <pc:spChg chg="mod">
          <ac:chgData name="Binita Gupta (binitag)" userId="2e1667b5-636b-4c95-a3b3-a8a0dc9f68da" providerId="ADAL" clId="{EF738837-9277-0748-8426-FB1EEAC3E1CD}" dt="2024-05-09T06:57:53.424" v="13957" actId="1076"/>
          <ac:spMkLst>
            <pc:docMk/>
            <pc:sldMk cId="2086712851" sldId="390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EF738837-9277-0748-8426-FB1EEAC3E1CD}" dt="2024-05-09T06:27:28.719" v="13368" actId="20577"/>
          <ac:spMkLst>
            <pc:docMk/>
            <pc:sldMk cId="2086712851" sldId="390"/>
            <ac:spMk id="11" creationId="{9070912D-D0D1-4E59-7DA6-B383427CBD84}"/>
          </ac:spMkLst>
        </pc:spChg>
      </pc:sldChg>
      <pc:sldChg chg="modSp new mod">
        <pc:chgData name="Binita Gupta (binitag)" userId="2e1667b5-636b-4c95-a3b3-a8a0dc9f68da" providerId="ADAL" clId="{EF738837-9277-0748-8426-FB1EEAC3E1CD}" dt="2024-06-28T15:05:39.582" v="15312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EF738837-9277-0748-8426-FB1EEAC3E1CD}" dt="2024-06-28T14:51:55.785" v="15111" actId="14100"/>
          <ac:spMkLst>
            <pc:docMk/>
            <pc:sldMk cId="845765760" sldId="391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EF738837-9277-0748-8426-FB1EEAC3E1CD}" dt="2024-06-28T15:05:39.582" v="15312" actId="20577"/>
          <ac:spMkLst>
            <pc:docMk/>
            <pc:sldMk cId="845765760" sldId="391"/>
            <ac:spMk id="3" creationId="{10B23874-C648-AECF-224B-077380D397C7}"/>
          </ac:spMkLst>
        </pc:spChg>
      </pc:sldChg>
      <pc:sldMasterChg chg="modSp mod modSldLayout">
        <pc:chgData name="Binita Gupta (binitag)" userId="2e1667b5-636b-4c95-a3b3-a8a0dc9f68da" providerId="ADAL" clId="{EF738837-9277-0748-8426-FB1EEAC3E1CD}" dt="2024-05-24T17:36:08.230" v="14740" actId="20577"/>
        <pc:sldMasterMkLst>
          <pc:docMk/>
          <pc:sldMasterMk cId="0" sldId="2147483648"/>
        </pc:sldMasterMkLst>
        <pc:spChg chg="mod">
          <ac:chgData name="Binita Gupta (binitag)" userId="2e1667b5-636b-4c95-a3b3-a8a0dc9f68da" providerId="ADAL" clId="{EF738837-9277-0748-8426-FB1EEAC3E1CD}" dt="2024-05-24T17:32:23.463" v="14725" actId="20577"/>
          <ac:spMkLst>
            <pc:docMk/>
            <pc:sldMasterMk cId="0" sldId="2147483648"/>
            <ac:spMk id="2" creationId="{00000000-0000-0000-0000-000000000000}"/>
          </ac:spMkLst>
        </pc:spChg>
        <pc:spChg chg="mod">
          <ac:chgData name="Binita Gupta (binitag)" userId="2e1667b5-636b-4c95-a3b3-a8a0dc9f68da" providerId="ADAL" clId="{EF738837-9277-0748-8426-FB1EEAC3E1CD}" dt="2024-05-24T17:36:08.230" v="14740" actId="20577"/>
          <ac:spMkLst>
            <pc:docMk/>
            <pc:sldMasterMk cId="0" sldId="2147483648"/>
            <ac:spMk id="3" creationId="{00000000-0000-0000-0000-000000000000}"/>
          </ac:spMkLst>
        </pc:spChg>
        <pc:spChg chg="mod">
          <ac:chgData name="Binita Gupta (binitag)" userId="2e1667b5-636b-4c95-a3b3-a8a0dc9f68da" providerId="ADAL" clId="{EF738837-9277-0748-8426-FB1EEAC3E1CD}" dt="2024-05-06T19:57:57.598" v="7311" actId="20577"/>
          <ac:spMkLst>
            <pc:docMk/>
            <pc:sldMasterMk cId="0" sldId="2147483648"/>
            <ac:spMk id="1034" creationId="{00000000-0000-0000-0000-000000000000}"/>
          </ac:spMkLst>
        </pc:spChg>
        <pc:sldLayoutChg chg="addSp delSp modSp mod">
          <pc:chgData name="Binita Gupta (binitag)" userId="2e1667b5-636b-4c95-a3b3-a8a0dc9f68da" providerId="ADAL" clId="{EF738837-9277-0748-8426-FB1EEAC3E1CD}" dt="2024-05-06T19:57:53.533" v="7308"/>
          <pc:sldLayoutMkLst>
            <pc:docMk/>
            <pc:sldMasterMk cId="0" sldId="2147483648"/>
            <pc:sldLayoutMk cId="1986609618" sldId="2147483649"/>
          </pc:sldLayoutMkLst>
          <pc:spChg chg="add del mod">
            <ac:chgData name="Binita Gupta (binitag)" userId="2e1667b5-636b-4c95-a3b3-a8a0dc9f68da" providerId="ADAL" clId="{EF738837-9277-0748-8426-FB1EEAC3E1CD}" dt="2024-05-06T19:57:53.533" v="7308"/>
            <ac:spMkLst>
              <pc:docMk/>
              <pc:sldMasterMk cId="0" sldId="2147483648"/>
              <pc:sldLayoutMk cId="1986609618" sldId="2147483649"/>
              <ac:spMk id="4" creationId="{9A2784C1-AFEF-6F7B-8618-F43C93ABD7B0}"/>
            </ac:spMkLst>
          </pc:spChg>
          <pc:spChg chg="add del mod">
            <ac:chgData name="Binita Gupta (binitag)" userId="2e1667b5-636b-4c95-a3b3-a8a0dc9f68da" providerId="ADAL" clId="{EF738837-9277-0748-8426-FB1EEAC3E1CD}" dt="2024-05-06T19:57:53.239" v="7306"/>
            <ac:spMkLst>
              <pc:docMk/>
              <pc:sldMasterMk cId="0" sldId="2147483648"/>
              <pc:sldLayoutMk cId="1986609618" sldId="2147483649"/>
              <ac:spMk id="6" creationId="{C114E788-A267-8BEC-84B5-09C91DA62E42}"/>
            </ac:spMkLst>
          </pc:spChg>
        </pc:sldLayoutChg>
      </pc:sldMasterChg>
    </pc:docChg>
  </pc:docChgLst>
  <pc:docChgLst>
    <pc:chgData name="Binita Gupta (binitag)" userId="2e1667b5-636b-4c95-a3b3-a8a0dc9f68da" providerId="ADAL" clId="{BD0E2E62-AD4B-FA4E-8264-C76F60E0FC07}"/>
    <pc:docChg chg="undo custSel addSld delSld modSld">
      <pc:chgData name="Binita Gupta (binitag)" userId="2e1667b5-636b-4c95-a3b3-a8a0dc9f68da" providerId="ADAL" clId="{BD0E2E62-AD4B-FA4E-8264-C76F60E0FC07}" dt="2024-10-15T04:41:05.267" v="2543" actId="20577"/>
      <pc:docMkLst>
        <pc:docMk/>
      </pc:docMkLst>
      <pc:sldChg chg="addSp delSp modSp mod">
        <pc:chgData name="Binita Gupta (binitag)" userId="2e1667b5-636b-4c95-a3b3-a8a0dc9f68da" providerId="ADAL" clId="{BD0E2E62-AD4B-FA4E-8264-C76F60E0FC07}" dt="2024-10-13T06:44:39.815" v="824" actId="20577"/>
        <pc:sldMkLst>
          <pc:docMk/>
          <pc:sldMk cId="3563713435" sldId="373"/>
        </pc:sldMkLst>
        <pc:spChg chg="mod">
          <ac:chgData name="Binita Gupta (binitag)" userId="2e1667b5-636b-4c95-a3b3-a8a0dc9f68da" providerId="ADAL" clId="{BD0E2E62-AD4B-FA4E-8264-C76F60E0FC07}" dt="2024-10-13T06:44:39.815" v="824" actId="20577"/>
          <ac:spMkLst>
            <pc:docMk/>
            <pc:sldMk cId="3563713435" sldId="373"/>
            <ac:spMk id="3" creationId="{DABFC0E6-F7AB-AB32-CB72-EA53B8510BD0}"/>
          </ac:spMkLst>
        </pc:spChg>
        <pc:spChg chg="add del">
          <ac:chgData name="Binita Gupta (binitag)" userId="2e1667b5-636b-4c95-a3b3-a8a0dc9f68da" providerId="ADAL" clId="{BD0E2E62-AD4B-FA4E-8264-C76F60E0FC07}" dt="2024-10-13T04:57:25.340" v="1" actId="22"/>
          <ac:spMkLst>
            <pc:docMk/>
            <pc:sldMk cId="3563713435" sldId="373"/>
            <ac:spMk id="7" creationId="{D1F6D3B4-F09F-2FBB-C6D2-EB1935E13D55}"/>
          </ac:spMkLst>
        </pc:spChg>
      </pc:sldChg>
      <pc:sldChg chg="addSp modSp mod">
        <pc:chgData name="Binita Gupta (binitag)" userId="2e1667b5-636b-4c95-a3b3-a8a0dc9f68da" providerId="ADAL" clId="{BD0E2E62-AD4B-FA4E-8264-C76F60E0FC07}" dt="2024-10-13T19:57:04.959" v="2026" actId="20577"/>
        <pc:sldMkLst>
          <pc:docMk/>
          <pc:sldMk cId="1734531853" sldId="377"/>
        </pc:sldMkLst>
        <pc:spChg chg="mod">
          <ac:chgData name="Binita Gupta (binitag)" userId="2e1667b5-636b-4c95-a3b3-a8a0dc9f68da" providerId="ADAL" clId="{BD0E2E62-AD4B-FA4E-8264-C76F60E0FC07}" dt="2024-10-13T06:11:21.949" v="252" actId="1076"/>
          <ac:spMkLst>
            <pc:docMk/>
            <pc:sldMk cId="1734531853" sldId="377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BD0E2E62-AD4B-FA4E-8264-C76F60E0FC07}" dt="2024-10-13T19:57:04.959" v="2026" actId="20577"/>
          <ac:spMkLst>
            <pc:docMk/>
            <pc:sldMk cId="1734531853" sldId="377"/>
            <ac:spMk id="11" creationId="{9070912D-D0D1-4E59-7DA6-B383427CBD84}"/>
          </ac:spMkLst>
        </pc:spChg>
        <pc:picChg chg="add mod">
          <ac:chgData name="Binita Gupta (binitag)" userId="2e1667b5-636b-4c95-a3b3-a8a0dc9f68da" providerId="ADAL" clId="{BD0E2E62-AD4B-FA4E-8264-C76F60E0FC07}" dt="2024-10-13T06:12:26.406" v="258" actId="1076"/>
          <ac:picMkLst>
            <pc:docMk/>
            <pc:sldMk cId="1734531853" sldId="377"/>
            <ac:picMk id="3" creationId="{903D0172-9EBD-E1B8-64DD-4C81B104663C}"/>
          </ac:picMkLst>
        </pc:picChg>
      </pc:sldChg>
      <pc:sldChg chg="modSp mod modNotesTx">
        <pc:chgData name="Binita Gupta (binitag)" userId="2e1667b5-636b-4c95-a3b3-a8a0dc9f68da" providerId="ADAL" clId="{BD0E2E62-AD4B-FA4E-8264-C76F60E0FC07}" dt="2024-10-14T17:44:59.130" v="2456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BD0E2E62-AD4B-FA4E-8264-C76F60E0FC07}" dt="2024-10-13T19:57:45.084" v="2038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BD0E2E62-AD4B-FA4E-8264-C76F60E0FC07}" dt="2024-10-13T20:00:18.149" v="2088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BD0E2E62-AD4B-FA4E-8264-C76F60E0FC07}" dt="2024-10-13T20:00:18.149" v="2088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modSp mod">
        <pc:chgData name="Binita Gupta (binitag)" userId="2e1667b5-636b-4c95-a3b3-a8a0dc9f68da" providerId="ADAL" clId="{BD0E2E62-AD4B-FA4E-8264-C76F60E0FC07}" dt="2024-10-15T04:41:05.267" v="2543" actId="20577"/>
        <pc:sldMkLst>
          <pc:docMk/>
          <pc:sldMk cId="2618161489" sldId="395"/>
        </pc:sldMkLst>
        <pc:spChg chg="mod">
          <ac:chgData name="Binita Gupta (binitag)" userId="2e1667b5-636b-4c95-a3b3-a8a0dc9f68da" providerId="ADAL" clId="{BD0E2E62-AD4B-FA4E-8264-C76F60E0FC07}" dt="2024-10-15T04:41:05.267" v="2543" actId="20577"/>
          <ac:spMkLst>
            <pc:docMk/>
            <pc:sldMk cId="2618161489" sldId="395"/>
            <ac:spMk id="3" creationId="{752379B6-2254-3389-F253-67BE9E4C3F3B}"/>
          </ac:spMkLst>
        </pc:spChg>
        <pc:picChg chg="mod">
          <ac:chgData name="Binita Gupta (binitag)" userId="2e1667b5-636b-4c95-a3b3-a8a0dc9f68da" providerId="ADAL" clId="{BD0E2E62-AD4B-FA4E-8264-C76F60E0FC07}" dt="2024-10-13T05:56:19.257" v="230" actId="1076"/>
          <ac:picMkLst>
            <pc:docMk/>
            <pc:sldMk cId="2618161489" sldId="395"/>
            <ac:picMk id="39" creationId="{A94C9E3C-9038-F2A1-DDC5-6D33AFD4857F}"/>
          </ac:picMkLst>
        </pc:picChg>
      </pc:sldChg>
      <pc:sldChg chg="addSp delSp modSp mod">
        <pc:chgData name="Binita Gupta (binitag)" userId="2e1667b5-636b-4c95-a3b3-a8a0dc9f68da" providerId="ADAL" clId="{BD0E2E62-AD4B-FA4E-8264-C76F60E0FC07}" dt="2024-10-13T06:45:35.463" v="829" actId="14100"/>
        <pc:sldMkLst>
          <pc:docMk/>
          <pc:sldMk cId="1222563125" sldId="397"/>
        </pc:sldMkLst>
        <pc:spChg chg="mod">
          <ac:chgData name="Binita Gupta (binitag)" userId="2e1667b5-636b-4c95-a3b3-a8a0dc9f68da" providerId="ADAL" clId="{BD0E2E62-AD4B-FA4E-8264-C76F60E0FC07}" dt="2024-10-13T05:50:51.169" v="206" actId="20577"/>
          <ac:spMkLst>
            <pc:docMk/>
            <pc:sldMk cId="1222563125" sldId="397"/>
            <ac:spMk id="3" creationId="{EE9ED71E-B2BE-C337-5214-31C0E47B7225}"/>
          </ac:spMkLst>
        </pc:spChg>
        <pc:picChg chg="add del mod">
          <ac:chgData name="Binita Gupta (binitag)" userId="2e1667b5-636b-4c95-a3b3-a8a0dc9f68da" providerId="ADAL" clId="{BD0E2E62-AD4B-FA4E-8264-C76F60E0FC07}" dt="2024-10-13T06:45:23.370" v="825" actId="478"/>
          <ac:picMkLst>
            <pc:docMk/>
            <pc:sldMk cId="1222563125" sldId="397"/>
            <ac:picMk id="6" creationId="{792B6C6E-DE75-82E9-5874-41EBAD4FA0D0}"/>
          </ac:picMkLst>
        </pc:picChg>
        <pc:picChg chg="add mod">
          <ac:chgData name="Binita Gupta (binitag)" userId="2e1667b5-636b-4c95-a3b3-a8a0dc9f68da" providerId="ADAL" clId="{BD0E2E62-AD4B-FA4E-8264-C76F60E0FC07}" dt="2024-10-13T06:45:35.463" v="829" actId="14100"/>
          <ac:picMkLst>
            <pc:docMk/>
            <pc:sldMk cId="1222563125" sldId="397"/>
            <ac:picMk id="7" creationId="{7A5B82B0-0851-4A74-324E-24789096F2D7}"/>
          </ac:picMkLst>
        </pc:picChg>
        <pc:picChg chg="del">
          <ac:chgData name="Binita Gupta (binitag)" userId="2e1667b5-636b-4c95-a3b3-a8a0dc9f68da" providerId="ADAL" clId="{BD0E2E62-AD4B-FA4E-8264-C76F60E0FC07}" dt="2024-10-13T05:32:29.541" v="89" actId="478"/>
          <ac:picMkLst>
            <pc:docMk/>
            <pc:sldMk cId="1222563125" sldId="397"/>
            <ac:picMk id="8" creationId="{F90EE7FF-C96A-81DA-5D10-111AFCFC2A85}"/>
          </ac:picMkLst>
        </pc:picChg>
      </pc:sldChg>
      <pc:sldChg chg="modSp mod">
        <pc:chgData name="Binita Gupta (binitag)" userId="2e1667b5-636b-4c95-a3b3-a8a0dc9f68da" providerId="ADAL" clId="{BD0E2E62-AD4B-FA4E-8264-C76F60E0FC07}" dt="2024-10-14T07:31:22.462" v="2112" actId="20577"/>
        <pc:sldMkLst>
          <pc:docMk/>
          <pc:sldMk cId="3970539438" sldId="401"/>
        </pc:sldMkLst>
        <pc:spChg chg="mod">
          <ac:chgData name="Binita Gupta (binitag)" userId="2e1667b5-636b-4c95-a3b3-a8a0dc9f68da" providerId="ADAL" clId="{BD0E2E62-AD4B-FA4E-8264-C76F60E0FC07}" dt="2024-10-14T07:26:27.503" v="2101" actId="20577"/>
          <ac:spMkLst>
            <pc:docMk/>
            <pc:sldMk cId="3970539438" sldId="401"/>
            <ac:spMk id="11" creationId="{8681D8D4-CB45-49F4-35F1-2311C9783DC2}"/>
          </ac:spMkLst>
        </pc:spChg>
        <pc:graphicFrameChg chg="mod modGraphic">
          <ac:chgData name="Binita Gupta (binitag)" userId="2e1667b5-636b-4c95-a3b3-a8a0dc9f68da" providerId="ADAL" clId="{BD0E2E62-AD4B-FA4E-8264-C76F60E0FC07}" dt="2024-10-14T07:31:22.462" v="2112" actId="20577"/>
          <ac:graphicFrameMkLst>
            <pc:docMk/>
            <pc:sldMk cId="3970539438" sldId="401"/>
            <ac:graphicFrameMk id="3" creationId="{C6D0F7A5-6282-C040-A68D-3E809C74C6F7}"/>
          </ac:graphicFrameMkLst>
        </pc:graphicFrameChg>
      </pc:sldChg>
      <pc:sldChg chg="modSp mod">
        <pc:chgData name="Binita Gupta (binitag)" userId="2e1667b5-636b-4c95-a3b3-a8a0dc9f68da" providerId="ADAL" clId="{BD0E2E62-AD4B-FA4E-8264-C76F60E0FC07}" dt="2024-10-13T06:38:07.321" v="714" actId="20577"/>
        <pc:sldMkLst>
          <pc:docMk/>
          <pc:sldMk cId="2888255858" sldId="402"/>
        </pc:sldMkLst>
        <pc:spChg chg="mod">
          <ac:chgData name="Binita Gupta (binitag)" userId="2e1667b5-636b-4c95-a3b3-a8a0dc9f68da" providerId="ADAL" clId="{BD0E2E62-AD4B-FA4E-8264-C76F60E0FC07}" dt="2024-10-13T06:38:07.321" v="714" actId="20577"/>
          <ac:spMkLst>
            <pc:docMk/>
            <pc:sldMk cId="2888255858" sldId="402"/>
            <ac:spMk id="11" creationId="{3987B80F-7147-79AD-C36F-F6BA65B38AC5}"/>
          </ac:spMkLst>
        </pc:spChg>
      </pc:sldChg>
      <pc:sldChg chg="modSp mod modNotesTx">
        <pc:chgData name="Binita Gupta (binitag)" userId="2e1667b5-636b-4c95-a3b3-a8a0dc9f68da" providerId="ADAL" clId="{BD0E2E62-AD4B-FA4E-8264-C76F60E0FC07}" dt="2024-10-14T17:59:05.412" v="2531" actId="20577"/>
        <pc:sldMkLst>
          <pc:docMk/>
          <pc:sldMk cId="2042667820" sldId="403"/>
        </pc:sldMkLst>
        <pc:spChg chg="mod">
          <ac:chgData name="Binita Gupta (binitag)" userId="2e1667b5-636b-4c95-a3b3-a8a0dc9f68da" providerId="ADAL" clId="{BD0E2E62-AD4B-FA4E-8264-C76F60E0FC07}" dt="2024-10-13T06:40:59.549" v="781" actId="20577"/>
          <ac:spMkLst>
            <pc:docMk/>
            <pc:sldMk cId="2042667820" sldId="403"/>
            <ac:spMk id="16" creationId="{7530F38C-7A45-1C17-66A8-52840B0A8900}"/>
          </ac:spMkLst>
        </pc:spChg>
      </pc:sldChg>
      <pc:sldChg chg="modSp mod">
        <pc:chgData name="Binita Gupta (binitag)" userId="2e1667b5-636b-4c95-a3b3-a8a0dc9f68da" providerId="ADAL" clId="{BD0E2E62-AD4B-FA4E-8264-C76F60E0FC07}" dt="2024-10-13T19:59:57.478" v="2085" actId="14100"/>
        <pc:sldMkLst>
          <pc:docMk/>
          <pc:sldMk cId="2761734960" sldId="404"/>
        </pc:sldMkLst>
        <pc:spChg chg="mod">
          <ac:chgData name="Binita Gupta (binitag)" userId="2e1667b5-636b-4c95-a3b3-a8a0dc9f68da" providerId="ADAL" clId="{BD0E2E62-AD4B-FA4E-8264-C76F60E0FC07}" dt="2024-10-13T19:59:57.478" v="2085" actId="14100"/>
          <ac:spMkLst>
            <pc:docMk/>
            <pc:sldMk cId="2761734960" sldId="404"/>
            <ac:spMk id="11" creationId="{5A361F94-69C7-86B5-CD80-BE620C0085B9}"/>
          </ac:spMkLst>
        </pc:spChg>
      </pc:sldChg>
      <pc:sldChg chg="modSp mod">
        <pc:chgData name="Binita Gupta (binitag)" userId="2e1667b5-636b-4c95-a3b3-a8a0dc9f68da" providerId="ADAL" clId="{BD0E2E62-AD4B-FA4E-8264-C76F60E0FC07}" dt="2024-10-13T06:38:50.355" v="722" actId="20577"/>
        <pc:sldMkLst>
          <pc:docMk/>
          <pc:sldMk cId="691705414" sldId="405"/>
        </pc:sldMkLst>
        <pc:spChg chg="mod">
          <ac:chgData name="Binita Gupta (binitag)" userId="2e1667b5-636b-4c95-a3b3-a8a0dc9f68da" providerId="ADAL" clId="{BD0E2E62-AD4B-FA4E-8264-C76F60E0FC07}" dt="2024-10-13T06:38:50.355" v="722" actId="20577"/>
          <ac:spMkLst>
            <pc:docMk/>
            <pc:sldMk cId="691705414" sldId="405"/>
            <ac:spMk id="11" creationId="{1C84FE2B-CA85-DBBE-48E7-FD4E0D1EE0A1}"/>
          </ac:spMkLst>
        </pc:spChg>
      </pc:sldChg>
      <pc:sldChg chg="add del">
        <pc:chgData name="Binita Gupta (binitag)" userId="2e1667b5-636b-4c95-a3b3-a8a0dc9f68da" providerId="ADAL" clId="{BD0E2E62-AD4B-FA4E-8264-C76F60E0FC07}" dt="2024-10-13T20:00:50.908" v="2089" actId="2696"/>
        <pc:sldMkLst>
          <pc:docMk/>
          <pc:sldMk cId="840941789" sldId="406"/>
        </pc:sldMkLst>
      </pc:sldChg>
    </pc:docChg>
  </pc:docChgLst>
  <pc:docChgLst>
    <pc:chgData name="Binita Gupta (binitag)" userId="2e1667b5-636b-4c95-a3b3-a8a0dc9f68da" providerId="ADAL" clId="{D0A0A74C-7021-384D-B1E1-F90443C1D2B8}"/>
    <pc:docChg chg="undo custSel addSld delSld modSld sldOrd">
      <pc:chgData name="Binita Gupta (binitag)" userId="2e1667b5-636b-4c95-a3b3-a8a0dc9f68da" providerId="ADAL" clId="{D0A0A74C-7021-384D-B1E1-F90443C1D2B8}" dt="2024-08-26T21:40:19.426" v="1747" actId="20577"/>
      <pc:docMkLst>
        <pc:docMk/>
      </pc:docMkLst>
      <pc:sldChg chg="del">
        <pc:chgData name="Binita Gupta (binitag)" userId="2e1667b5-636b-4c95-a3b3-a8a0dc9f68da" providerId="ADAL" clId="{D0A0A74C-7021-384D-B1E1-F90443C1D2B8}" dt="2024-08-26T15:54:05.171" v="112" actId="2696"/>
        <pc:sldMkLst>
          <pc:docMk/>
          <pc:sldMk cId="3003334117" sldId="328"/>
        </pc:sldMkLst>
      </pc:sldChg>
      <pc:sldChg chg="modSp mod modNotesTx">
        <pc:chgData name="Binita Gupta (binitag)" userId="2e1667b5-636b-4c95-a3b3-a8a0dc9f68da" providerId="ADAL" clId="{D0A0A74C-7021-384D-B1E1-F90443C1D2B8}" dt="2024-08-26T20:51:39.968" v="529" actId="20577"/>
        <pc:sldMkLst>
          <pc:docMk/>
          <pc:sldMk cId="3563713435" sldId="373"/>
        </pc:sldMkLst>
        <pc:spChg chg="mod">
          <ac:chgData name="Binita Gupta (binitag)" userId="2e1667b5-636b-4c95-a3b3-a8a0dc9f68da" providerId="ADAL" clId="{D0A0A74C-7021-384D-B1E1-F90443C1D2B8}" dt="2024-08-26T20:45:09.798" v="190" actId="20577"/>
          <ac:spMkLst>
            <pc:docMk/>
            <pc:sldMk cId="3563713435" sldId="373"/>
            <ac:spMk id="3" creationId="{DABFC0E6-F7AB-AB32-CB72-EA53B8510BD0}"/>
          </ac:spMkLst>
        </pc:spChg>
      </pc:sldChg>
      <pc:sldChg chg="modSp mod">
        <pc:chgData name="Binita Gupta (binitag)" userId="2e1667b5-636b-4c95-a3b3-a8a0dc9f68da" providerId="ADAL" clId="{D0A0A74C-7021-384D-B1E1-F90443C1D2B8}" dt="2024-08-26T20:53:35.508" v="542" actId="20577"/>
        <pc:sldMkLst>
          <pc:docMk/>
          <pc:sldMk cId="3496061831" sldId="376"/>
        </pc:sldMkLst>
        <pc:spChg chg="mod">
          <ac:chgData name="Binita Gupta (binitag)" userId="2e1667b5-636b-4c95-a3b3-a8a0dc9f68da" providerId="ADAL" clId="{D0A0A74C-7021-384D-B1E1-F90443C1D2B8}" dt="2024-08-26T20:53:25.273" v="536" actId="20577"/>
          <ac:spMkLst>
            <pc:docMk/>
            <pc:sldMk cId="3496061831" sldId="376"/>
            <ac:spMk id="7" creationId="{160B2902-4237-6E9B-7069-B8D4972EF174}"/>
          </ac:spMkLst>
        </pc:spChg>
        <pc:spChg chg="mod">
          <ac:chgData name="Binita Gupta (binitag)" userId="2e1667b5-636b-4c95-a3b3-a8a0dc9f68da" providerId="ADAL" clId="{D0A0A74C-7021-384D-B1E1-F90443C1D2B8}" dt="2024-08-26T20:53:35.508" v="542" actId="20577"/>
          <ac:spMkLst>
            <pc:docMk/>
            <pc:sldMk cId="3496061831" sldId="376"/>
            <ac:spMk id="8" creationId="{B1AD1760-186E-8E64-24F4-507B7E3A6D63}"/>
          </ac:spMkLst>
        </pc:spChg>
      </pc:sldChg>
      <pc:sldChg chg="modSp mod modNotesTx">
        <pc:chgData name="Binita Gupta (binitag)" userId="2e1667b5-636b-4c95-a3b3-a8a0dc9f68da" providerId="ADAL" clId="{D0A0A74C-7021-384D-B1E1-F90443C1D2B8}" dt="2024-08-26T21:01:31.310" v="842" actId="20577"/>
        <pc:sldMkLst>
          <pc:docMk/>
          <pc:sldMk cId="1734531853" sldId="377"/>
        </pc:sldMkLst>
        <pc:spChg chg="mod">
          <ac:chgData name="Binita Gupta (binitag)" userId="2e1667b5-636b-4c95-a3b3-a8a0dc9f68da" providerId="ADAL" clId="{D0A0A74C-7021-384D-B1E1-F90443C1D2B8}" dt="2024-08-26T21:01:31.310" v="842" actId="20577"/>
          <ac:spMkLst>
            <pc:docMk/>
            <pc:sldMk cId="1734531853" sldId="377"/>
            <ac:spMk id="11" creationId="{9070912D-D0D1-4E59-7DA6-B383427CBD84}"/>
          </ac:spMkLst>
        </pc:spChg>
      </pc:sldChg>
      <pc:sldChg chg="modSp mod modNotesTx">
        <pc:chgData name="Binita Gupta (binitag)" userId="2e1667b5-636b-4c95-a3b3-a8a0dc9f68da" providerId="ADAL" clId="{D0A0A74C-7021-384D-B1E1-F90443C1D2B8}" dt="2024-08-26T21:13:24.254" v="1015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D0A0A74C-7021-384D-B1E1-F90443C1D2B8}" dt="2024-08-26T21:13:24.254" v="1015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del">
        <pc:chgData name="Binita Gupta (binitag)" userId="2e1667b5-636b-4c95-a3b3-a8a0dc9f68da" providerId="ADAL" clId="{D0A0A74C-7021-384D-B1E1-F90443C1D2B8}" dt="2024-08-26T15:54:05.859" v="113" actId="2696"/>
        <pc:sldMkLst>
          <pc:docMk/>
          <pc:sldMk cId="1912316709" sldId="383"/>
        </pc:sldMkLst>
      </pc:sldChg>
      <pc:sldChg chg="del">
        <pc:chgData name="Binita Gupta (binitag)" userId="2e1667b5-636b-4c95-a3b3-a8a0dc9f68da" providerId="ADAL" clId="{D0A0A74C-7021-384D-B1E1-F90443C1D2B8}" dt="2024-08-26T15:54:06.822" v="114" actId="2696"/>
        <pc:sldMkLst>
          <pc:docMk/>
          <pc:sldMk cId="173976784" sldId="384"/>
        </pc:sldMkLst>
      </pc:sldChg>
      <pc:sldChg chg="modSp mod ord">
        <pc:chgData name="Binita Gupta (binitag)" userId="2e1667b5-636b-4c95-a3b3-a8a0dc9f68da" providerId="ADAL" clId="{D0A0A74C-7021-384D-B1E1-F90443C1D2B8}" dt="2024-08-26T21:40:19.426" v="1747" actId="20577"/>
        <pc:sldMkLst>
          <pc:docMk/>
          <pc:sldMk cId="679052857" sldId="387"/>
        </pc:sldMkLst>
        <pc:spChg chg="mod">
          <ac:chgData name="Binita Gupta (binitag)" userId="2e1667b5-636b-4c95-a3b3-a8a0dc9f68da" providerId="ADAL" clId="{D0A0A74C-7021-384D-B1E1-F90443C1D2B8}" dt="2024-08-26T21:40:19.426" v="1747" actId="20577"/>
          <ac:spMkLst>
            <pc:docMk/>
            <pc:sldMk cId="679052857" sldId="387"/>
            <ac:spMk id="3" creationId="{F698121E-2B19-D365-B9C8-6D67463363C8}"/>
          </ac:spMkLst>
        </pc:spChg>
      </pc:sldChg>
      <pc:sldChg chg="modSp mod">
        <pc:chgData name="Binita Gupta (binitag)" userId="2e1667b5-636b-4c95-a3b3-a8a0dc9f68da" providerId="ADAL" clId="{D0A0A74C-7021-384D-B1E1-F90443C1D2B8}" dt="2024-08-26T21:18:09.386" v="1016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D0A0A74C-7021-384D-B1E1-F90443C1D2B8}" dt="2024-08-26T21:18:09.386" v="1016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modSp mod modNotesTx">
        <pc:chgData name="Binita Gupta (binitag)" userId="2e1667b5-636b-4c95-a3b3-a8a0dc9f68da" providerId="ADAL" clId="{D0A0A74C-7021-384D-B1E1-F90443C1D2B8}" dt="2024-08-26T21:37:14.737" v="1679" actId="20577"/>
        <pc:sldMkLst>
          <pc:docMk/>
          <pc:sldMk cId="2682336174" sldId="392"/>
        </pc:sldMkLst>
        <pc:spChg chg="mod">
          <ac:chgData name="Binita Gupta (binitag)" userId="2e1667b5-636b-4c95-a3b3-a8a0dc9f68da" providerId="ADAL" clId="{D0A0A74C-7021-384D-B1E1-F90443C1D2B8}" dt="2024-08-26T21:37:14.737" v="1679" actId="20577"/>
          <ac:spMkLst>
            <pc:docMk/>
            <pc:sldMk cId="2682336174" sldId="392"/>
            <ac:spMk id="3" creationId="{10B23874-C648-AECF-224B-077380D397C7}"/>
          </ac:spMkLst>
        </pc:spChg>
      </pc:sldChg>
      <pc:sldChg chg="addSp delSp modSp new mod modNotesTx">
        <pc:chgData name="Binita Gupta (binitag)" userId="2e1667b5-636b-4c95-a3b3-a8a0dc9f68da" providerId="ADAL" clId="{D0A0A74C-7021-384D-B1E1-F90443C1D2B8}" dt="2024-08-26T21:34:12.904" v="1399" actId="20577"/>
        <pc:sldMkLst>
          <pc:docMk/>
          <pc:sldMk cId="669221124" sldId="393"/>
        </pc:sldMkLst>
        <pc:spChg chg="mod">
          <ac:chgData name="Binita Gupta (binitag)" userId="2e1667b5-636b-4c95-a3b3-a8a0dc9f68da" providerId="ADAL" clId="{D0A0A74C-7021-384D-B1E1-F90443C1D2B8}" dt="2024-08-26T15:51:35.937" v="54" actId="14100"/>
          <ac:spMkLst>
            <pc:docMk/>
            <pc:sldMk cId="669221124" sldId="393"/>
            <ac:spMk id="2" creationId="{9C7FA26E-18DA-23AD-B7EA-EC1787225FC0}"/>
          </ac:spMkLst>
        </pc:spChg>
        <pc:spChg chg="add mod">
          <ac:chgData name="Binita Gupta (binitag)" userId="2e1667b5-636b-4c95-a3b3-a8a0dc9f68da" providerId="ADAL" clId="{D0A0A74C-7021-384D-B1E1-F90443C1D2B8}" dt="2024-08-26T15:52:56.272" v="95" actId="1076"/>
          <ac:spMkLst>
            <pc:docMk/>
            <pc:sldMk cId="669221124" sldId="393"/>
            <ac:spMk id="8" creationId="{9E36BD7C-4D61-28CD-0E06-7DF72757DB4B}"/>
          </ac:spMkLst>
        </pc:spChg>
        <pc:spChg chg="add del mod">
          <ac:chgData name="Binita Gupta (binitag)" userId="2e1667b5-636b-4c95-a3b3-a8a0dc9f68da" providerId="ADAL" clId="{D0A0A74C-7021-384D-B1E1-F90443C1D2B8}" dt="2024-08-26T15:52:49.323" v="93" actId="478"/>
          <ac:spMkLst>
            <pc:docMk/>
            <pc:sldMk cId="669221124" sldId="393"/>
            <ac:spMk id="9" creationId="{8EF85AEF-0FAC-CFCD-220E-4E94E41C843C}"/>
          </ac:spMkLst>
        </pc:spChg>
        <pc:picChg chg="add">
          <ac:chgData name="Binita Gupta (binitag)" userId="2e1667b5-636b-4c95-a3b3-a8a0dc9f68da" providerId="ADAL" clId="{D0A0A74C-7021-384D-B1E1-F90443C1D2B8}" dt="2024-08-26T15:49:41.251" v="1"/>
          <ac:picMkLst>
            <pc:docMk/>
            <pc:sldMk cId="669221124" sldId="393"/>
            <ac:picMk id="5" creationId="{A51FA6FE-7B3A-9542-1F7B-EF9263AC1432}"/>
          </ac:picMkLst>
        </pc:picChg>
        <pc:picChg chg="add mod">
          <ac:chgData name="Binita Gupta (binitag)" userId="2e1667b5-636b-4c95-a3b3-a8a0dc9f68da" providerId="ADAL" clId="{D0A0A74C-7021-384D-B1E1-F90443C1D2B8}" dt="2024-08-26T15:53:05.223" v="98" actId="1076"/>
          <ac:picMkLst>
            <pc:docMk/>
            <pc:sldMk cId="669221124" sldId="393"/>
            <ac:picMk id="6" creationId="{CCAB7792-4A03-B95B-4528-736ADF557561}"/>
          </ac:picMkLst>
        </pc:picChg>
        <pc:picChg chg="add del mod">
          <ac:chgData name="Binita Gupta (binitag)" userId="2e1667b5-636b-4c95-a3b3-a8a0dc9f68da" providerId="ADAL" clId="{D0A0A74C-7021-384D-B1E1-F90443C1D2B8}" dt="2024-08-26T15:52:49.323" v="93" actId="478"/>
          <ac:picMkLst>
            <pc:docMk/>
            <pc:sldMk cId="669221124" sldId="393"/>
            <ac:picMk id="7" creationId="{4CACF046-31D1-259A-347C-900D582D0BF6}"/>
          </ac:picMkLst>
        </pc:picChg>
      </pc:sldChg>
      <pc:sldChg chg="delSp modSp add mod">
        <pc:chgData name="Binita Gupta (binitag)" userId="2e1667b5-636b-4c95-a3b3-a8a0dc9f68da" providerId="ADAL" clId="{D0A0A74C-7021-384D-B1E1-F90443C1D2B8}" dt="2024-08-26T15:53:43.868" v="110" actId="1076"/>
        <pc:sldMkLst>
          <pc:docMk/>
          <pc:sldMk cId="3187213492" sldId="394"/>
        </pc:sldMkLst>
        <pc:spChg chg="del">
          <ac:chgData name="Binita Gupta (binitag)" userId="2e1667b5-636b-4c95-a3b3-a8a0dc9f68da" providerId="ADAL" clId="{D0A0A74C-7021-384D-B1E1-F90443C1D2B8}" dt="2024-08-26T15:53:13.596" v="100" actId="478"/>
          <ac:spMkLst>
            <pc:docMk/>
            <pc:sldMk cId="3187213492" sldId="394"/>
            <ac:spMk id="8" creationId="{9E36BD7C-4D61-28CD-0E06-7DF72757DB4B}"/>
          </ac:spMkLst>
        </pc:spChg>
        <pc:spChg chg="mod">
          <ac:chgData name="Binita Gupta (binitag)" userId="2e1667b5-636b-4c95-a3b3-a8a0dc9f68da" providerId="ADAL" clId="{D0A0A74C-7021-384D-B1E1-F90443C1D2B8}" dt="2024-08-26T15:53:43.868" v="110" actId="1076"/>
          <ac:spMkLst>
            <pc:docMk/>
            <pc:sldMk cId="3187213492" sldId="394"/>
            <ac:spMk id="9" creationId="{8EF85AEF-0FAC-CFCD-220E-4E94E41C843C}"/>
          </ac:spMkLst>
        </pc:spChg>
        <pc:picChg chg="del">
          <ac:chgData name="Binita Gupta (binitag)" userId="2e1667b5-636b-4c95-a3b3-a8a0dc9f68da" providerId="ADAL" clId="{D0A0A74C-7021-384D-B1E1-F90443C1D2B8}" dt="2024-08-26T15:53:07.819" v="99" actId="478"/>
          <ac:picMkLst>
            <pc:docMk/>
            <pc:sldMk cId="3187213492" sldId="394"/>
            <ac:picMk id="6" creationId="{CCAB7792-4A03-B95B-4528-736ADF557561}"/>
          </ac:picMkLst>
        </pc:picChg>
        <pc:picChg chg="mod">
          <ac:chgData name="Binita Gupta (binitag)" userId="2e1667b5-636b-4c95-a3b3-a8a0dc9f68da" providerId="ADAL" clId="{D0A0A74C-7021-384D-B1E1-F90443C1D2B8}" dt="2024-08-26T15:53:41.206" v="109" actId="1076"/>
          <ac:picMkLst>
            <pc:docMk/>
            <pc:sldMk cId="3187213492" sldId="394"/>
            <ac:picMk id="7" creationId="{4CACF046-31D1-259A-347C-900D582D0BF6}"/>
          </ac:picMkLst>
        </pc:picChg>
      </pc:sldChg>
    </pc:docChg>
  </pc:docChgLst>
  <pc:docChgLst>
    <pc:chgData name="Binita Gupta (binitag)" userId="2e1667b5-636b-4c95-a3b3-a8a0dc9f68da" providerId="ADAL" clId="{DEDCB8B9-D62B-284E-A319-A53D383660BC}"/>
    <pc:docChg chg="undo custSel addSld delSld modSld sldOrd modMainMaster">
      <pc:chgData name="Binita Gupta (binitag)" userId="2e1667b5-636b-4c95-a3b3-a8a0dc9f68da" providerId="ADAL" clId="{DEDCB8B9-D62B-284E-A319-A53D383660BC}" dt="2024-10-16T06:55:51.609" v="4627" actId="20577"/>
      <pc:docMkLst>
        <pc:docMk/>
      </pc:docMkLst>
      <pc:sldChg chg="modSp mod">
        <pc:chgData name="Binita Gupta (binitag)" userId="2e1667b5-636b-4c95-a3b3-a8a0dc9f68da" providerId="ADAL" clId="{DEDCB8B9-D62B-284E-A319-A53D383660BC}" dt="2024-10-16T06:54:31.357" v="4617" actId="1076"/>
        <pc:sldMkLst>
          <pc:docMk/>
          <pc:sldMk cId="0" sldId="269"/>
        </pc:sldMkLst>
        <pc:spChg chg="mod">
          <ac:chgData name="Binita Gupta (binitag)" userId="2e1667b5-636b-4c95-a3b3-a8a0dc9f68da" providerId="ADAL" clId="{DEDCB8B9-D62B-284E-A319-A53D383660BC}" dt="2024-10-16T05:59:23.679" v="3821" actId="20577"/>
          <ac:spMkLst>
            <pc:docMk/>
            <pc:sldMk cId="0" sldId="269"/>
            <ac:spMk id="1029" creationId="{00000000-0000-0000-0000-000000000000}"/>
          </ac:spMkLst>
        </pc:spChg>
        <pc:spChg chg="mod">
          <ac:chgData name="Binita Gupta (binitag)" userId="2e1667b5-636b-4c95-a3b3-a8a0dc9f68da" providerId="ADAL" clId="{DEDCB8B9-D62B-284E-A319-A53D383660BC}" dt="2024-10-16T05:59:35.167" v="3823" actId="20577"/>
          <ac:spMkLst>
            <pc:docMk/>
            <pc:sldMk cId="0" sldId="269"/>
            <ac:spMk id="1030" creationId="{00000000-0000-0000-0000-000000000000}"/>
          </ac:spMkLst>
        </pc:spChg>
        <pc:spChg chg="mod">
          <ac:chgData name="Binita Gupta (binitag)" userId="2e1667b5-636b-4c95-a3b3-a8a0dc9f68da" providerId="ADAL" clId="{DEDCB8B9-D62B-284E-A319-A53D383660BC}" dt="2024-10-16T06:54:31.357" v="4617" actId="1076"/>
          <ac:spMkLst>
            <pc:docMk/>
            <pc:sldMk cId="0" sldId="269"/>
            <ac:spMk id="2054" creationId="{00000000-0000-0000-0000-000000000000}"/>
          </ac:spMkLst>
        </pc:spChg>
        <pc:graphicFrameChg chg="mod modGraphic">
          <ac:chgData name="Binita Gupta (binitag)" userId="2e1667b5-636b-4c95-a3b3-a8a0dc9f68da" providerId="ADAL" clId="{DEDCB8B9-D62B-284E-A319-A53D383660BC}" dt="2024-10-16T06:54:25.789" v="4616" actId="14734"/>
          <ac:graphicFrameMkLst>
            <pc:docMk/>
            <pc:sldMk cId="0" sldId="269"/>
            <ac:graphicFrameMk id="2" creationId="{00000000-0000-0000-0000-000000000000}"/>
          </ac:graphicFrameMkLst>
        </pc:graphicFrameChg>
      </pc:sldChg>
      <pc:sldChg chg="modSp mod">
        <pc:chgData name="Binita Gupta (binitag)" userId="2e1667b5-636b-4c95-a3b3-a8a0dc9f68da" providerId="ADAL" clId="{DEDCB8B9-D62B-284E-A319-A53D383660BC}" dt="2024-10-16T06:01:45.401" v="3875" actId="20577"/>
        <pc:sldMkLst>
          <pc:docMk/>
          <pc:sldMk cId="3563713435" sldId="373"/>
        </pc:sldMkLst>
        <pc:spChg chg="mod">
          <ac:chgData name="Binita Gupta (binitag)" userId="2e1667b5-636b-4c95-a3b3-a8a0dc9f68da" providerId="ADAL" clId="{DEDCB8B9-D62B-284E-A319-A53D383660BC}" dt="2024-10-16T06:01:45.401" v="3875" actId="20577"/>
          <ac:spMkLst>
            <pc:docMk/>
            <pc:sldMk cId="3563713435" sldId="373"/>
            <ac:spMk id="3" creationId="{DABFC0E6-F7AB-AB32-CB72-EA53B8510BD0}"/>
          </ac:spMkLst>
        </pc:spChg>
      </pc:sldChg>
      <pc:sldChg chg="modSp mod">
        <pc:chgData name="Binita Gupta (binitag)" userId="2e1667b5-636b-4c95-a3b3-a8a0dc9f68da" providerId="ADAL" clId="{DEDCB8B9-D62B-284E-A319-A53D383660BC}" dt="2024-10-16T06:16:29.922" v="4260" actId="1076"/>
        <pc:sldMkLst>
          <pc:docMk/>
          <pc:sldMk cId="3496061831" sldId="376"/>
        </pc:sldMkLst>
        <pc:spChg chg="mod">
          <ac:chgData name="Binita Gupta (binitag)" userId="2e1667b5-636b-4c95-a3b3-a8a0dc9f68da" providerId="ADAL" clId="{DEDCB8B9-D62B-284E-A319-A53D383660BC}" dt="2024-10-16T06:16:27.359" v="4259" actId="14100"/>
          <ac:spMkLst>
            <pc:docMk/>
            <pc:sldMk cId="3496061831" sldId="376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DEDCB8B9-D62B-284E-A319-A53D383660BC}" dt="2024-10-16T06:16:29.922" v="4260" actId="1076"/>
          <ac:spMkLst>
            <pc:docMk/>
            <pc:sldMk cId="3496061831" sldId="376"/>
            <ac:spMk id="3" creationId="{3A15FDDE-50B7-5FB1-029C-260EFEFCEC3D}"/>
          </ac:spMkLst>
        </pc:spChg>
        <pc:spChg chg="mod">
          <ac:chgData name="Binita Gupta (binitag)" userId="2e1667b5-636b-4c95-a3b3-a8a0dc9f68da" providerId="ADAL" clId="{DEDCB8B9-D62B-284E-A319-A53D383660BC}" dt="2024-10-16T02:12:50.072" v="660" actId="20577"/>
          <ac:spMkLst>
            <pc:docMk/>
            <pc:sldMk cId="3496061831" sldId="376"/>
            <ac:spMk id="8" creationId="{B1AD1760-186E-8E64-24F4-507B7E3A6D63}"/>
          </ac:spMkLst>
        </pc:spChg>
      </pc:sldChg>
      <pc:sldChg chg="addSp delSp modSp mod">
        <pc:chgData name="Binita Gupta (binitag)" userId="2e1667b5-636b-4c95-a3b3-a8a0dc9f68da" providerId="ADAL" clId="{DEDCB8B9-D62B-284E-A319-A53D383660BC}" dt="2024-10-16T06:19:37.872" v="4271" actId="14100"/>
        <pc:sldMkLst>
          <pc:docMk/>
          <pc:sldMk cId="1734531853" sldId="377"/>
        </pc:sldMkLst>
        <pc:spChg chg="mod">
          <ac:chgData name="Binita Gupta (binitag)" userId="2e1667b5-636b-4c95-a3b3-a8a0dc9f68da" providerId="ADAL" clId="{DEDCB8B9-D62B-284E-A319-A53D383660BC}" dt="2024-10-16T02:43:52.415" v="935" actId="1076"/>
          <ac:spMkLst>
            <pc:docMk/>
            <pc:sldMk cId="1734531853" sldId="377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DEDCB8B9-D62B-284E-A319-A53D383660BC}" dt="2024-10-16T06:19:37.872" v="4271" actId="14100"/>
          <ac:spMkLst>
            <pc:docMk/>
            <pc:sldMk cId="1734531853" sldId="377"/>
            <ac:spMk id="11" creationId="{9070912D-D0D1-4E59-7DA6-B383427CBD84}"/>
          </ac:spMkLst>
        </pc:spChg>
        <pc:picChg chg="del">
          <ac:chgData name="Binita Gupta (binitag)" userId="2e1667b5-636b-4c95-a3b3-a8a0dc9f68da" providerId="ADAL" clId="{DEDCB8B9-D62B-284E-A319-A53D383660BC}" dt="2024-10-16T02:16:58.743" v="661" actId="478"/>
          <ac:picMkLst>
            <pc:docMk/>
            <pc:sldMk cId="1734531853" sldId="377"/>
            <ac:picMk id="3" creationId="{903D0172-9EBD-E1B8-64DD-4C81B104663C}"/>
          </ac:picMkLst>
        </pc:picChg>
        <pc:picChg chg="add del mod">
          <ac:chgData name="Binita Gupta (binitag)" userId="2e1667b5-636b-4c95-a3b3-a8a0dc9f68da" providerId="ADAL" clId="{DEDCB8B9-D62B-284E-A319-A53D383660BC}" dt="2024-10-16T06:19:19.560" v="4266" actId="478"/>
          <ac:picMkLst>
            <pc:docMk/>
            <pc:sldMk cId="1734531853" sldId="377"/>
            <ac:picMk id="6" creationId="{8B6904CE-F5C9-BB31-D094-BE578DB7E138}"/>
          </ac:picMkLst>
        </pc:picChg>
        <pc:picChg chg="add mod">
          <ac:chgData name="Binita Gupta (binitag)" userId="2e1667b5-636b-4c95-a3b3-a8a0dc9f68da" providerId="ADAL" clId="{DEDCB8B9-D62B-284E-A319-A53D383660BC}" dt="2024-10-16T06:19:33.872" v="4270" actId="14100"/>
          <ac:picMkLst>
            <pc:docMk/>
            <pc:sldMk cId="1734531853" sldId="377"/>
            <ac:picMk id="7" creationId="{C62BE176-11E5-BFFA-3213-45379E77D3EE}"/>
          </ac:picMkLst>
        </pc:picChg>
      </pc:sldChg>
      <pc:sldChg chg="modSp mod modNotesTx">
        <pc:chgData name="Binita Gupta (binitag)" userId="2e1667b5-636b-4c95-a3b3-a8a0dc9f68da" providerId="ADAL" clId="{DEDCB8B9-D62B-284E-A319-A53D383660BC}" dt="2024-10-16T06:21:26.613" v="4289" actId="20577"/>
        <pc:sldMkLst>
          <pc:docMk/>
          <pc:sldMk cId="1722891075" sldId="378"/>
        </pc:sldMkLst>
        <pc:spChg chg="mod">
          <ac:chgData name="Binita Gupta (binitag)" userId="2e1667b5-636b-4c95-a3b3-a8a0dc9f68da" providerId="ADAL" clId="{DEDCB8B9-D62B-284E-A319-A53D383660BC}" dt="2024-10-16T06:21:26.613" v="4289" actId="20577"/>
          <ac:spMkLst>
            <pc:docMk/>
            <pc:sldMk cId="1722891075" sldId="378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DEDCB8B9-D62B-284E-A319-A53D383660BC}" dt="2024-10-16T05:53:54.307" v="3630" actId="20577"/>
        <pc:sldMkLst>
          <pc:docMk/>
          <pc:sldMk cId="869680983" sldId="385"/>
        </pc:sldMkLst>
        <pc:spChg chg="mod">
          <ac:chgData name="Binita Gupta (binitag)" userId="2e1667b5-636b-4c95-a3b3-a8a0dc9f68da" providerId="ADAL" clId="{DEDCB8B9-D62B-284E-A319-A53D383660BC}" dt="2024-10-16T05:53:54.307" v="3630" actId="20577"/>
          <ac:spMkLst>
            <pc:docMk/>
            <pc:sldMk cId="869680983" sldId="385"/>
            <ac:spMk id="3" creationId="{8B51C913-DC60-CF12-7524-05134FBDC925}"/>
          </ac:spMkLst>
        </pc:spChg>
      </pc:sldChg>
      <pc:sldChg chg="modSp mod">
        <pc:chgData name="Binita Gupta (binitag)" userId="2e1667b5-636b-4c95-a3b3-a8a0dc9f68da" providerId="ADAL" clId="{DEDCB8B9-D62B-284E-A319-A53D383660BC}" dt="2024-10-16T06:29:21.565" v="4393" actId="20577"/>
        <pc:sldMkLst>
          <pc:docMk/>
          <pc:sldMk cId="845765760" sldId="391"/>
        </pc:sldMkLst>
        <pc:spChg chg="mod">
          <ac:chgData name="Binita Gupta (binitag)" userId="2e1667b5-636b-4c95-a3b3-a8a0dc9f68da" providerId="ADAL" clId="{DEDCB8B9-D62B-284E-A319-A53D383660BC}" dt="2024-10-16T06:29:21.565" v="4393" actId="20577"/>
          <ac:spMkLst>
            <pc:docMk/>
            <pc:sldMk cId="845765760" sldId="391"/>
            <ac:spMk id="3" creationId="{10B23874-C648-AECF-224B-077380D397C7}"/>
          </ac:spMkLst>
        </pc:spChg>
      </pc:sldChg>
      <pc:sldChg chg="del">
        <pc:chgData name="Binita Gupta (binitag)" userId="2e1667b5-636b-4c95-a3b3-a8a0dc9f68da" providerId="ADAL" clId="{DEDCB8B9-D62B-284E-A319-A53D383660BC}" dt="2024-10-16T02:12:21.815" v="654" actId="2696"/>
        <pc:sldMkLst>
          <pc:docMk/>
          <pc:sldMk cId="2618161489" sldId="395"/>
        </pc:sldMkLst>
      </pc:sldChg>
      <pc:sldChg chg="addSp delSp modSp mod">
        <pc:chgData name="Binita Gupta (binitag)" userId="2e1667b5-636b-4c95-a3b3-a8a0dc9f68da" providerId="ADAL" clId="{DEDCB8B9-D62B-284E-A319-A53D383660BC}" dt="2024-10-16T06:55:51.609" v="4627" actId="20577"/>
        <pc:sldMkLst>
          <pc:docMk/>
          <pc:sldMk cId="1222563125" sldId="397"/>
        </pc:sldMkLst>
        <pc:spChg chg="mod">
          <ac:chgData name="Binita Gupta (binitag)" userId="2e1667b5-636b-4c95-a3b3-a8a0dc9f68da" providerId="ADAL" clId="{DEDCB8B9-D62B-284E-A319-A53D383660BC}" dt="2024-10-16T06:55:51.609" v="4627" actId="20577"/>
          <ac:spMkLst>
            <pc:docMk/>
            <pc:sldMk cId="1222563125" sldId="397"/>
            <ac:spMk id="3" creationId="{EE9ED71E-B2BE-C337-5214-31C0E47B7225}"/>
          </ac:spMkLst>
        </pc:spChg>
        <pc:picChg chg="add mod">
          <ac:chgData name="Binita Gupta (binitag)" userId="2e1667b5-636b-4c95-a3b3-a8a0dc9f68da" providerId="ADAL" clId="{DEDCB8B9-D62B-284E-A319-A53D383660BC}" dt="2024-10-16T06:55:29.506" v="4626" actId="1076"/>
          <ac:picMkLst>
            <pc:docMk/>
            <pc:sldMk cId="1222563125" sldId="397"/>
            <ac:picMk id="6" creationId="{A9661526-876C-1137-842E-04F724F7DD12}"/>
          </ac:picMkLst>
        </pc:picChg>
        <pc:picChg chg="del">
          <ac:chgData name="Binita Gupta (binitag)" userId="2e1667b5-636b-4c95-a3b3-a8a0dc9f68da" providerId="ADAL" clId="{DEDCB8B9-D62B-284E-A319-A53D383660BC}" dt="2024-10-16T02:00:10.349" v="290" actId="478"/>
          <ac:picMkLst>
            <pc:docMk/>
            <pc:sldMk cId="1222563125" sldId="397"/>
            <ac:picMk id="7" creationId="{7A5B82B0-0851-4A74-324E-24789096F2D7}"/>
          </ac:picMkLst>
        </pc:picChg>
      </pc:sldChg>
      <pc:sldChg chg="modSp mod">
        <pc:chgData name="Binita Gupta (binitag)" userId="2e1667b5-636b-4c95-a3b3-a8a0dc9f68da" providerId="ADAL" clId="{DEDCB8B9-D62B-284E-A319-A53D383660BC}" dt="2024-10-16T06:31:08.181" v="4409" actId="20577"/>
        <pc:sldMkLst>
          <pc:docMk/>
          <pc:sldMk cId="3970539438" sldId="401"/>
        </pc:sldMkLst>
        <pc:spChg chg="mod">
          <ac:chgData name="Binita Gupta (binitag)" userId="2e1667b5-636b-4c95-a3b3-a8a0dc9f68da" providerId="ADAL" clId="{DEDCB8B9-D62B-284E-A319-A53D383660BC}" dt="2024-10-16T06:31:08.181" v="4409" actId="20577"/>
          <ac:spMkLst>
            <pc:docMk/>
            <pc:sldMk cId="3970539438" sldId="401"/>
            <ac:spMk id="11" creationId="{8681D8D4-CB45-49F4-35F1-2311C9783DC2}"/>
          </ac:spMkLst>
        </pc:spChg>
        <pc:graphicFrameChg chg="mod modGraphic">
          <ac:chgData name="Binita Gupta (binitag)" userId="2e1667b5-636b-4c95-a3b3-a8a0dc9f68da" providerId="ADAL" clId="{DEDCB8B9-D62B-284E-A319-A53D383660BC}" dt="2024-10-16T04:45:55.157" v="2477" actId="1076"/>
          <ac:graphicFrameMkLst>
            <pc:docMk/>
            <pc:sldMk cId="3970539438" sldId="401"/>
            <ac:graphicFrameMk id="3" creationId="{C6D0F7A5-6282-C040-A68D-3E809C74C6F7}"/>
          </ac:graphicFrameMkLst>
        </pc:graphicFrameChg>
      </pc:sldChg>
      <pc:sldChg chg="modSp mod">
        <pc:chgData name="Binita Gupta (binitag)" userId="2e1667b5-636b-4c95-a3b3-a8a0dc9f68da" providerId="ADAL" clId="{DEDCB8B9-D62B-284E-A319-A53D383660BC}" dt="2024-10-16T06:40:54.845" v="4461" actId="20577"/>
        <pc:sldMkLst>
          <pc:docMk/>
          <pc:sldMk cId="2888255858" sldId="402"/>
        </pc:sldMkLst>
        <pc:spChg chg="mod">
          <ac:chgData name="Binita Gupta (binitag)" userId="2e1667b5-636b-4c95-a3b3-a8a0dc9f68da" providerId="ADAL" clId="{DEDCB8B9-D62B-284E-A319-A53D383660BC}" dt="2024-10-16T06:40:54.845" v="4461" actId="20577"/>
          <ac:spMkLst>
            <pc:docMk/>
            <pc:sldMk cId="2888255858" sldId="402"/>
            <ac:spMk id="11" creationId="{3987B80F-7147-79AD-C36F-F6BA65B38AC5}"/>
          </ac:spMkLst>
        </pc:spChg>
      </pc:sldChg>
      <pc:sldChg chg="modSp mod modNotesTx">
        <pc:chgData name="Binita Gupta (binitag)" userId="2e1667b5-636b-4c95-a3b3-a8a0dc9f68da" providerId="ADAL" clId="{DEDCB8B9-D62B-284E-A319-A53D383660BC}" dt="2024-10-16T06:53:21.861" v="4606" actId="20577"/>
        <pc:sldMkLst>
          <pc:docMk/>
          <pc:sldMk cId="2042667820" sldId="403"/>
        </pc:sldMkLst>
        <pc:spChg chg="mod">
          <ac:chgData name="Binita Gupta (binitag)" userId="2e1667b5-636b-4c95-a3b3-a8a0dc9f68da" providerId="ADAL" clId="{DEDCB8B9-D62B-284E-A319-A53D383660BC}" dt="2024-10-16T05:44:16.923" v="3442" actId="20577"/>
          <ac:spMkLst>
            <pc:docMk/>
            <pc:sldMk cId="2042667820" sldId="403"/>
            <ac:spMk id="15" creationId="{5FBC1C9A-CD54-11AB-52A4-F74F197E227B}"/>
          </ac:spMkLst>
        </pc:spChg>
        <pc:spChg chg="mod">
          <ac:chgData name="Binita Gupta (binitag)" userId="2e1667b5-636b-4c95-a3b3-a8a0dc9f68da" providerId="ADAL" clId="{DEDCB8B9-D62B-284E-A319-A53D383660BC}" dt="2024-10-16T06:53:21.861" v="4606" actId="20577"/>
          <ac:spMkLst>
            <pc:docMk/>
            <pc:sldMk cId="2042667820" sldId="403"/>
            <ac:spMk id="16" creationId="{7530F38C-7A45-1C17-66A8-52840B0A8900}"/>
          </ac:spMkLst>
        </pc:spChg>
      </pc:sldChg>
      <pc:sldChg chg="modSp mod">
        <pc:chgData name="Binita Gupta (binitag)" userId="2e1667b5-636b-4c95-a3b3-a8a0dc9f68da" providerId="ADAL" clId="{DEDCB8B9-D62B-284E-A319-A53D383660BC}" dt="2024-10-16T06:33:08.997" v="4437" actId="20577"/>
        <pc:sldMkLst>
          <pc:docMk/>
          <pc:sldMk cId="2761734960" sldId="404"/>
        </pc:sldMkLst>
        <pc:spChg chg="mod">
          <ac:chgData name="Binita Gupta (binitag)" userId="2e1667b5-636b-4c95-a3b3-a8a0dc9f68da" providerId="ADAL" clId="{DEDCB8B9-D62B-284E-A319-A53D383660BC}" dt="2024-10-16T06:33:08.997" v="4437" actId="20577"/>
          <ac:spMkLst>
            <pc:docMk/>
            <pc:sldMk cId="2761734960" sldId="404"/>
            <ac:spMk id="11" creationId="{5A361F94-69C7-86B5-CD80-BE620C0085B9}"/>
          </ac:spMkLst>
        </pc:spChg>
      </pc:sldChg>
      <pc:sldChg chg="addSp delSp modSp mod">
        <pc:chgData name="Binita Gupta (binitag)" userId="2e1667b5-636b-4c95-a3b3-a8a0dc9f68da" providerId="ADAL" clId="{DEDCB8B9-D62B-284E-A319-A53D383660BC}" dt="2024-10-16T06:49:41.018" v="4558" actId="1076"/>
        <pc:sldMkLst>
          <pc:docMk/>
          <pc:sldMk cId="691705414" sldId="405"/>
        </pc:sldMkLst>
        <pc:spChg chg="mod">
          <ac:chgData name="Binita Gupta (binitag)" userId="2e1667b5-636b-4c95-a3b3-a8a0dc9f68da" providerId="ADAL" clId="{DEDCB8B9-D62B-284E-A319-A53D383660BC}" dt="2024-10-16T06:39:38.963" v="4455" actId="20577"/>
          <ac:spMkLst>
            <pc:docMk/>
            <pc:sldMk cId="691705414" sldId="405"/>
            <ac:spMk id="11" creationId="{1C84FE2B-CA85-DBBE-48E7-FD4E0D1EE0A1}"/>
          </ac:spMkLst>
        </pc:spChg>
        <pc:picChg chg="add del mod">
          <ac:chgData name="Binita Gupta (binitag)" userId="2e1667b5-636b-4c95-a3b3-a8a0dc9f68da" providerId="ADAL" clId="{DEDCB8B9-D62B-284E-A319-A53D383660BC}" dt="2024-10-16T06:37:34.718" v="4447" actId="478"/>
          <ac:picMkLst>
            <pc:docMk/>
            <pc:sldMk cId="691705414" sldId="405"/>
            <ac:picMk id="3" creationId="{1F92039B-9A99-A55C-5784-22CC58EF9A36}"/>
          </ac:picMkLst>
        </pc:picChg>
        <pc:picChg chg="add del mod">
          <ac:chgData name="Binita Gupta (binitag)" userId="2e1667b5-636b-4c95-a3b3-a8a0dc9f68da" providerId="ADAL" clId="{DEDCB8B9-D62B-284E-A319-A53D383660BC}" dt="2024-10-16T06:47:13.772" v="4541" actId="478"/>
          <ac:picMkLst>
            <pc:docMk/>
            <pc:sldMk cId="691705414" sldId="405"/>
            <ac:picMk id="6" creationId="{DF5FEDB8-088C-F0A2-C401-B51BE25DD172}"/>
          </ac:picMkLst>
        </pc:picChg>
        <pc:picChg chg="add del mod">
          <ac:chgData name="Binita Gupta (binitag)" userId="2e1667b5-636b-4c95-a3b3-a8a0dc9f68da" providerId="ADAL" clId="{DEDCB8B9-D62B-284E-A319-A53D383660BC}" dt="2024-10-16T06:49:02.520" v="4549" actId="478"/>
          <ac:picMkLst>
            <pc:docMk/>
            <pc:sldMk cId="691705414" sldId="405"/>
            <ac:picMk id="7" creationId="{66C5A281-1DD2-D666-94B1-543B2D7D7DAA}"/>
          </ac:picMkLst>
        </pc:picChg>
        <pc:picChg chg="del mod">
          <ac:chgData name="Binita Gupta (binitag)" userId="2e1667b5-636b-4c95-a3b3-a8a0dc9f68da" providerId="ADAL" clId="{DEDCB8B9-D62B-284E-A319-A53D383660BC}" dt="2024-10-16T05:14:47.376" v="2853" actId="478"/>
          <ac:picMkLst>
            <pc:docMk/>
            <pc:sldMk cId="691705414" sldId="405"/>
            <ac:picMk id="8" creationId="{930FD612-3739-CD24-019D-CA9461CF739B}"/>
          </ac:picMkLst>
        </pc:picChg>
        <pc:picChg chg="add mod">
          <ac:chgData name="Binita Gupta (binitag)" userId="2e1667b5-636b-4c95-a3b3-a8a0dc9f68da" providerId="ADAL" clId="{DEDCB8B9-D62B-284E-A319-A53D383660BC}" dt="2024-10-16T06:49:41.018" v="4558" actId="1076"/>
          <ac:picMkLst>
            <pc:docMk/>
            <pc:sldMk cId="691705414" sldId="405"/>
            <ac:picMk id="9" creationId="{18776826-D5A7-2230-8B24-14806CB51665}"/>
          </ac:picMkLst>
        </pc:picChg>
      </pc:sldChg>
      <pc:sldChg chg="modSp add mod ord">
        <pc:chgData name="Binita Gupta (binitag)" userId="2e1667b5-636b-4c95-a3b3-a8a0dc9f68da" providerId="ADAL" clId="{DEDCB8B9-D62B-284E-A319-A53D383660BC}" dt="2024-10-16T06:54:02.188" v="4614" actId="20577"/>
        <pc:sldMkLst>
          <pc:docMk/>
          <pc:sldMk cId="728152894" sldId="406"/>
        </pc:sldMkLst>
        <pc:spChg chg="mod">
          <ac:chgData name="Binita Gupta (binitag)" userId="2e1667b5-636b-4c95-a3b3-a8a0dc9f68da" providerId="ADAL" clId="{DEDCB8B9-D62B-284E-A319-A53D383660BC}" dt="2024-10-16T05:54:49.911" v="3645" actId="20577"/>
          <ac:spMkLst>
            <pc:docMk/>
            <pc:sldMk cId="728152894" sldId="406"/>
            <ac:spMk id="2" creationId="{9A1F52C2-BBFE-560E-2177-6582ABE6F6AB}"/>
          </ac:spMkLst>
        </pc:spChg>
        <pc:spChg chg="mod">
          <ac:chgData name="Binita Gupta (binitag)" userId="2e1667b5-636b-4c95-a3b3-a8a0dc9f68da" providerId="ADAL" clId="{DEDCB8B9-D62B-284E-A319-A53D383660BC}" dt="2024-10-16T06:54:02.188" v="4614" actId="20577"/>
          <ac:spMkLst>
            <pc:docMk/>
            <pc:sldMk cId="728152894" sldId="406"/>
            <ac:spMk id="3" creationId="{2BA59465-E0C7-8330-3AC0-D557E473F769}"/>
          </ac:spMkLst>
        </pc:spChg>
      </pc:sldChg>
      <pc:sldMasterChg chg="delSp mod">
        <pc:chgData name="Binita Gupta (binitag)" userId="2e1667b5-636b-4c95-a3b3-a8a0dc9f68da" providerId="ADAL" clId="{DEDCB8B9-D62B-284E-A319-A53D383660BC}" dt="2024-10-16T06:52:29.583" v="4592" actId="478"/>
        <pc:sldMasterMkLst>
          <pc:docMk/>
          <pc:sldMasterMk cId="0" sldId="2147483648"/>
        </pc:sldMasterMkLst>
        <pc:spChg chg="del">
          <ac:chgData name="Binita Gupta (binitag)" userId="2e1667b5-636b-4c95-a3b3-a8a0dc9f68da" providerId="ADAL" clId="{DEDCB8B9-D62B-284E-A319-A53D383660BC}" dt="2024-10-16T06:52:29.583" v="4592" actId="478"/>
          <ac:spMkLst>
            <pc:docMk/>
            <pc:sldMasterMk cId="0" sldId="2147483648"/>
            <ac:spMk id="5" creationId="{5639B665-D7CA-C9FC-DFF4-8EDA8C47290E}"/>
          </ac:spMkLst>
        </pc:spChg>
      </pc:sldMasterChg>
    </pc:docChg>
  </pc:docChgLst>
  <pc:docChgLst>
    <pc:chgData name="Binita Gupta (binitag)" userId="2e1667b5-636b-4c95-a3b3-a8a0dc9f68da" providerId="ADAL" clId="{4C370479-148C-DD40-9356-40386EBF7689}"/>
    <pc:docChg chg="undo custSel addSld delSld modSld">
      <pc:chgData name="Binita Gupta (binitag)" userId="2e1667b5-636b-4c95-a3b3-a8a0dc9f68da" providerId="ADAL" clId="{4C370479-148C-DD40-9356-40386EBF7689}" dt="2024-08-26T15:46:05.109" v="2716" actId="1076"/>
      <pc:docMkLst>
        <pc:docMk/>
      </pc:docMkLst>
      <pc:sldChg chg="modSp mod">
        <pc:chgData name="Binita Gupta (binitag)" userId="2e1667b5-636b-4c95-a3b3-a8a0dc9f68da" providerId="ADAL" clId="{4C370479-148C-DD40-9356-40386EBF7689}" dt="2024-08-26T15:44:24.186" v="2697" actId="108"/>
        <pc:sldMkLst>
          <pc:docMk/>
          <pc:sldMk cId="3496061831" sldId="376"/>
        </pc:sldMkLst>
        <pc:spChg chg="mod">
          <ac:chgData name="Binita Gupta (binitag)" userId="2e1667b5-636b-4c95-a3b3-a8a0dc9f68da" providerId="ADAL" clId="{4C370479-148C-DD40-9356-40386EBF7689}" dt="2024-08-26T15:44:13.369" v="2694" actId="207"/>
          <ac:spMkLst>
            <pc:docMk/>
            <pc:sldMk cId="3496061831" sldId="376"/>
            <ac:spMk id="6" creationId="{2038C375-8485-FC69-5C2C-EFB5FF0FC1DB}"/>
          </ac:spMkLst>
        </pc:spChg>
        <pc:spChg chg="mod">
          <ac:chgData name="Binita Gupta (binitag)" userId="2e1667b5-636b-4c95-a3b3-a8a0dc9f68da" providerId="ADAL" clId="{4C370479-148C-DD40-9356-40386EBF7689}" dt="2024-08-26T15:44:22.987" v="2695" actId="108"/>
          <ac:spMkLst>
            <pc:docMk/>
            <pc:sldMk cId="3496061831" sldId="376"/>
            <ac:spMk id="7" creationId="{160B2902-4237-6E9B-7069-B8D4972EF174}"/>
          </ac:spMkLst>
        </pc:spChg>
        <pc:spChg chg="mod">
          <ac:chgData name="Binita Gupta (binitag)" userId="2e1667b5-636b-4c95-a3b3-a8a0dc9f68da" providerId="ADAL" clId="{4C370479-148C-DD40-9356-40386EBF7689}" dt="2024-08-26T15:44:23.636" v="2696" actId="108"/>
          <ac:spMkLst>
            <pc:docMk/>
            <pc:sldMk cId="3496061831" sldId="376"/>
            <ac:spMk id="8" creationId="{B1AD1760-186E-8E64-24F4-507B7E3A6D63}"/>
          </ac:spMkLst>
        </pc:spChg>
        <pc:spChg chg="mod">
          <ac:chgData name="Binita Gupta (binitag)" userId="2e1667b5-636b-4c95-a3b3-a8a0dc9f68da" providerId="ADAL" clId="{4C370479-148C-DD40-9356-40386EBF7689}" dt="2024-08-26T15:44:24.186" v="2697" actId="108"/>
          <ac:spMkLst>
            <pc:docMk/>
            <pc:sldMk cId="3496061831" sldId="376"/>
            <ac:spMk id="10" creationId="{95EFE5E9-FB4A-78BE-637B-2718FDE39088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6:05.109" v="2716" actId="1076"/>
        <pc:sldMkLst>
          <pc:docMk/>
          <pc:sldMk cId="1734531853" sldId="377"/>
        </pc:sldMkLst>
        <pc:spChg chg="mod">
          <ac:chgData name="Binita Gupta (binitag)" userId="2e1667b5-636b-4c95-a3b3-a8a0dc9f68da" providerId="ADAL" clId="{4C370479-148C-DD40-9356-40386EBF7689}" dt="2024-08-25T17:53:08.739" v="90" actId="20577"/>
          <ac:spMkLst>
            <pc:docMk/>
            <pc:sldMk cId="1734531853" sldId="377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4C370479-148C-DD40-9356-40386EBF7689}" dt="2024-08-26T15:46:05.109" v="2716" actId="1076"/>
          <ac:spMkLst>
            <pc:docMk/>
            <pc:sldMk cId="1734531853" sldId="377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5:57.054" v="2715" actId="1076"/>
        <pc:sldMkLst>
          <pc:docMk/>
          <pc:sldMk cId="1722891075" sldId="378"/>
        </pc:sldMkLst>
        <pc:spChg chg="mod">
          <ac:chgData name="Binita Gupta (binitag)" userId="2e1667b5-636b-4c95-a3b3-a8a0dc9f68da" providerId="ADAL" clId="{4C370479-148C-DD40-9356-40386EBF7689}" dt="2024-08-26T15:45:52.322" v="2714" actId="1076"/>
          <ac:spMkLst>
            <pc:docMk/>
            <pc:sldMk cId="1722891075" sldId="378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4C370479-148C-DD40-9356-40386EBF7689}" dt="2024-08-26T15:45:57.054" v="2715" actId="1076"/>
          <ac:spMkLst>
            <pc:docMk/>
            <pc:sldMk cId="1722891075" sldId="378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5:25.904" v="2710" actId="1076"/>
        <pc:sldMkLst>
          <pc:docMk/>
          <pc:sldMk cId="2864305610" sldId="381"/>
        </pc:sldMkLst>
        <pc:spChg chg="mod">
          <ac:chgData name="Binita Gupta (binitag)" userId="2e1667b5-636b-4c95-a3b3-a8a0dc9f68da" providerId="ADAL" clId="{4C370479-148C-DD40-9356-40386EBF7689}" dt="2024-08-26T15:45:25.904" v="2710" actId="1076"/>
          <ac:spMkLst>
            <pc:docMk/>
            <pc:sldMk cId="2864305610" sldId="381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4C370479-148C-DD40-9356-40386EBF7689}" dt="2024-08-26T15:45:15.319" v="2709" actId="1076"/>
          <ac:spMkLst>
            <pc:docMk/>
            <pc:sldMk cId="2864305610" sldId="381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1:35.339" v="2683" actId="948"/>
        <pc:sldMkLst>
          <pc:docMk/>
          <pc:sldMk cId="2987930414" sldId="382"/>
        </pc:sldMkLst>
        <pc:spChg chg="mod">
          <ac:chgData name="Binita Gupta (binitag)" userId="2e1667b5-636b-4c95-a3b3-a8a0dc9f68da" providerId="ADAL" clId="{4C370479-148C-DD40-9356-40386EBF7689}" dt="2024-08-26T15:41:35.339" v="2683" actId="948"/>
          <ac:spMkLst>
            <pc:docMk/>
            <pc:sldMk cId="2987930414" sldId="382"/>
            <ac:spMk id="16" creationId="{0DDAB560-A9FF-6626-22F4-A3159D178537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2:10.981" v="2686" actId="20577"/>
        <pc:sldMkLst>
          <pc:docMk/>
          <pc:sldMk cId="173976784" sldId="384"/>
        </pc:sldMkLst>
        <pc:spChg chg="mod">
          <ac:chgData name="Binita Gupta (binitag)" userId="2e1667b5-636b-4c95-a3b3-a8a0dc9f68da" providerId="ADAL" clId="{4C370479-148C-DD40-9356-40386EBF7689}" dt="2024-08-26T15:42:10.981" v="2686" actId="20577"/>
          <ac:spMkLst>
            <pc:docMk/>
            <pc:sldMk cId="173976784" sldId="384"/>
            <ac:spMk id="3" creationId="{D54FD6D8-E790-983F-E302-6DF73945EF1C}"/>
          </ac:spMkLst>
        </pc:spChg>
      </pc:sldChg>
      <pc:sldChg chg="del">
        <pc:chgData name="Binita Gupta (binitag)" userId="2e1667b5-636b-4c95-a3b3-a8a0dc9f68da" providerId="ADAL" clId="{4C370479-148C-DD40-9356-40386EBF7689}" dt="2024-08-26T15:40:59.154" v="2680" actId="2696"/>
        <pc:sldMkLst>
          <pc:docMk/>
          <pc:sldMk cId="1557917846" sldId="386"/>
        </pc:sldMkLst>
      </pc:sldChg>
      <pc:sldChg chg="modSp mod">
        <pc:chgData name="Binita Gupta (binitag)" userId="2e1667b5-636b-4c95-a3b3-a8a0dc9f68da" providerId="ADAL" clId="{4C370479-148C-DD40-9356-40386EBF7689}" dt="2024-08-26T15:44:58.568" v="2707" actId="20577"/>
        <pc:sldMkLst>
          <pc:docMk/>
          <pc:sldMk cId="679052857" sldId="387"/>
        </pc:sldMkLst>
        <pc:spChg chg="mod">
          <ac:chgData name="Binita Gupta (binitag)" userId="2e1667b5-636b-4c95-a3b3-a8a0dc9f68da" providerId="ADAL" clId="{4C370479-148C-DD40-9356-40386EBF7689}" dt="2024-08-26T15:44:58.568" v="2707" actId="20577"/>
          <ac:spMkLst>
            <pc:docMk/>
            <pc:sldMk cId="679052857" sldId="387"/>
            <ac:spMk id="2" creationId="{95C00CF2-BBC5-C263-A226-5B99D094EFD6}"/>
          </ac:spMkLst>
        </pc:spChg>
        <pc:spChg chg="mod">
          <ac:chgData name="Binita Gupta (binitag)" userId="2e1667b5-636b-4c95-a3b3-a8a0dc9f68da" providerId="ADAL" clId="{4C370479-148C-DD40-9356-40386EBF7689}" dt="2024-08-26T15:38:10.081" v="2525" actId="20577"/>
          <ac:spMkLst>
            <pc:docMk/>
            <pc:sldMk cId="679052857" sldId="387"/>
            <ac:spMk id="3" creationId="{F698121E-2B19-D365-B9C8-6D67463363C8}"/>
          </ac:spMkLst>
        </pc:spChg>
      </pc:sldChg>
      <pc:sldChg chg="del">
        <pc:chgData name="Binita Gupta (binitag)" userId="2e1667b5-636b-4c95-a3b3-a8a0dc9f68da" providerId="ADAL" clId="{4C370479-148C-DD40-9356-40386EBF7689}" dt="2024-08-26T15:39:12.686" v="2629" actId="2696"/>
        <pc:sldMkLst>
          <pc:docMk/>
          <pc:sldMk cId="2482607066" sldId="389"/>
        </pc:sldMkLst>
      </pc:sldChg>
      <pc:sldChg chg="modSp mod">
        <pc:chgData name="Binita Gupta (binitag)" userId="2e1667b5-636b-4c95-a3b3-a8a0dc9f68da" providerId="ADAL" clId="{4C370479-148C-DD40-9356-40386EBF7689}" dt="2024-08-26T15:45:35.736" v="2711" actId="1076"/>
        <pc:sldMkLst>
          <pc:docMk/>
          <pc:sldMk cId="2086712851" sldId="390"/>
        </pc:sldMkLst>
        <pc:spChg chg="mod">
          <ac:chgData name="Binita Gupta (binitag)" userId="2e1667b5-636b-4c95-a3b3-a8a0dc9f68da" providerId="ADAL" clId="{4C370479-148C-DD40-9356-40386EBF7689}" dt="2024-08-26T15:28:38.951" v="2151" actId="1076"/>
          <ac:spMkLst>
            <pc:docMk/>
            <pc:sldMk cId="2086712851" sldId="390"/>
            <ac:spMk id="2" creationId="{3ABD80D3-28F6-FDAD-1C06-D0A27153C2F2}"/>
          </ac:spMkLst>
        </pc:spChg>
        <pc:spChg chg="mod">
          <ac:chgData name="Binita Gupta (binitag)" userId="2e1667b5-636b-4c95-a3b3-a8a0dc9f68da" providerId="ADAL" clId="{4C370479-148C-DD40-9356-40386EBF7689}" dt="2024-08-26T15:45:35.736" v="2711" actId="1076"/>
          <ac:spMkLst>
            <pc:docMk/>
            <pc:sldMk cId="2086712851" sldId="390"/>
            <ac:spMk id="11" creationId="{9070912D-D0D1-4E59-7DA6-B383427CBD84}"/>
          </ac:spMkLst>
        </pc:spChg>
      </pc:sldChg>
      <pc:sldChg chg="modSp mod">
        <pc:chgData name="Binita Gupta (binitag)" userId="2e1667b5-636b-4c95-a3b3-a8a0dc9f68da" providerId="ADAL" clId="{4C370479-148C-DD40-9356-40386EBF7689}" dt="2024-08-26T15:45:45.685" v="2713" actId="1076"/>
        <pc:sldMkLst>
          <pc:docMk/>
          <pc:sldMk cId="845765760" sldId="391"/>
        </pc:sldMkLst>
        <pc:spChg chg="mod">
          <ac:chgData name="Binita Gupta (binitag)" userId="2e1667b5-636b-4c95-a3b3-a8a0dc9f68da" providerId="ADAL" clId="{4C370479-148C-DD40-9356-40386EBF7689}" dt="2024-08-26T15:45:45.685" v="2713" actId="1076"/>
          <ac:spMkLst>
            <pc:docMk/>
            <pc:sldMk cId="845765760" sldId="391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4C370479-148C-DD40-9356-40386EBF7689}" dt="2024-08-26T15:33:13.416" v="2301" actId="948"/>
          <ac:spMkLst>
            <pc:docMk/>
            <pc:sldMk cId="845765760" sldId="391"/>
            <ac:spMk id="3" creationId="{10B23874-C648-AECF-224B-077380D397C7}"/>
          </ac:spMkLst>
        </pc:spChg>
      </pc:sldChg>
      <pc:sldChg chg="modSp add mod">
        <pc:chgData name="Binita Gupta (binitag)" userId="2e1667b5-636b-4c95-a3b3-a8a0dc9f68da" providerId="ADAL" clId="{4C370479-148C-DD40-9356-40386EBF7689}" dt="2024-08-26T15:45:40.071" v="2712" actId="1076"/>
        <pc:sldMkLst>
          <pc:docMk/>
          <pc:sldMk cId="2682336174" sldId="392"/>
        </pc:sldMkLst>
        <pc:spChg chg="mod">
          <ac:chgData name="Binita Gupta (binitag)" userId="2e1667b5-636b-4c95-a3b3-a8a0dc9f68da" providerId="ADAL" clId="{4C370479-148C-DD40-9356-40386EBF7689}" dt="2024-08-26T15:45:40.071" v="2712" actId="1076"/>
          <ac:spMkLst>
            <pc:docMk/>
            <pc:sldMk cId="2682336174" sldId="392"/>
            <ac:spMk id="2" creationId="{32ECE3A2-0CA1-20D2-D418-04E6DD02B7DE}"/>
          </ac:spMkLst>
        </pc:spChg>
        <pc:spChg chg="mod">
          <ac:chgData name="Binita Gupta (binitag)" userId="2e1667b5-636b-4c95-a3b3-a8a0dc9f68da" providerId="ADAL" clId="{4C370479-148C-DD40-9356-40386EBF7689}" dt="2024-08-26T15:40:47.081" v="2679" actId="20577"/>
          <ac:spMkLst>
            <pc:docMk/>
            <pc:sldMk cId="2682336174" sldId="392"/>
            <ac:spMk id="3" creationId="{10B23874-C648-AECF-224B-077380D397C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October 2024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81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856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92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95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0F718-2F6C-B0E8-E9A4-689C852CB6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CA0725-F2C0-CD72-2B01-15E9F0EC24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407193-894A-FC60-3C5C-19AF49EB05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9EB10BE-B470-447D-FCAE-5E459687412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51127-F927-B239-D9EC-0293183DC7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4460C9-46DC-AA9C-301E-78092303CA7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10F0C-C9A3-2C6D-7F3C-0073A20495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21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15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3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903093" y="6628955"/>
            <a:ext cx="241355" cy="181271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F5CCB13-0A32-4557-88E9-079F0C3306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01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Binita </a:t>
            </a:r>
            <a:r>
              <a:rPr lang="da-DK" dirty="0" err="1"/>
              <a:t>Gupta</a:t>
            </a:r>
            <a:r>
              <a:rPr lang="da-DK" dirty="0"/>
              <a:t>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406335" y="364857"/>
            <a:ext cx="303916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802.11-24/815r0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13000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October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initag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jerhenry@cisco.com" TargetMode="External"/><Relationship Id="rId5" Type="http://schemas.openxmlformats.org/officeDocument/2006/relationships/hyperlink" Target="mailto:brianh@cisco.com" TargetMode="External"/><Relationship Id="rId4" Type="http://schemas.openxmlformats.org/officeDocument/2006/relationships/hyperlink" Target="mailto:mmsmith@cisco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908057"/>
            <a:ext cx="7407215" cy="609326"/>
          </a:xfrm>
        </p:spPr>
        <p:txBody>
          <a:bodyPr/>
          <a:lstStyle/>
          <a:p>
            <a:pPr algn="ctr"/>
            <a:r>
              <a:rPr lang="en-US" dirty="0"/>
              <a:t>Dynamic Bandwidth Selection Signaling Details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229600" cy="615950"/>
          </a:xfrm>
        </p:spPr>
        <p:txBody>
          <a:bodyPr/>
          <a:lstStyle/>
          <a:p>
            <a:pPr algn="ctr"/>
            <a:r>
              <a:rPr lang="en-US" dirty="0"/>
              <a:t>October 15,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609600" y="2757526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72534"/>
              </p:ext>
            </p:extLst>
          </p:nvPr>
        </p:nvGraphicFramePr>
        <p:xfrm>
          <a:off x="685800" y="3276600"/>
          <a:ext cx="7696200" cy="1894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1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hlinkClick r:id="rId3"/>
                        </a:rPr>
                        <a:t>binitag@cisco.com</a:t>
                      </a:r>
                      <a:r>
                        <a:rPr lang="en-AU" sz="1400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4010262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+mn-lt"/>
                        </a:rPr>
                        <a:t>Malcolm Smith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hlinkClick r:id="rId4"/>
                        </a:rPr>
                        <a:t>mmsmith@cisco.com</a:t>
                      </a:r>
                      <a:endParaRPr lang="en-AU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9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hlinkClick r:id="rId5"/>
                        </a:rPr>
                        <a:t>brianh@cisco.com</a:t>
                      </a:r>
                      <a:r>
                        <a:rPr lang="en-AU" sz="1400" dirty="0"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jerhenry@cisco.com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7967247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/>
              <a:t>Binita Gupta</a:t>
            </a:r>
            <a:r>
              <a:rPr lang="da-DK" dirty="0"/>
              <a:t> </a:t>
            </a:r>
            <a:r>
              <a:rPr lang="da-DK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A136C-1035-531A-89F5-814351891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2B2AC-BDBD-05F7-E529-618B8031F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880" y="784615"/>
            <a:ext cx="8452519" cy="1066800"/>
          </a:xfrm>
        </p:spPr>
        <p:txBody>
          <a:bodyPr/>
          <a:lstStyle/>
          <a:p>
            <a:r>
              <a:rPr lang="en-US" dirty="0"/>
              <a:t>Step 3 – Operation with Dynamic bandwidth selection (2)</a:t>
            </a:r>
            <a:b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11ED31-CAC5-2AC5-7A25-A03F516AB1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39B74-40DC-DF02-065B-F0DA04453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1C84FE2B-CA85-DBBE-48E7-FD4E0D1EE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94" y="1295354"/>
            <a:ext cx="8205611" cy="2235311"/>
          </a:xfrm>
        </p:spPr>
        <p:txBody>
          <a:bodyPr/>
          <a:lstStyle/>
          <a:p>
            <a:pPr lvl="1"/>
            <a:r>
              <a:rPr lang="en-US" sz="1600" dirty="0"/>
              <a:t>During an active DBS duration, a STA may have a use case to signal a change in its Max DBS BW e.g. from 160 to 80 MHz due to power save </a:t>
            </a:r>
          </a:p>
          <a:p>
            <a:pPr lvl="2"/>
            <a:r>
              <a:rPr lang="en-US" sz="1400" dirty="0"/>
              <a:t>signaled in-band using A-Control or via a management frame</a:t>
            </a:r>
          </a:p>
          <a:p>
            <a:pPr lvl="2"/>
            <a:r>
              <a:rPr lang="en-US" sz="1400" dirty="0"/>
              <a:t>Both AP and STA would use the updated Max DBS BW to select a revised STA’s E-BW for use in subsequent TXOPs with the DBS duration</a:t>
            </a:r>
          </a:p>
          <a:p>
            <a:pPr lvl="2"/>
            <a:r>
              <a:rPr lang="en-US" sz="1400" dirty="0"/>
              <a:t>Ex: If for a STA Max DBS BW changes:160 -&gt;80, STA &amp; AP operate with 80MHz for that STA</a:t>
            </a:r>
          </a:p>
          <a:p>
            <a:pPr lvl="1"/>
            <a:r>
              <a:rPr lang="en-US" sz="1600" dirty="0"/>
              <a:t>BW Switching delay of STA and AP needs to be accounted by both peers at the start and end of DBS duration 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776826-D5A7-2230-8B24-14806CB51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492511"/>
            <a:ext cx="6934200" cy="301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0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FA6CB9-EC39-5E29-2487-B9912E44AF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0FCF-B5F9-B499-BC8D-63A458B09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95854"/>
            <a:ext cx="8229600" cy="827314"/>
          </a:xfrm>
        </p:spPr>
        <p:txBody>
          <a:bodyPr/>
          <a:lstStyle/>
          <a:p>
            <a:r>
              <a:rPr lang="en-US" dirty="0"/>
              <a:t>Step 4 – Termination of Dynamic bandwidth selection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7BB274-D449-B419-867D-23C30986FF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CA450-1A4D-B191-616C-2D644078A1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3987B80F-7147-79AD-C36F-F6BA65B38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09057"/>
            <a:ext cx="8229600" cy="4572000"/>
          </a:xfrm>
        </p:spPr>
        <p:txBody>
          <a:bodyPr/>
          <a:lstStyle/>
          <a:p>
            <a:pPr lvl="1"/>
            <a:r>
              <a:rPr lang="en-US" sz="1600" dirty="0"/>
              <a:t>When the DBS duration expires for a DBS E-BW, DBS operation terminates </a:t>
            </a:r>
          </a:p>
          <a:p>
            <a:pPr lvl="1"/>
            <a:r>
              <a:rPr lang="en-US" sz="1600" dirty="0"/>
              <a:t>AP and DBS supporting STAs go back to using the BSS operating BW</a:t>
            </a:r>
            <a:endParaRPr lang="en-US" sz="1400" dirty="0"/>
          </a:p>
          <a:p>
            <a:pPr lvl="1"/>
            <a:r>
              <a:rPr lang="en-US" sz="1600" dirty="0"/>
              <a:t>Alternatively, AP may also extend or shorten the DBS duration in DBS announcement, based on real time measurements (BSS load, CCI) from neighboring APs.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All DBS announcement related changes in Beacon must be considered critical updates and get reflected in BSS Parameters Change Count (BPCC)</a:t>
            </a:r>
          </a:p>
        </p:txBody>
      </p:sp>
    </p:spTree>
    <p:extLst>
      <p:ext uri="{BB962C8B-B14F-4D97-AF65-F5344CB8AC3E}">
        <p14:creationId xmlns:p14="http://schemas.microsoft.com/office/powerpoint/2010/main" val="2888255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1EF9F-5D33-EE42-EF0D-F31EE0C85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5FBC1C9A-CD54-11AB-52A4-F74F197E2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204" y="838200"/>
            <a:ext cx="8849591" cy="457200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  <a:endParaRPr lang="en-AU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7530F38C-7A45-1C17-66A8-52840B0A8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895" y="1520536"/>
            <a:ext cx="7914409" cy="4270664"/>
          </a:xfrm>
        </p:spPr>
        <p:txBody>
          <a:bodyPr/>
          <a:lstStyle/>
          <a:p>
            <a:pPr lvl="1"/>
            <a:r>
              <a:rPr lang="en-US" dirty="0"/>
              <a:t>Most enterprise deployments are stuck at 40 MHz today, despite wider BWs being available</a:t>
            </a:r>
          </a:p>
          <a:p>
            <a:pPr lvl="1"/>
            <a:r>
              <a:rPr lang="en-US" dirty="0"/>
              <a:t>Real-time DBS enables enterprise deployments to opportunistically make use of wider BWs, while still honoring RRM goal of WLAN stability</a:t>
            </a:r>
          </a:p>
          <a:p>
            <a:pPr lvl="1"/>
            <a:r>
              <a:rPr lang="en-US" dirty="0"/>
              <a:t>We proposed procedure and signaling to support Long-term based DBS for UHR STAs:</a:t>
            </a:r>
          </a:p>
          <a:p>
            <a:pPr lvl="2">
              <a:spcBef>
                <a:spcPts val="600"/>
              </a:spcBef>
            </a:pPr>
            <a:r>
              <a:rPr lang="en-US" dirty="0">
                <a:latin typeface="+mj-lt"/>
              </a:rPr>
              <a:t>D</a:t>
            </a: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ynamic bandwidth expansion opportunity can be realized using MAPC for DBS (OTDS to simplify the scope)</a:t>
            </a:r>
          </a:p>
          <a:p>
            <a:pPr lvl="2">
              <a:spcBef>
                <a:spcPts val="600"/>
              </a:spcBef>
            </a:pPr>
            <a:r>
              <a:rPr lang="en-US" sz="1600" dirty="0">
                <a:latin typeface="+mj-lt"/>
              </a:rPr>
              <a:t>DBS E-BW </a:t>
            </a: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announced in advance by AP in Beacons, Probe Response</a:t>
            </a:r>
          </a:p>
          <a:p>
            <a:pPr lvl="2">
              <a:spcBef>
                <a:spcPts val="600"/>
              </a:spcBef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Once DBS E-BW is active, AP and </a:t>
            </a:r>
            <a:r>
              <a:rPr lang="en-US" dirty="0"/>
              <a:t>supporting STAs select E-BW based on STA’s Max DBS BW, and can operate with selected E-BW for UL/DL PPDU exchange</a:t>
            </a:r>
          </a:p>
          <a:p>
            <a:pPr lvl="2">
              <a:spcBef>
                <a:spcPts val="600"/>
              </a:spcBef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Once DBS duration ends, DBS is terminated and AP/STAs go back to using BSS operating BW  </a:t>
            </a:r>
          </a:p>
          <a:p>
            <a:pPr lvl="2"/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2"/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8047E-3AC8-1348-86C7-A0FCB9EE0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CF9825-EC17-D1B2-91D4-FDD0E9161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266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AB5351-649E-6798-AF0D-D8D1DD8B7C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F52C2-BBFE-560E-2177-6582ABE6F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03" y="8382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59465-E0C7-8330-3AC0-D557E473F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03" y="1524000"/>
            <a:ext cx="7864997" cy="4114800"/>
          </a:xfrm>
        </p:spPr>
        <p:txBody>
          <a:bodyPr/>
          <a:lstStyle/>
          <a:p>
            <a:r>
              <a:rPr lang="en-US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agree to define in 11bn a mechanism for dynamic bandwidth selection (DBS) in real-time to expand operating bandwidth for UHR STAs that support DBS operation?</a:t>
            </a:r>
          </a:p>
          <a:p>
            <a:endParaRPr lang="en-US" dirty="0">
              <a:latin typeface="Aptos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/>
              <a:t>	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9AD46-6CDC-E60D-5316-4C87045E23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B1A53F-02B6-99B9-A088-128F20441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8152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8CAAA-713C-0130-4FCB-718DA7A14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03" y="838200"/>
            <a:ext cx="7772400" cy="1066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1C913-DC60-CF12-7524-05134FBDC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403" y="1524000"/>
            <a:ext cx="7864997" cy="4114800"/>
          </a:xfrm>
        </p:spPr>
        <p:txBody>
          <a:bodyPr/>
          <a:lstStyle/>
          <a:p>
            <a:r>
              <a:rPr lang="en-US" b="0" dirty="0"/>
              <a:t>[1] 11-24/0088 “Maximizing channel bandwidth in dense AP deployments”</a:t>
            </a:r>
          </a:p>
          <a:p>
            <a:r>
              <a:rPr lang="en-US" b="0" dirty="0"/>
              <a:t>[2] 11-23-1891 “Nonprimary channel access - follow up”</a:t>
            </a:r>
          </a:p>
          <a:p>
            <a:r>
              <a:rPr lang="en-US" b="0" dirty="0"/>
              <a:t>[3] 11-23-2005 “Non-primary channel access (NPCA)”</a:t>
            </a:r>
          </a:p>
          <a:p>
            <a:r>
              <a:rPr lang="en-US" b="0" dirty="0"/>
              <a:t>[4] 11-24/0209 “Specification Framework for </a:t>
            </a:r>
            <a:r>
              <a:rPr lang="en-US" b="0" dirty="0" err="1"/>
              <a:t>TGbn</a:t>
            </a:r>
            <a:r>
              <a:rPr lang="en-US" b="0" dirty="0"/>
              <a:t>”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90DEED-DF4E-FF20-DA4C-49308CEF25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E4867-639A-A6A5-FB47-BB365E480E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968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6F6B-DD31-B5F7-EF79-739F317A3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686800" cy="914400"/>
          </a:xfrm>
        </p:spPr>
        <p:txBody>
          <a:bodyPr/>
          <a:lstStyle/>
          <a:p>
            <a:r>
              <a:rPr lang="en-US" dirty="0"/>
              <a:t>Recap - Real Time Dynamic Bandwidth Selection (DBS)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FC0E6-F7AB-AB32-CB72-EA53B8510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7300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[1] it was highlighted that 160 and higher MHz channels are unlikely to be deployed in enterprise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Radio Resource Management (RRM, non real time) prefers WLAN stability and typically employs conservative frequency reuse (e.g. 10+), leading to mostly adoption of 40MHz (for 5GHz) and 40-80MHz (for 6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With MAPC, neighboring APs can coordinate &amp; identify opportunities for BW expansion in real-time, e.g. from 40 to 160MHz expanded BW (E-BW)</a:t>
            </a:r>
          </a:p>
          <a:p>
            <a:pPr lvl="3"/>
            <a:r>
              <a:rPr lang="en-US" sz="1600" dirty="0"/>
              <a:t>Exploiting variations in neighboring BSS load and interference conditions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RT-DBS enables opportunistic use of wider BW in enterprise deployments, improving spectrum efficiency and network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[1] proposed two modes of RT-DBS operation:</a:t>
            </a:r>
          </a:p>
          <a:p>
            <a:pPr lvl="3"/>
            <a:r>
              <a:rPr lang="en-US" sz="1600" dirty="0"/>
              <a:t>Long-term based RT-DBS (e.g. over seconds)</a:t>
            </a:r>
          </a:p>
          <a:p>
            <a:pPr lvl="3"/>
            <a:r>
              <a:rPr lang="en-US" sz="1600" dirty="0"/>
              <a:t>TXOP based RT-DBS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Here we propose next level of details for Long-term based RT-DBS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AC231-F024-7EB3-31B5-C1EA8BED7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0DEDE-5C86-C967-346B-E33F1C228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371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B49DEC-4A6B-8B13-C1DE-B0074A0A4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FE1CC-BD12-1CE3-08B8-CFB08232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589" y="724270"/>
            <a:ext cx="7772400" cy="609600"/>
          </a:xfrm>
        </p:spPr>
        <p:txBody>
          <a:bodyPr/>
          <a:lstStyle/>
          <a:p>
            <a:r>
              <a:rPr lang="en-US" dirty="0"/>
              <a:t>DBS Coexistence with NPCA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ED71E-B2BE-C337-5214-31C0E47B7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905" y="1219200"/>
            <a:ext cx="8144190" cy="24601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Several presentations have proposed NPCA [2,3] and NPCA is in 11bn SFD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DBS does not change P20 of the BSS. When BSS BW is dynamically expanded (to E-BW), NPCA operation can take E-BW into consideration</a:t>
            </a:r>
          </a:p>
          <a:p>
            <a:pPr lvl="3"/>
            <a:r>
              <a:rPr lang="en-US" dirty="0"/>
              <a:t>AP can announce a different NPCH within E-BW, if preferred based on channel conditions </a:t>
            </a:r>
          </a:p>
          <a:p>
            <a:pPr lvl="3"/>
            <a:r>
              <a:rPr lang="en-US" dirty="0"/>
              <a:t>STAs that support DBS can switch to the NPCH in E-BW for NPCA</a:t>
            </a:r>
          </a:p>
          <a:p>
            <a:pPr lvl="3"/>
            <a:r>
              <a:rPr lang="en-US" dirty="0"/>
              <a:t>Non-DBS STAs, would temporarily disable NPCA if NPCH is outside BSS operating BW</a:t>
            </a:r>
          </a:p>
          <a:p>
            <a:pPr lvl="3"/>
            <a:r>
              <a:rPr lang="en-US" dirty="0"/>
              <a:t>Even with DBS, AP can keep same NPCH as before BW expansion, based on the mix of DBS and non-DBS STAs and/or channel conditions.</a:t>
            </a:r>
          </a:p>
          <a:p>
            <a:pPr marL="34290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Similar NPCA behavior would apply with DBS E-BW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47C14-C995-280B-6A60-BF194CD489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CA08C-DBD7-6F0F-4112-2BB38E681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661526-876C-1137-842E-04F724F7DD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512" y="3723730"/>
            <a:ext cx="7030026" cy="270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6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80D3-28F6-FDAD-1C06-D0A27153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82765"/>
            <a:ext cx="7772400" cy="859215"/>
          </a:xfrm>
        </p:spPr>
        <p:txBody>
          <a:bodyPr/>
          <a:lstStyle/>
          <a:p>
            <a:r>
              <a:rPr lang="en-US" dirty="0"/>
              <a:t>Long-term based DBS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5FDDE-50B7-5FB1-029C-260EFEFCE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782" y="1641980"/>
            <a:ext cx="7772400" cy="354337"/>
          </a:xfrm>
        </p:spPr>
        <p:txBody>
          <a:bodyPr/>
          <a:lstStyle/>
          <a:p>
            <a:r>
              <a:rPr lang="en-US" dirty="0"/>
              <a:t>Steps involved: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28969-4973-D111-BC65-7A89464D8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858-766F-006C-B179-1BAEEBDA0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038C375-8485-FC69-5C2C-EFB5FF0FC1DB}"/>
              </a:ext>
            </a:extLst>
          </p:cNvPr>
          <p:cNvSpPr/>
          <p:nvPr/>
        </p:nvSpPr>
        <p:spPr bwMode="auto">
          <a:xfrm>
            <a:off x="833120" y="2143069"/>
            <a:ext cx="6101080" cy="80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Step 1: Multi-AP coordination to identify</a:t>
            </a:r>
            <a:r>
              <a:rPr lang="en-US" sz="1600" dirty="0">
                <a:latin typeface="+mj-lt"/>
              </a:rPr>
              <a:t> </a:t>
            </a: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DBS</a:t>
            </a:r>
            <a:r>
              <a:rPr lang="en-US" sz="1600" dirty="0">
                <a:latin typeface="+mj-lt"/>
              </a:rPr>
              <a:t> opportunity</a:t>
            </a: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60B2902-4237-6E9B-7069-B8D4972EF174}"/>
              </a:ext>
            </a:extLst>
          </p:cNvPr>
          <p:cNvSpPr/>
          <p:nvPr/>
        </p:nvSpPr>
        <p:spPr bwMode="auto">
          <a:xfrm>
            <a:off x="833120" y="3078924"/>
            <a:ext cx="6101080" cy="80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dirty="0">
                <a:solidFill>
                  <a:schemeClr val="tx1"/>
                </a:solidFill>
                <a:latin typeface="+mj-lt"/>
              </a:rPr>
              <a:t>Step 2: Dynamic bandwidth selection signaling in BSS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B1AD1760-186E-8E64-24F4-507B7E3A6D63}"/>
              </a:ext>
            </a:extLst>
          </p:cNvPr>
          <p:cNvSpPr/>
          <p:nvPr/>
        </p:nvSpPr>
        <p:spPr bwMode="auto">
          <a:xfrm>
            <a:off x="833120" y="4027042"/>
            <a:ext cx="6095999" cy="80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dirty="0">
                <a:solidFill>
                  <a:schemeClr val="tx1"/>
                </a:solidFill>
                <a:latin typeface="+mj-lt"/>
              </a:rPr>
              <a:t>Step 3: BSS operation with Dynamic bandwidth selection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5EFE5E9-FB4A-78BE-637B-2718FDE39088}"/>
              </a:ext>
            </a:extLst>
          </p:cNvPr>
          <p:cNvSpPr/>
          <p:nvPr/>
        </p:nvSpPr>
        <p:spPr bwMode="auto">
          <a:xfrm>
            <a:off x="829310" y="4979663"/>
            <a:ext cx="6095999" cy="80841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dirty="0">
                <a:solidFill>
                  <a:schemeClr val="tx1"/>
                </a:solidFill>
                <a:latin typeface="+mj-lt"/>
              </a:rPr>
              <a:t>Step 4: Termination of Dynamic bandwidth selection</a:t>
            </a:r>
          </a:p>
        </p:txBody>
      </p:sp>
    </p:spTree>
    <p:extLst>
      <p:ext uri="{BB962C8B-B14F-4D97-AF65-F5344CB8AC3E}">
        <p14:creationId xmlns:p14="http://schemas.microsoft.com/office/powerpoint/2010/main" val="3496061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80D3-28F6-FDAD-1C06-D0A27153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787441"/>
            <a:ext cx="6400800" cy="914400"/>
          </a:xfrm>
        </p:spPr>
        <p:txBody>
          <a:bodyPr/>
          <a:lstStyle/>
          <a:p>
            <a:r>
              <a:rPr lang="en-US" dirty="0"/>
              <a:t>Step 1 – MAPC to identify DBS opportunity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28969-4973-D111-BC65-7A89464D8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858-766F-006C-B179-1BAEEBDA0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9070912D-D0D1-4E59-7DA6-B383427CB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25" y="1267152"/>
            <a:ext cx="7696200" cy="3304847"/>
          </a:xfrm>
        </p:spPr>
        <p:txBody>
          <a:bodyPr/>
          <a:lstStyle/>
          <a:p>
            <a:pPr lvl="1"/>
            <a:r>
              <a:rPr lang="en-US" dirty="0"/>
              <a:t>Neighboring APs coordinate to determine BW expansion opportunity</a:t>
            </a:r>
          </a:p>
          <a:p>
            <a:pPr lvl="2"/>
            <a:r>
              <a:rPr lang="en-US" dirty="0"/>
              <a:t>BSS load/channel usage shared between neighboring APs</a:t>
            </a:r>
          </a:p>
          <a:p>
            <a:pPr lvl="2"/>
            <a:r>
              <a:rPr lang="en-US" dirty="0"/>
              <a:t>Per-subchannel OBSS CCI can be estimated by APs (e.g. using a scan radio)</a:t>
            </a:r>
          </a:p>
          <a:p>
            <a:pPr lvl="2"/>
            <a:r>
              <a:rPr lang="en-US" dirty="0"/>
              <a:t>Based on neighboring APs channel load, CCI measurements and other factors, network/AP determines BW expansion for an AP (e.g. for AP with higher load)</a:t>
            </a:r>
          </a:p>
          <a:p>
            <a:pPr lvl="3"/>
            <a:r>
              <a:rPr lang="en-US" dirty="0"/>
              <a:t>Puncturing can be used in E-BW to puncture out BW of some neighboring AP’s</a:t>
            </a:r>
          </a:p>
          <a:p>
            <a:pPr lvl="2"/>
            <a:r>
              <a:rPr lang="en-US" dirty="0"/>
              <a:t>Network determines start time for dynamic BW expansion (e.g. x TUs in future) and expected duration for E-BW usage </a:t>
            </a:r>
          </a:p>
          <a:p>
            <a:pPr lvl="1"/>
            <a:r>
              <a:rPr lang="en-AU" dirty="0"/>
              <a:t>To simplify scope, DBS coordination messaging between APs can be exchanged over-the-DS (no need to define OTA signalling)</a:t>
            </a:r>
          </a:p>
          <a:p>
            <a:pPr lvl="2"/>
            <a:r>
              <a:rPr lang="en-AU" dirty="0"/>
              <a:t>Since primary use case is for APs in the same management domain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2BE176-11E5-BFFA-3213-45379E77D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0307" y="4571999"/>
            <a:ext cx="2349257" cy="190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3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D80D3-28F6-FDAD-1C06-D0A27153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1999"/>
            <a:ext cx="8001000" cy="541867"/>
          </a:xfrm>
        </p:spPr>
        <p:txBody>
          <a:bodyPr/>
          <a:lstStyle/>
          <a:p>
            <a:r>
              <a:rPr lang="en-US" dirty="0"/>
              <a:t>Step 2 – Dynamic BW selection signaling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28969-4973-D111-BC65-7A89464D8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E6858-766F-006C-B179-1BAEEBDA0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9070912D-D0D1-4E59-7DA6-B383427CB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08321"/>
            <a:ext cx="8156222" cy="4945327"/>
          </a:xfrm>
        </p:spPr>
        <p:txBody>
          <a:bodyPr/>
          <a:lstStyle/>
          <a:p>
            <a:pPr lvl="1"/>
            <a:r>
              <a:rPr lang="en-US" dirty="0"/>
              <a:t>BW expansion via legacy (E)CSA mechanisms is not a good option</a:t>
            </a:r>
          </a:p>
          <a:p>
            <a:pPr lvl="2"/>
            <a:r>
              <a:rPr lang="en-US" dirty="0"/>
              <a:t>Many STAs respond to (E)CSA by roaming away and then roam back. Causing roaming impact to legacy STAs due to DBS is not acceptable</a:t>
            </a:r>
          </a:p>
          <a:p>
            <a:pPr lvl="3"/>
            <a:r>
              <a:rPr lang="en-US" dirty="0"/>
              <a:t>Some legacy STAs will not associate with an AP that supports (E)CSA</a:t>
            </a:r>
          </a:p>
          <a:p>
            <a:pPr lvl="2"/>
            <a:r>
              <a:rPr lang="en-US" dirty="0"/>
              <a:t>(E)CSA is designed for use with non-real time RRM, not for real-time changes</a:t>
            </a:r>
          </a:p>
          <a:p>
            <a:pPr lvl="2"/>
            <a:r>
              <a:rPr lang="en-US" dirty="0"/>
              <a:t>Using (E)CSA to announce BW changes, could cause legacy interop issues:</a:t>
            </a:r>
          </a:p>
          <a:p>
            <a:pPr lvl="3"/>
            <a:r>
              <a:rPr lang="en-US" dirty="0"/>
              <a:t>(E)CSA would change BW for all STAs, including legacy STAs, those STAs are not tested for frequent BW change – may result in field interop issues</a:t>
            </a:r>
          </a:p>
          <a:p>
            <a:pPr lvl="3"/>
            <a:r>
              <a:rPr lang="en-US" dirty="0"/>
              <a:t>(E)CSA is used for changing primary channel, which is not the case for DBS, where P20 remains same and only BW changes - this again may cause field interop issues.</a:t>
            </a:r>
          </a:p>
          <a:p>
            <a:pPr lvl="1"/>
            <a:r>
              <a:rPr lang="en-US" dirty="0"/>
              <a:t>Changing BSS operating BW dynamically in BSS operation element or using OMN is not a good option either</a:t>
            </a:r>
          </a:p>
          <a:p>
            <a:pPr lvl="2">
              <a:spcBef>
                <a:spcPts val="0"/>
              </a:spcBef>
            </a:pPr>
            <a:r>
              <a:rPr lang="en-US" dirty="0"/>
              <a:t>legacy STAs are not tested for such </a:t>
            </a:r>
            <a:r>
              <a:rPr lang="en-US" dirty="0" err="1"/>
              <a:t>freq</a:t>
            </a:r>
            <a:r>
              <a:rPr lang="en-US" dirty="0"/>
              <a:t> BW changes – may cause interop issues</a:t>
            </a:r>
          </a:p>
          <a:p>
            <a:pPr lvl="2">
              <a:spcBef>
                <a:spcPts val="0"/>
              </a:spcBef>
            </a:pPr>
            <a:r>
              <a:rPr lang="en-US" dirty="0"/>
              <a:t>STAs in PS may not receive Beacons and/or OMN and can miss BW changes</a:t>
            </a:r>
          </a:p>
          <a:p>
            <a:pPr lvl="1"/>
            <a:r>
              <a:rPr lang="en-US" dirty="0"/>
              <a:t>Hence, we propose to define a new signaling mechanism to notify UHR STAs of dynamic BW changes in advance </a:t>
            </a:r>
          </a:p>
          <a:p>
            <a:pPr lvl="2"/>
            <a:r>
              <a:rPr lang="en-US" dirty="0"/>
              <a:t>this avoids any DBS impact on pre-UHR STAs</a:t>
            </a:r>
          </a:p>
          <a:p>
            <a:pPr marL="366712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89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A3FB3C-AB75-290E-69F9-5210913F1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18A92-49E6-294A-E5B3-96CE96F6E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61999"/>
            <a:ext cx="8001000" cy="541867"/>
          </a:xfrm>
        </p:spPr>
        <p:txBody>
          <a:bodyPr/>
          <a:lstStyle/>
          <a:p>
            <a:r>
              <a:rPr lang="en-US" dirty="0"/>
              <a:t>Step 2 – Dynamic BW selection signaling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7E33C2-E6F4-C617-4E9C-6B9192620E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79B19-09B8-21D2-EA65-908C07A4EF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5A361F94-69C7-86B5-CD80-BE620C008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379914"/>
            <a:ext cx="8210550" cy="4954586"/>
          </a:xfrm>
        </p:spPr>
        <p:txBody>
          <a:bodyPr/>
          <a:lstStyle/>
          <a:p>
            <a:pPr lvl="1"/>
            <a:r>
              <a:rPr lang="en-US" dirty="0"/>
              <a:t>AP and STA both indicate capability support for DBS and Max DBS BW supported in management frame(s)</a:t>
            </a:r>
          </a:p>
          <a:p>
            <a:pPr lvl="2"/>
            <a:r>
              <a:rPr lang="en-US" dirty="0"/>
              <a:t>Note: BSS Operating BW is signaled separately</a:t>
            </a:r>
          </a:p>
          <a:p>
            <a:pPr marL="184150" lvl="2" indent="0">
              <a:buNone/>
            </a:pPr>
            <a:endParaRPr lang="en-US" b="1" dirty="0"/>
          </a:p>
          <a:p>
            <a:pPr lvl="1"/>
            <a:r>
              <a:rPr lang="en-US" b="1" dirty="0"/>
              <a:t>DBS parameters signaling by STAs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A non-AP STA can dynamically enable/disable DBS support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STA can signal its DBS support, Max DBS BW, DBS BW Switch Delay to AP</a:t>
            </a:r>
          </a:p>
          <a:p>
            <a:pPr lvl="4">
              <a:spcBef>
                <a:spcPts val="600"/>
              </a:spcBef>
            </a:pPr>
            <a:r>
              <a:rPr lang="en-US" dirty="0"/>
              <a:t>e.g. in (Re)Assoc Request or in another management frame for DBS</a:t>
            </a:r>
          </a:p>
          <a:p>
            <a:pPr lvl="4">
              <a:spcBef>
                <a:spcPts val="600"/>
              </a:spcBef>
            </a:pPr>
            <a:r>
              <a:rPr lang="en-US" dirty="0"/>
              <a:t>DBW BW switch delay accounts for STA’s delay for expanding the BW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At times, STA may have constraint to expand to Max DBS BW, e.g. due to power save. STA can dynamically signal an updated/lower Max DBS BW. Later, when no longer constrained, it can signal its original/higher Max DBS BW.</a:t>
            </a:r>
          </a:p>
          <a:p>
            <a:pPr lvl="4">
              <a:spcBef>
                <a:spcPts val="600"/>
              </a:spcBef>
            </a:pPr>
            <a:r>
              <a:rPr lang="en-US" dirty="0"/>
              <a:t>signaled through a DBS mgmt. frame, or in-band in an A-Control field </a:t>
            </a:r>
          </a:p>
          <a:p>
            <a:pPr lvl="3">
              <a:spcBef>
                <a:spcPts val="600"/>
              </a:spcBef>
            </a:pPr>
            <a:r>
              <a:rPr lang="en-US" sz="1600" dirty="0"/>
              <a:t>AP uses latest Max DBS BW indicated by associated STAs to determine parameters for DBS announcement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34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CE3A2-0CA1-20D2-D418-04E6DD02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978" y="762000"/>
            <a:ext cx="7772400" cy="762000"/>
          </a:xfrm>
        </p:spPr>
        <p:txBody>
          <a:bodyPr/>
          <a:lstStyle/>
          <a:p>
            <a:r>
              <a:rPr lang="en-US" dirty="0"/>
              <a:t>Step 2: Dynamic BW selection signaling (3)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23874-C648-AECF-224B-077380D3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578" y="1523999"/>
            <a:ext cx="8003822" cy="4572001"/>
          </a:xfrm>
        </p:spPr>
        <p:txBody>
          <a:bodyPr/>
          <a:lstStyle/>
          <a:p>
            <a:pPr lvl="1"/>
            <a:r>
              <a:rPr lang="en-US" b="1" dirty="0"/>
              <a:t>Dynamic BW Selection announcement by AP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We propose to define a mechanism for Dynamic Bandwidth Selection Announcement (DBSA) by AP in Beacons and Probe Response 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AP determines DBS expanded-BW (E-BW) based on the set of associated STAs that support DBS, and their Max DBS BW supported</a:t>
            </a:r>
          </a:p>
          <a:p>
            <a:pPr lvl="4">
              <a:spcBef>
                <a:spcPts val="400"/>
              </a:spcBef>
            </a:pPr>
            <a:r>
              <a:rPr lang="en-US" sz="1400" dirty="0"/>
              <a:t>e.g. if STAs support Max DBS BWs of 80 &amp; 160MHz, AP may select E-BW of 160MHz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AP announces DBS E-BW within a DBSA element that includes:</a:t>
            </a:r>
          </a:p>
          <a:p>
            <a:pPr lvl="4"/>
            <a:r>
              <a:rPr lang="en-US" sz="1400" dirty="0"/>
              <a:t>BW Indication fields - DBS E-BW, Disabled Subchannel bitmap, and optionally Channel Center Frequency</a:t>
            </a:r>
          </a:p>
          <a:p>
            <a:pPr lvl="4"/>
            <a:r>
              <a:rPr lang="en-US" sz="1400" dirty="0"/>
              <a:t>DBS start time (e.g. in units of TUs, # of TBTTs, or a future TSF time)</a:t>
            </a:r>
          </a:p>
          <a:p>
            <a:pPr lvl="4"/>
            <a:r>
              <a:rPr lang="en-US" sz="1400" dirty="0"/>
              <a:t>DBS duration (e.g. in units of TUs)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Puncturing can be used in DBS E-BW</a:t>
            </a:r>
          </a:p>
          <a:p>
            <a:pPr lvl="4"/>
            <a:r>
              <a:rPr lang="en-US" sz="1400" dirty="0"/>
              <a:t>To signal odd E-BWs e.g. 120MHz signaled as 160MHz with 40MHz punctured</a:t>
            </a:r>
          </a:p>
          <a:p>
            <a:pPr lvl="4"/>
            <a:r>
              <a:rPr lang="en-US" sz="1400" dirty="0"/>
              <a:t>To puncture out operating BW of a neighboring BSS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DBSA is advertised in advance in Beacons to notify STAs of upcoming E-BW</a:t>
            </a:r>
          </a:p>
          <a:p>
            <a:pPr lvl="3">
              <a:spcBef>
                <a:spcPts val="400"/>
              </a:spcBef>
            </a:pPr>
            <a:r>
              <a:rPr lang="en-US" sz="1600" dirty="0"/>
              <a:t>DBSA is also advertised for the duration when DBS E-BW is active</a:t>
            </a:r>
          </a:p>
          <a:p>
            <a:pPr lvl="4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01ED2-6724-CAFC-57A9-C9888619D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23593-3B9B-EE1F-9E3E-1724EC8ED1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5765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1A3082-7392-8BE9-6761-B5B68BD34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C3D5F-9D37-757C-CE00-C8AEEF4B4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740" y="784615"/>
            <a:ext cx="8528719" cy="1066800"/>
          </a:xfrm>
        </p:spPr>
        <p:txBody>
          <a:bodyPr/>
          <a:lstStyle/>
          <a:p>
            <a:r>
              <a:rPr lang="en-US" dirty="0"/>
              <a:t>Step 3 – Operation with Dynamic bandwidth selection (1) </a:t>
            </a:r>
            <a:b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DC693-97F8-7BA7-2541-CC3D9FE087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B18B3-26D8-D43A-1480-86F8D16DF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Binita Gupta et al (Cisco Systems)</a:t>
            </a:r>
            <a:endParaRPr lang="en-AU" dirty="0"/>
          </a:p>
        </p:txBody>
      </p:sp>
      <p:sp>
        <p:nvSpPr>
          <p:cNvPr id="11" name="Content Placeholder 15">
            <a:extLst>
              <a:ext uri="{FF2B5EF4-FFF2-40B4-BE49-F238E27FC236}">
                <a16:creationId xmlns:a16="http://schemas.microsoft.com/office/drawing/2014/main" id="{8681D8D4-CB45-49F4-35F1-2311C9783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880" y="1423355"/>
            <a:ext cx="8205611" cy="2547159"/>
          </a:xfrm>
        </p:spPr>
        <p:txBody>
          <a:bodyPr/>
          <a:lstStyle/>
          <a:p>
            <a:pPr lvl="1"/>
            <a:r>
              <a:rPr lang="en-US" sz="1600" dirty="0"/>
              <a:t>Once a DBS E-BW becomes active (at DBS start time), AP and supporting STAs can use expanded BW for their transmissions</a:t>
            </a:r>
          </a:p>
          <a:p>
            <a:pPr lvl="1"/>
            <a:r>
              <a:rPr lang="en-US" sz="1600" dirty="0"/>
              <a:t>AP and STA select expanded BW (for that STA) based on STA’s Max DBS BW and DBS E-BW announcement in the Beacon</a:t>
            </a:r>
          </a:p>
          <a:p>
            <a:pPr lvl="2"/>
            <a:r>
              <a:rPr lang="en-US" sz="1400" dirty="0"/>
              <a:t>STA’s E-BW = min (STA’s Max DBS BW, E-BW in DBSA) – see table below</a:t>
            </a:r>
          </a:p>
          <a:p>
            <a:pPr lvl="1"/>
            <a:r>
              <a:rPr lang="en-US" sz="1600" dirty="0"/>
              <a:t>AP can use selected STA’s E-BW in its DL/UL OFDMA to that STA (along with other DBS and non-DBS STAs)</a:t>
            </a:r>
          </a:p>
          <a:p>
            <a:pPr lvl="1"/>
            <a:r>
              <a:rPr lang="en-US" sz="1600" dirty="0"/>
              <a:t>A DBS supporting STA can operate with the selected STA’s E-BW for its UL EDCA </a:t>
            </a:r>
          </a:p>
          <a:p>
            <a:pPr marL="184150" lvl="2" indent="0">
              <a:buNone/>
            </a:pP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6D0F7A5-6282-C040-A68D-3E809C74C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53183"/>
              </p:ext>
            </p:extLst>
          </p:nvPr>
        </p:nvGraphicFramePr>
        <p:xfrm>
          <a:off x="1600200" y="4149599"/>
          <a:ext cx="5787990" cy="194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4391655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38816406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702586944"/>
                    </a:ext>
                  </a:extLst>
                </a:gridCol>
                <a:gridCol w="1368390">
                  <a:extLst>
                    <a:ext uri="{9D8B030D-6E8A-4147-A177-3AD203B41FA5}">
                      <a16:colId xmlns:a16="http://schemas.microsoft.com/office/drawing/2014/main" val="2917984660"/>
                    </a:ext>
                  </a:extLst>
                </a:gridCol>
              </a:tblGrid>
              <a:tr h="336351">
                <a:tc>
                  <a:txBody>
                    <a:bodyPr/>
                    <a:lstStyle/>
                    <a:p>
                      <a:r>
                        <a:rPr lang="en-US" sz="1200" dirty="0"/>
                        <a:t>BSS Operating 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STA Max DBS 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E-BW in DBS Announcement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Selected E-BW for 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13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699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219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357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80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119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53943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EBCD8CC63F41458532E656F01C53D4" ma:contentTypeVersion="5" ma:contentTypeDescription="Create a new document." ma:contentTypeScope="" ma:versionID="31469a8d75c716a2546097ddf2085036">
  <xsd:schema xmlns:xsd="http://www.w3.org/2001/XMLSchema" xmlns:xs="http://www.w3.org/2001/XMLSchema" xmlns:p="http://schemas.microsoft.com/office/2006/metadata/properties" xmlns:ns2="14b2ed78-cb32-475d-87a1-0a811991d57d" xmlns:ns3="5ed839e1-8824-4397-8ad9-2738f482ddf8" targetNamespace="http://schemas.microsoft.com/office/2006/metadata/properties" ma:root="true" ma:fieldsID="77b4e5ff40c24a9191f980c675e6b805" ns2:_="" ns3:_="">
    <xsd:import namespace="14b2ed78-cb32-475d-87a1-0a811991d57d"/>
    <xsd:import namespace="5ed839e1-8824-4397-8ad9-2738f482dd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2ed78-cb32-475d-87a1-0a811991d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839e1-8824-4397-8ad9-2738f482ddf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045CF9-E326-43BF-98D8-30CC968858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A5BF6C-D8AA-42E6-A5E2-EBE899746C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2ed78-cb32-475d-87a1-0a811991d57d"/>
    <ds:schemaRef ds:uri="5ed839e1-8824-4397-8ad9-2738f482d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EDEA545-F218-4A0E-B54F-19163AC885DA}">
  <ds:schemaRefs>
    <ds:schemaRef ds:uri="http://purl.org/dc/elements/1.1/"/>
    <ds:schemaRef ds:uri="14b2ed78-cb32-475d-87a1-0a811991d57d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ed839e1-8824-4397-8ad9-2738f482ddf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1917</Words>
  <Application>Microsoft Macintosh PowerPoint</Application>
  <PresentationFormat>On-screen Show (4:3)</PresentationFormat>
  <Paragraphs>194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Arial</vt:lpstr>
      <vt:lpstr>Times New Roman</vt:lpstr>
      <vt:lpstr>802-11-Submission</vt:lpstr>
      <vt:lpstr>Dynamic Bandwidth Selection Signaling Details </vt:lpstr>
      <vt:lpstr>Recap - Real Time Dynamic Bandwidth Selection (DBS)</vt:lpstr>
      <vt:lpstr>DBS Coexistence with NPCA</vt:lpstr>
      <vt:lpstr>Long-term based DBS</vt:lpstr>
      <vt:lpstr>Step 1 – MAPC to identify DBS opportunity</vt:lpstr>
      <vt:lpstr>Step 2 – Dynamic BW selection signaling (1)</vt:lpstr>
      <vt:lpstr>Step 2 – Dynamic BW selection signaling (2)</vt:lpstr>
      <vt:lpstr>Step 2: Dynamic BW selection signaling (3) </vt:lpstr>
      <vt:lpstr>Step 3 – Operation with Dynamic bandwidth selection (1)  </vt:lpstr>
      <vt:lpstr>Step 3 – Operation with Dynamic bandwidth selection (2) </vt:lpstr>
      <vt:lpstr>Step 4 – Termination of Dynamic bandwidth selection</vt:lpstr>
      <vt:lpstr>Conclusion</vt:lpstr>
      <vt:lpstr>Straw Poll 1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Maximizing Channel Bandwidth in Dense AP Deployments</dc:title>
  <dc:subject/>
  <dc:creator/>
  <cp:keywords>24/0088</cp:keywords>
  <dc:description/>
  <cp:lastModifiedBy/>
  <cp:revision>7</cp:revision>
  <dcterms:created xsi:type="dcterms:W3CDTF">2011-09-19T06:02:14Z</dcterms:created>
  <dcterms:modified xsi:type="dcterms:W3CDTF">2024-10-16T06:56:01Z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0x0101009FEBCD8CC63F41458532E656F01C53D4</vt:lpwstr>
  </property>
  <property fmtid="{D5CDD505-2E9C-101B-9397-08002B2CF9AE}" pid="3" name="MSIP_Label_c8f49a32-fde3-48a5-9266-b5b0972a22dc_Enabled">
    <vt:lpwstr>true</vt:lpwstr>
  </property>
  <property fmtid="{D5CDD505-2E9C-101B-9397-08002B2CF9AE}" pid="4" name="MSIP_Label_c8f49a32-fde3-48a5-9266-b5b0972a22dc_SetDate">
    <vt:lpwstr>2024-06-28T14:19:35Z</vt:lpwstr>
  </property>
  <property fmtid="{D5CDD505-2E9C-101B-9397-08002B2CF9AE}" pid="5" name="MSIP_Label_c8f49a32-fde3-48a5-9266-b5b0972a22dc_Method">
    <vt:lpwstr>Standard</vt:lpwstr>
  </property>
  <property fmtid="{D5CDD505-2E9C-101B-9397-08002B2CF9AE}" pid="6" name="MSIP_Label_c8f49a32-fde3-48a5-9266-b5b0972a22dc_Name">
    <vt:lpwstr>Cisco Confidential</vt:lpwstr>
  </property>
  <property fmtid="{D5CDD505-2E9C-101B-9397-08002B2CF9AE}" pid="7" name="MSIP_Label_c8f49a32-fde3-48a5-9266-b5b0972a22dc_SiteId">
    <vt:lpwstr>5ae1af62-9505-4097-a69a-c1553ef7840e</vt:lpwstr>
  </property>
  <property fmtid="{D5CDD505-2E9C-101B-9397-08002B2CF9AE}" pid="8" name="MSIP_Label_c8f49a32-fde3-48a5-9266-b5b0972a22dc_ActionId">
    <vt:lpwstr>04e1b565-0212-4e65-b6ae-64b56558f750</vt:lpwstr>
  </property>
  <property fmtid="{D5CDD505-2E9C-101B-9397-08002B2CF9AE}" pid="9" name="MSIP_Label_c8f49a32-fde3-48a5-9266-b5b0972a22dc_ContentBits">
    <vt:lpwstr>2</vt:lpwstr>
  </property>
  <property fmtid="{D5CDD505-2E9C-101B-9397-08002B2CF9AE}" pid="10" name="ClassificationContentMarkingFooterLocations">
    <vt:lpwstr>802-11-Submission:5</vt:lpwstr>
  </property>
  <property fmtid="{D5CDD505-2E9C-101B-9397-08002B2CF9AE}" pid="11" name="ClassificationContentMarkingFooterText">
    <vt:lpwstr>Cisco Confidential</vt:lpwstr>
  </property>
</Properties>
</file>