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32" r:id="rId3"/>
    <p:sldId id="598" r:id="rId4"/>
    <p:sldId id="599" r:id="rId5"/>
    <p:sldId id="600" r:id="rId6"/>
    <p:sldId id="601" r:id="rId7"/>
    <p:sldId id="602" r:id="rId8"/>
    <p:sldId id="603" r:id="rId9"/>
    <p:sldId id="604" r:id="rId10"/>
    <p:sldId id="605" r:id="rId11"/>
    <p:sldId id="614" r:id="rId12"/>
    <p:sldId id="607" r:id="rId13"/>
    <p:sldId id="608" r:id="rId14"/>
    <p:sldId id="595" r:id="rId15"/>
    <p:sldId id="596" r:id="rId16"/>
    <p:sldId id="597" r:id="rId17"/>
    <p:sldId id="592" r:id="rId18"/>
    <p:sldId id="593" r:id="rId19"/>
    <p:sldId id="594" r:id="rId20"/>
    <p:sldId id="589" r:id="rId21"/>
    <p:sldId id="590" r:id="rId22"/>
    <p:sldId id="591" r:id="rId23"/>
    <p:sldId id="586" r:id="rId24"/>
    <p:sldId id="587" r:id="rId25"/>
    <p:sldId id="588" r:id="rId26"/>
    <p:sldId id="581" r:id="rId27"/>
    <p:sldId id="582" r:id="rId28"/>
    <p:sldId id="583" r:id="rId29"/>
    <p:sldId id="584" r:id="rId30"/>
    <p:sldId id="585" r:id="rId31"/>
    <p:sldId id="578" r:id="rId32"/>
    <p:sldId id="579" r:id="rId33"/>
    <p:sldId id="580" r:id="rId34"/>
    <p:sldId id="573" r:id="rId35"/>
    <p:sldId id="317" r:id="rId36"/>
    <p:sldId id="577" r:id="rId37"/>
    <p:sldId id="334" r:id="rId38"/>
    <p:sldId id="575" r:id="rId3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85AF11-1FF6-4859-B9AE-C2BC85B545CD}" v="14" dt="2025-09-18T04:47:59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68" y="3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C685AF11-1FF6-4859-B9AE-C2BC85B545CD}"/>
    <pc:docChg chg="addSld delSld modSld sldOrd modMainMaster">
      <pc:chgData name="Xiaofei Wang" userId="6e1836d3-2ed9-4ae5-8700-9029b71c19c7" providerId="ADAL" clId="{C685AF11-1FF6-4859-B9AE-C2BC85B545CD}" dt="2025-09-18T23:58:16.493" v="531" actId="20577"/>
      <pc:docMkLst>
        <pc:docMk/>
      </pc:docMkLst>
      <pc:sldChg chg="modSp mod">
        <pc:chgData name="Xiaofei Wang" userId="6e1836d3-2ed9-4ae5-8700-9029b71c19c7" providerId="ADAL" clId="{C685AF11-1FF6-4859-B9AE-C2BC85B545CD}" dt="2025-09-15T00:45:35.866" v="6" actId="20577"/>
        <pc:sldMkLst>
          <pc:docMk/>
          <pc:sldMk cId="0" sldId="256"/>
        </pc:sldMkLst>
        <pc:spChg chg="mod">
          <ac:chgData name="Xiaofei Wang" userId="6e1836d3-2ed9-4ae5-8700-9029b71c19c7" providerId="ADAL" clId="{C685AF11-1FF6-4859-B9AE-C2BC85B545CD}" dt="2025-09-15T00:45:35.866" v="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add mod">
        <pc:chgData name="Xiaofei Wang" userId="6e1836d3-2ed9-4ae5-8700-9029b71c19c7" providerId="ADAL" clId="{C685AF11-1FF6-4859-B9AE-C2BC85B545CD}" dt="2025-09-18T23:58:16.493" v="531" actId="20577"/>
        <pc:sldMkLst>
          <pc:docMk/>
          <pc:sldMk cId="4256633500" sldId="598"/>
        </pc:sldMkLst>
        <pc:spChg chg="mod">
          <ac:chgData name="Xiaofei Wang" userId="6e1836d3-2ed9-4ae5-8700-9029b71c19c7" providerId="ADAL" clId="{C685AF11-1FF6-4859-B9AE-C2BC85B545CD}" dt="2025-09-15T00:46:14.226" v="38" actId="20577"/>
          <ac:spMkLst>
            <pc:docMk/>
            <pc:sldMk cId="4256633500" sldId="598"/>
            <ac:spMk id="2" creationId="{2F6345CA-15F1-5468-038B-4F0398DDFA1D}"/>
          </ac:spMkLst>
        </pc:spChg>
        <pc:spChg chg="mod">
          <ac:chgData name="Xiaofei Wang" userId="6e1836d3-2ed9-4ae5-8700-9029b71c19c7" providerId="ADAL" clId="{C685AF11-1FF6-4859-B9AE-C2BC85B545CD}" dt="2025-09-18T23:58:16.493" v="531" actId="20577"/>
          <ac:spMkLst>
            <pc:docMk/>
            <pc:sldMk cId="4256633500" sldId="598"/>
            <ac:spMk id="3" creationId="{DEB0B56D-4506-C6B1-61D9-854E08E4FE7A}"/>
          </ac:spMkLst>
        </pc:spChg>
      </pc:sldChg>
      <pc:sldChg chg="modSp add mod">
        <pc:chgData name="Xiaofei Wang" userId="6e1836d3-2ed9-4ae5-8700-9029b71c19c7" providerId="ADAL" clId="{C685AF11-1FF6-4859-B9AE-C2BC85B545CD}" dt="2025-09-16T23:35:07.482" v="319" actId="400"/>
        <pc:sldMkLst>
          <pc:docMk/>
          <pc:sldMk cId="3999089835" sldId="599"/>
        </pc:sldMkLst>
        <pc:spChg chg="mod">
          <ac:chgData name="Xiaofei Wang" userId="6e1836d3-2ed9-4ae5-8700-9029b71c19c7" providerId="ADAL" clId="{C685AF11-1FF6-4859-B9AE-C2BC85B545CD}" dt="2025-09-15T00:46:18.975" v="40" actId="20577"/>
          <ac:spMkLst>
            <pc:docMk/>
            <pc:sldMk cId="3999089835" sldId="599"/>
            <ac:spMk id="2" creationId="{089996DA-A607-8EE6-E076-418D81210F7A}"/>
          </ac:spMkLst>
        </pc:spChg>
        <pc:spChg chg="mod">
          <ac:chgData name="Xiaofei Wang" userId="6e1836d3-2ed9-4ae5-8700-9029b71c19c7" providerId="ADAL" clId="{C685AF11-1FF6-4859-B9AE-C2BC85B545CD}" dt="2025-09-16T23:35:07.482" v="319" actId="400"/>
          <ac:spMkLst>
            <pc:docMk/>
            <pc:sldMk cId="3999089835" sldId="599"/>
            <ac:spMk id="3" creationId="{5E08B737-1CE1-F1D3-5083-1EE6EA4717BE}"/>
          </ac:spMkLst>
        </pc:spChg>
      </pc:sldChg>
      <pc:sldChg chg="modSp add mod">
        <pc:chgData name="Xiaofei Wang" userId="6e1836d3-2ed9-4ae5-8700-9029b71c19c7" providerId="ADAL" clId="{C685AF11-1FF6-4859-B9AE-C2BC85B545CD}" dt="2025-09-16T23:41:25.608" v="328" actId="400"/>
        <pc:sldMkLst>
          <pc:docMk/>
          <pc:sldMk cId="1434560346" sldId="600"/>
        </pc:sldMkLst>
        <pc:spChg chg="mod">
          <ac:chgData name="Xiaofei Wang" userId="6e1836d3-2ed9-4ae5-8700-9029b71c19c7" providerId="ADAL" clId="{C685AF11-1FF6-4859-B9AE-C2BC85B545CD}" dt="2025-09-15T00:46:40.922" v="55" actId="20577"/>
          <ac:spMkLst>
            <pc:docMk/>
            <pc:sldMk cId="1434560346" sldId="600"/>
            <ac:spMk id="2" creationId="{E30D0AB3-DC28-DB2D-A5E0-842F279D42E7}"/>
          </ac:spMkLst>
        </pc:spChg>
        <pc:spChg chg="mod">
          <ac:chgData name="Xiaofei Wang" userId="6e1836d3-2ed9-4ae5-8700-9029b71c19c7" providerId="ADAL" clId="{C685AF11-1FF6-4859-B9AE-C2BC85B545CD}" dt="2025-09-16T23:41:25.608" v="328" actId="400"/>
          <ac:spMkLst>
            <pc:docMk/>
            <pc:sldMk cId="1434560346" sldId="600"/>
            <ac:spMk id="3" creationId="{2533B2B0-1A1A-CCB1-1FE2-776C36CCAE44}"/>
          </ac:spMkLst>
        </pc:spChg>
      </pc:sldChg>
      <pc:sldChg chg="modSp add mod">
        <pc:chgData name="Xiaofei Wang" userId="6e1836d3-2ed9-4ae5-8700-9029b71c19c7" providerId="ADAL" clId="{C685AF11-1FF6-4859-B9AE-C2BC85B545CD}" dt="2025-09-16T23:54:53.704" v="329" actId="400"/>
        <pc:sldMkLst>
          <pc:docMk/>
          <pc:sldMk cId="494807444" sldId="601"/>
        </pc:sldMkLst>
        <pc:spChg chg="mod">
          <ac:chgData name="Xiaofei Wang" userId="6e1836d3-2ed9-4ae5-8700-9029b71c19c7" providerId="ADAL" clId="{C685AF11-1FF6-4859-B9AE-C2BC85B545CD}" dt="2025-09-15T00:52:08.297" v="131" actId="20577"/>
          <ac:spMkLst>
            <pc:docMk/>
            <pc:sldMk cId="494807444" sldId="601"/>
            <ac:spMk id="2" creationId="{7EC8C4B1-78CB-ACB1-1E8E-C0CF3CB861EB}"/>
          </ac:spMkLst>
        </pc:spChg>
        <pc:spChg chg="mod">
          <ac:chgData name="Xiaofei Wang" userId="6e1836d3-2ed9-4ae5-8700-9029b71c19c7" providerId="ADAL" clId="{C685AF11-1FF6-4859-B9AE-C2BC85B545CD}" dt="2025-09-16T23:54:53.704" v="329" actId="400"/>
          <ac:spMkLst>
            <pc:docMk/>
            <pc:sldMk cId="494807444" sldId="601"/>
            <ac:spMk id="3" creationId="{0CC023C1-1F4E-B0C6-CB58-3B6F6F640C0D}"/>
          </ac:spMkLst>
        </pc:spChg>
      </pc:sldChg>
      <pc:sldChg chg="modSp add mod">
        <pc:chgData name="Xiaofei Wang" userId="6e1836d3-2ed9-4ae5-8700-9029b71c19c7" providerId="ADAL" clId="{C685AF11-1FF6-4859-B9AE-C2BC85B545CD}" dt="2025-09-16T23:55:43.457" v="344" actId="400"/>
        <pc:sldMkLst>
          <pc:docMk/>
          <pc:sldMk cId="3979672770" sldId="602"/>
        </pc:sldMkLst>
        <pc:spChg chg="mod">
          <ac:chgData name="Xiaofei Wang" userId="6e1836d3-2ed9-4ae5-8700-9029b71c19c7" providerId="ADAL" clId="{C685AF11-1FF6-4859-B9AE-C2BC85B545CD}" dt="2025-09-15T00:52:28.387" v="137" actId="20577"/>
          <ac:spMkLst>
            <pc:docMk/>
            <pc:sldMk cId="3979672770" sldId="602"/>
            <ac:spMk id="2" creationId="{4DB74916-B022-3A7A-1F64-B159E7249EAE}"/>
          </ac:spMkLst>
        </pc:spChg>
        <pc:spChg chg="mod">
          <ac:chgData name="Xiaofei Wang" userId="6e1836d3-2ed9-4ae5-8700-9029b71c19c7" providerId="ADAL" clId="{C685AF11-1FF6-4859-B9AE-C2BC85B545CD}" dt="2025-09-16T23:55:43.457" v="344" actId="400"/>
          <ac:spMkLst>
            <pc:docMk/>
            <pc:sldMk cId="3979672770" sldId="602"/>
            <ac:spMk id="3" creationId="{5BAC1CBB-76B2-D1C1-AA8F-E600D45B4236}"/>
          </ac:spMkLst>
        </pc:spChg>
      </pc:sldChg>
      <pc:sldChg chg="modSp add mod">
        <pc:chgData name="Xiaofei Wang" userId="6e1836d3-2ed9-4ae5-8700-9029b71c19c7" providerId="ADAL" clId="{C685AF11-1FF6-4859-B9AE-C2BC85B545CD}" dt="2025-09-16T23:57:32.520" v="345" actId="400"/>
        <pc:sldMkLst>
          <pc:docMk/>
          <pc:sldMk cId="1009176201" sldId="603"/>
        </pc:sldMkLst>
        <pc:spChg chg="mod">
          <ac:chgData name="Xiaofei Wang" userId="6e1836d3-2ed9-4ae5-8700-9029b71c19c7" providerId="ADAL" clId="{C685AF11-1FF6-4859-B9AE-C2BC85B545CD}" dt="2025-09-15T00:53:03.040" v="158" actId="20577"/>
          <ac:spMkLst>
            <pc:docMk/>
            <pc:sldMk cId="1009176201" sldId="603"/>
            <ac:spMk id="2" creationId="{EFA8D691-3DC9-B57F-759D-1AA82B7FFC90}"/>
          </ac:spMkLst>
        </pc:spChg>
        <pc:spChg chg="mod">
          <ac:chgData name="Xiaofei Wang" userId="6e1836d3-2ed9-4ae5-8700-9029b71c19c7" providerId="ADAL" clId="{C685AF11-1FF6-4859-B9AE-C2BC85B545CD}" dt="2025-09-16T23:57:32.520" v="345" actId="400"/>
          <ac:spMkLst>
            <pc:docMk/>
            <pc:sldMk cId="1009176201" sldId="603"/>
            <ac:spMk id="3" creationId="{9FA14774-4D9E-9044-7BFB-B4BCC17AB2E9}"/>
          </ac:spMkLst>
        </pc:spChg>
      </pc:sldChg>
      <pc:sldChg chg="modSp add mod">
        <pc:chgData name="Xiaofei Wang" userId="6e1836d3-2ed9-4ae5-8700-9029b71c19c7" providerId="ADAL" clId="{C685AF11-1FF6-4859-B9AE-C2BC85B545CD}" dt="2025-09-16T23:58:20.869" v="355" actId="400"/>
        <pc:sldMkLst>
          <pc:docMk/>
          <pc:sldMk cId="3200178766" sldId="604"/>
        </pc:sldMkLst>
        <pc:spChg chg="mod">
          <ac:chgData name="Xiaofei Wang" userId="6e1836d3-2ed9-4ae5-8700-9029b71c19c7" providerId="ADAL" clId="{C685AF11-1FF6-4859-B9AE-C2BC85B545CD}" dt="2025-09-15T00:53:34.597" v="182" actId="20577"/>
          <ac:spMkLst>
            <pc:docMk/>
            <pc:sldMk cId="3200178766" sldId="604"/>
            <ac:spMk id="2" creationId="{971E4A56-B787-E1BD-4B59-E6C912111752}"/>
          </ac:spMkLst>
        </pc:spChg>
        <pc:spChg chg="mod">
          <ac:chgData name="Xiaofei Wang" userId="6e1836d3-2ed9-4ae5-8700-9029b71c19c7" providerId="ADAL" clId="{C685AF11-1FF6-4859-B9AE-C2BC85B545CD}" dt="2025-09-16T23:58:20.869" v="355" actId="400"/>
          <ac:spMkLst>
            <pc:docMk/>
            <pc:sldMk cId="3200178766" sldId="604"/>
            <ac:spMk id="3" creationId="{08B940EF-7A41-6AA6-F8F4-94D8D88FBCEF}"/>
          </ac:spMkLst>
        </pc:spChg>
      </pc:sldChg>
      <pc:sldChg chg="modSp add mod">
        <pc:chgData name="Xiaofei Wang" userId="6e1836d3-2ed9-4ae5-8700-9029b71c19c7" providerId="ADAL" clId="{C685AF11-1FF6-4859-B9AE-C2BC85B545CD}" dt="2025-09-17T00:56:44.547" v="393" actId="400"/>
        <pc:sldMkLst>
          <pc:docMk/>
          <pc:sldMk cId="1925888322" sldId="605"/>
        </pc:sldMkLst>
        <pc:spChg chg="mod">
          <ac:chgData name="Xiaofei Wang" userId="6e1836d3-2ed9-4ae5-8700-9029b71c19c7" providerId="ADAL" clId="{C685AF11-1FF6-4859-B9AE-C2BC85B545CD}" dt="2025-09-15T00:53:52.320" v="185" actId="20577"/>
          <ac:spMkLst>
            <pc:docMk/>
            <pc:sldMk cId="1925888322" sldId="605"/>
            <ac:spMk id="2" creationId="{80E6BEC1-65C7-8331-77CD-6961B7B61AE1}"/>
          </ac:spMkLst>
        </pc:spChg>
        <pc:spChg chg="mod">
          <ac:chgData name="Xiaofei Wang" userId="6e1836d3-2ed9-4ae5-8700-9029b71c19c7" providerId="ADAL" clId="{C685AF11-1FF6-4859-B9AE-C2BC85B545CD}" dt="2025-09-17T00:56:44.547" v="393" actId="400"/>
          <ac:spMkLst>
            <pc:docMk/>
            <pc:sldMk cId="1925888322" sldId="605"/>
            <ac:spMk id="3" creationId="{B8DC5E44-C8C3-CF7C-FBDD-C6E3F40AADF1}"/>
          </ac:spMkLst>
        </pc:spChg>
      </pc:sldChg>
      <pc:sldChg chg="modSp add del mod ord">
        <pc:chgData name="Xiaofei Wang" userId="6e1836d3-2ed9-4ae5-8700-9029b71c19c7" providerId="ADAL" clId="{C685AF11-1FF6-4859-B9AE-C2BC85B545CD}" dt="2025-09-18T23:58:01.442" v="525" actId="47"/>
        <pc:sldMkLst>
          <pc:docMk/>
          <pc:sldMk cId="3616740349" sldId="606"/>
        </pc:sldMkLst>
        <pc:spChg chg="mod">
          <ac:chgData name="Xiaofei Wang" userId="6e1836d3-2ed9-4ae5-8700-9029b71c19c7" providerId="ADAL" clId="{C685AF11-1FF6-4859-B9AE-C2BC85B545CD}" dt="2025-09-18T04:50:11.785" v="440" actId="20577"/>
          <ac:spMkLst>
            <pc:docMk/>
            <pc:sldMk cId="3616740349" sldId="606"/>
            <ac:spMk id="2" creationId="{2E9C61FC-729C-1B88-3DD6-48EDAFD5A372}"/>
          </ac:spMkLst>
        </pc:spChg>
        <pc:spChg chg="mod">
          <ac:chgData name="Xiaofei Wang" userId="6e1836d3-2ed9-4ae5-8700-9029b71c19c7" providerId="ADAL" clId="{C685AF11-1FF6-4859-B9AE-C2BC85B545CD}" dt="2025-09-18T04:50:22.400" v="448" actId="20577"/>
          <ac:spMkLst>
            <pc:docMk/>
            <pc:sldMk cId="3616740349" sldId="606"/>
            <ac:spMk id="3" creationId="{EC42DB2B-0637-91B5-9C4E-F1AC737DC07D}"/>
          </ac:spMkLst>
        </pc:spChg>
      </pc:sldChg>
      <pc:sldChg chg="modSp add mod">
        <pc:chgData name="Xiaofei Wang" userId="6e1836d3-2ed9-4ae5-8700-9029b71c19c7" providerId="ADAL" clId="{C685AF11-1FF6-4859-B9AE-C2BC85B545CD}" dt="2025-09-18T23:52:30.926" v="492" actId="400"/>
        <pc:sldMkLst>
          <pc:docMk/>
          <pc:sldMk cId="3141787382" sldId="607"/>
        </pc:sldMkLst>
        <pc:spChg chg="mod">
          <ac:chgData name="Xiaofei Wang" userId="6e1836d3-2ed9-4ae5-8700-9029b71c19c7" providerId="ADAL" clId="{C685AF11-1FF6-4859-B9AE-C2BC85B545CD}" dt="2025-09-18T23:52:09.017" v="491" actId="20577"/>
          <ac:spMkLst>
            <pc:docMk/>
            <pc:sldMk cId="3141787382" sldId="607"/>
            <ac:spMk id="2" creationId="{93D7B28D-9060-61C5-04BD-DED34FE0CFA7}"/>
          </ac:spMkLst>
        </pc:spChg>
        <pc:spChg chg="mod">
          <ac:chgData name="Xiaofei Wang" userId="6e1836d3-2ed9-4ae5-8700-9029b71c19c7" providerId="ADAL" clId="{C685AF11-1FF6-4859-B9AE-C2BC85B545CD}" dt="2025-09-18T23:52:30.926" v="492" actId="400"/>
          <ac:spMkLst>
            <pc:docMk/>
            <pc:sldMk cId="3141787382" sldId="607"/>
            <ac:spMk id="3" creationId="{29AC7397-8C2B-5CB1-FBC5-73394FFAFC0F}"/>
          </ac:spMkLst>
        </pc:spChg>
      </pc:sldChg>
      <pc:sldChg chg="modSp add mod">
        <pc:chgData name="Xiaofei Wang" userId="6e1836d3-2ed9-4ae5-8700-9029b71c19c7" providerId="ADAL" clId="{C685AF11-1FF6-4859-B9AE-C2BC85B545CD}" dt="2025-09-18T23:53:13.109" v="523" actId="400"/>
        <pc:sldMkLst>
          <pc:docMk/>
          <pc:sldMk cId="3158791814" sldId="608"/>
        </pc:sldMkLst>
        <pc:spChg chg="mod">
          <ac:chgData name="Xiaofei Wang" userId="6e1836d3-2ed9-4ae5-8700-9029b71c19c7" providerId="ADAL" clId="{C685AF11-1FF6-4859-B9AE-C2BC85B545CD}" dt="2025-09-18T23:52:35.939" v="494" actId="20577"/>
          <ac:spMkLst>
            <pc:docMk/>
            <pc:sldMk cId="3158791814" sldId="608"/>
            <ac:spMk id="2" creationId="{F238CF52-790E-A4EC-6EB0-3E5820F15C57}"/>
          </ac:spMkLst>
        </pc:spChg>
        <pc:spChg chg="mod">
          <ac:chgData name="Xiaofei Wang" userId="6e1836d3-2ed9-4ae5-8700-9029b71c19c7" providerId="ADAL" clId="{C685AF11-1FF6-4859-B9AE-C2BC85B545CD}" dt="2025-09-18T23:53:13.109" v="523" actId="400"/>
          <ac:spMkLst>
            <pc:docMk/>
            <pc:sldMk cId="3158791814" sldId="608"/>
            <ac:spMk id="3" creationId="{BD2F1AD8-512B-427F-6677-339659A8AE1A}"/>
          </ac:spMkLst>
        </pc:spChg>
      </pc:sldChg>
      <pc:sldChg chg="modSp add del mod">
        <pc:chgData name="Xiaofei Wang" userId="6e1836d3-2ed9-4ae5-8700-9029b71c19c7" providerId="ADAL" clId="{C685AF11-1FF6-4859-B9AE-C2BC85B545CD}" dt="2025-09-18T04:51:27.806" v="455" actId="47"/>
        <pc:sldMkLst>
          <pc:docMk/>
          <pc:sldMk cId="3707647856" sldId="609"/>
        </pc:sldMkLst>
      </pc:sldChg>
      <pc:sldChg chg="modSp add del mod">
        <pc:chgData name="Xiaofei Wang" userId="6e1836d3-2ed9-4ae5-8700-9029b71c19c7" providerId="ADAL" clId="{C685AF11-1FF6-4859-B9AE-C2BC85B545CD}" dt="2025-09-18T04:51:27.806" v="455" actId="47"/>
        <pc:sldMkLst>
          <pc:docMk/>
          <pc:sldMk cId="178304771" sldId="610"/>
        </pc:sldMkLst>
      </pc:sldChg>
      <pc:sldChg chg="modSp add del mod">
        <pc:chgData name="Xiaofei Wang" userId="6e1836d3-2ed9-4ae5-8700-9029b71c19c7" providerId="ADAL" clId="{C685AF11-1FF6-4859-B9AE-C2BC85B545CD}" dt="2025-09-18T04:51:27.806" v="455" actId="47"/>
        <pc:sldMkLst>
          <pc:docMk/>
          <pc:sldMk cId="3044643058" sldId="611"/>
        </pc:sldMkLst>
      </pc:sldChg>
      <pc:sldChg chg="modSp add del">
        <pc:chgData name="Xiaofei Wang" userId="6e1836d3-2ed9-4ae5-8700-9029b71c19c7" providerId="ADAL" clId="{C685AF11-1FF6-4859-B9AE-C2BC85B545CD}" dt="2025-09-18T04:51:27.806" v="455" actId="47"/>
        <pc:sldMkLst>
          <pc:docMk/>
          <pc:sldMk cId="1524028174" sldId="612"/>
        </pc:sldMkLst>
      </pc:sldChg>
      <pc:sldChg chg="modSp add del mod ord">
        <pc:chgData name="Xiaofei Wang" userId="6e1836d3-2ed9-4ae5-8700-9029b71c19c7" providerId="ADAL" clId="{C685AF11-1FF6-4859-B9AE-C2BC85B545CD}" dt="2025-09-18T23:57:59.889" v="524" actId="47"/>
        <pc:sldMkLst>
          <pc:docMk/>
          <pc:sldMk cId="406877633" sldId="613"/>
        </pc:sldMkLst>
        <pc:spChg chg="mod">
          <ac:chgData name="Xiaofei Wang" userId="6e1836d3-2ed9-4ae5-8700-9029b71c19c7" providerId="ADAL" clId="{C685AF11-1FF6-4859-B9AE-C2BC85B545CD}" dt="2025-09-18T04:49:21.285" v="410" actId="20577"/>
          <ac:spMkLst>
            <pc:docMk/>
            <pc:sldMk cId="406877633" sldId="613"/>
            <ac:spMk id="2" creationId="{05CC5EE8-0DA1-EAC8-3AC2-54C2FB817313}"/>
          </ac:spMkLst>
        </pc:spChg>
        <pc:spChg chg="mod">
          <ac:chgData name="Xiaofei Wang" userId="6e1836d3-2ed9-4ae5-8700-9029b71c19c7" providerId="ADAL" clId="{C685AF11-1FF6-4859-B9AE-C2BC85B545CD}" dt="2025-09-18T04:50:07.268" v="438" actId="400"/>
          <ac:spMkLst>
            <pc:docMk/>
            <pc:sldMk cId="406877633" sldId="613"/>
            <ac:spMk id="3" creationId="{22EB5C20-459B-5DCE-D67B-30C934CD3942}"/>
          </ac:spMkLst>
        </pc:spChg>
      </pc:sldChg>
      <pc:sldChg chg="modSp add mod">
        <pc:chgData name="Xiaofei Wang" userId="6e1836d3-2ed9-4ae5-8700-9029b71c19c7" providerId="ADAL" clId="{C685AF11-1FF6-4859-B9AE-C2BC85B545CD}" dt="2025-09-18T23:36:18.887" v="487" actId="400"/>
        <pc:sldMkLst>
          <pc:docMk/>
          <pc:sldMk cId="2106873659" sldId="614"/>
        </pc:sldMkLst>
        <pc:spChg chg="mod">
          <ac:chgData name="Xiaofei Wang" userId="6e1836d3-2ed9-4ae5-8700-9029b71c19c7" providerId="ADAL" clId="{C685AF11-1FF6-4859-B9AE-C2BC85B545CD}" dt="2025-09-18T04:48:04.121" v="399" actId="20577"/>
          <ac:spMkLst>
            <pc:docMk/>
            <pc:sldMk cId="2106873659" sldId="614"/>
            <ac:spMk id="2" creationId="{F806B967-9963-9087-4CB3-06C87AD19569}"/>
          </ac:spMkLst>
        </pc:spChg>
        <pc:spChg chg="mod">
          <ac:chgData name="Xiaofei Wang" userId="6e1836d3-2ed9-4ae5-8700-9029b71c19c7" providerId="ADAL" clId="{C685AF11-1FF6-4859-B9AE-C2BC85B545CD}" dt="2025-09-18T23:36:18.887" v="487" actId="400"/>
          <ac:spMkLst>
            <pc:docMk/>
            <pc:sldMk cId="2106873659" sldId="614"/>
            <ac:spMk id="3" creationId="{424C882D-07E5-3394-EC84-42AC377A664A}"/>
          </ac:spMkLst>
        </pc:spChg>
      </pc:sldChg>
      <pc:sldMasterChg chg="modSp">
        <pc:chgData name="Xiaofei Wang" userId="6e1836d3-2ed9-4ae5-8700-9029b71c19c7" providerId="ADAL" clId="{C685AF11-1FF6-4859-B9AE-C2BC85B545CD}" dt="2025-09-15T00:45:18.061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C685AF11-1FF6-4859-B9AE-C2BC85B545CD}" dt="2025-09-15T00:45:18.061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802.11-24/765r7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SC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463154"/>
              </p:ext>
            </p:extLst>
          </p:nvPr>
        </p:nvGraphicFramePr>
        <p:xfrm>
          <a:off x="1001395" y="3048000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395" y="3048000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467818-476A-42A1-DEB3-CDF2627418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E6BEC1-65C7-8331-77CD-6961B7B61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DC5E44-C8C3-CF7C-FBDD-C6E3F40AA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incorporate the contents with edits and formatting in the following document into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11-25/1478r1</a:t>
            </a:r>
          </a:p>
          <a:p>
            <a:endParaRPr lang="en-US" dirty="0"/>
          </a:p>
          <a:p>
            <a:r>
              <a:rPr lang="en-US" dirty="0"/>
              <a:t>Yes/No/Abs: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4E021E6-4DCD-801C-0810-E5B54E49F2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8AE9DC-5B03-6C1B-871E-C59BA7D649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784B8AE-47AA-896F-91FF-E03B26CC9E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925888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B7EFE7-0FFD-870E-7621-55ACE19EE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06B967-9963-9087-4CB3-06C87AD1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4C882D-07E5-3394-EC84-42AC377A6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11-25/1404r3</a:t>
            </a:r>
          </a:p>
          <a:p>
            <a:endParaRPr lang="en-US" dirty="0"/>
          </a:p>
          <a:p>
            <a:r>
              <a:rPr lang="en-US" dirty="0"/>
              <a:t>Mover: 	Tuncer Baykas</a:t>
            </a:r>
          </a:p>
          <a:p>
            <a:r>
              <a:rPr lang="en-US" dirty="0"/>
              <a:t>Second:	Gaurang Naik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503DC52-6892-A71D-5EC0-BCD8D246D3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94B892-E173-847B-C230-2CA4C2A487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594214C-CD47-EFB5-D6FC-06AF99DE87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106873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922DF1-088C-6887-127E-FE89B3451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D7B28D-9060-61C5-04BD-DED34FE0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AC7397-8C2B-5CB1-FBC5-73394FFAF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incorporate the proposed text in the following document into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11-25/1622r1 </a:t>
            </a:r>
          </a:p>
          <a:p>
            <a:endParaRPr lang="en-US" dirty="0"/>
          </a:p>
          <a:p>
            <a:r>
              <a:rPr lang="en-US" dirty="0"/>
              <a:t>Yes/No/Abs: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733054C-FF84-606F-0447-2354840F59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69599F-B0AA-CA83-CAFE-68E08F6004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9976C78-068F-4C77-5B40-2374B6421E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141787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5F0AB8-AC7E-3407-AF01-E1568AC0E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38CF52-790E-A4EC-6EB0-3E5820F15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#24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2F1AD8-512B-427F-6677-339659A8A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incorporate the proposed text in the following document into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11-25/1622r1 </a:t>
            </a:r>
          </a:p>
          <a:p>
            <a:endParaRPr lang="en-US" dirty="0"/>
          </a:p>
          <a:p>
            <a:r>
              <a:rPr lang="en-US" dirty="0"/>
              <a:t>Mover:	Tuncer Baykas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784291A-171E-1C9F-ECCD-2D355605F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4C6B24-688A-8E9D-A047-DB45A93EA8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50A96FB-B1EF-6B2F-B038-1D2BBD5EA1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158791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1E799-E921-A63A-7654-26EB5FB44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AF670-CC7A-99EF-EDE1-277552F7A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135CC-1B69-9AD1-7E46-5B2CA537C9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#17 </a:t>
            </a:r>
            <a:r>
              <a:rPr lang="en-US"/>
              <a:t>-- #18</a:t>
            </a:r>
            <a:endParaRPr lang="en-US" dirty="0"/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ECD5D-B340-C9EC-CB0E-E7CA0AB1A0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F4CD8-A1C7-6DC5-8B40-83FDF8BEB8A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7C8E-A0E9-3205-AF17-3EE03FC726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80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48378-7135-EF0E-3744-BACA24FAE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AC06B4-69D8-3F65-5A25-E9B5F58A2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196579-BB27-AAEA-BA65-27527333B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11-25/1058r0</a:t>
            </a:r>
          </a:p>
          <a:p>
            <a:endParaRPr lang="en-US" dirty="0"/>
          </a:p>
          <a:p>
            <a:r>
              <a:rPr lang="en-US" dirty="0"/>
              <a:t>Mover: 	Jim Lansford</a:t>
            </a:r>
          </a:p>
          <a:p>
            <a:r>
              <a:rPr lang="en-US" dirty="0"/>
              <a:t>Second:	Rui Yang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A234CC5-6CD4-2CAA-109C-159B7A4BB8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41CDE4-12C6-B9DA-4AC9-E9F516B2D9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2880211-A597-688A-AFDD-112BD7D5A1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163113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BC77C-810E-873E-31D4-772D670BFC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9731B-BB58-0D97-8D95-BB36EB422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D5FC8D-94B6-4899-2BC3-D06C99551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11-25/1013r0 AIML SC May 2025 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F5A46CF-300F-52A6-14F6-87B13EF2DA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AC67B2-E457-DEB2-572B-A5BAC0EF32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2F70D85-C9EC-F55B-E702-312272B1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907925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972AE-2752-6D15-B23F-E01297B03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C1BF1-B020-9260-361F-2DC8550D1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3A761-A890-550F-658B-5B6F26E994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#16</a:t>
            </a:r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1ED38-B1F4-C68A-1143-A83DB3C77B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DBA65-E17B-A803-CDFA-F8C56300E9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4F9FC-EEEA-F440-1C92-8530C6B015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41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6A591-CF2E-8974-119F-66A656A0B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DE81D-9AC6-AF2C-EA08-642AA75C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A04109-411A-E464-DE93-3CA81F16A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11-25/591r0</a:t>
            </a:r>
          </a:p>
          <a:p>
            <a:endParaRPr lang="en-US" dirty="0"/>
          </a:p>
          <a:p>
            <a:r>
              <a:rPr lang="en-US" dirty="0"/>
              <a:t>Mover: 	Gaurang Naik</a:t>
            </a:r>
          </a:p>
          <a:p>
            <a:r>
              <a:rPr lang="en-US" dirty="0"/>
              <a:t>Second:	Liangxiao Xin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40B344-C89E-8FA9-726B-735AE06A0A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11CB57-B790-3668-E08E-AB311C0698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F869C0F-BA2C-9E8C-4877-E2121A5984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83752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84F2E-375E-412D-E22B-7E4A2837C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55258-328E-8F0C-E959-617496A0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59CF25-2CB8-C2D1-49FC-73937D17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11-25/606r0 AIML SC March 2025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Jim Lansford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B4635D-2FAD-8C8F-9262-0E84BC26F5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25B779-0C2C-FE1B-22D8-0C7DCDDB40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603CA30-82D8-0B8B-210B-04262D4A78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59918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2025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SC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6DCDC6-8FED-6EB0-FC09-00336B9A0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74B46-2E04-0BE7-D2BB-054305A40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52580-C2BB-9482-9687-B7ECAB2638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#13 -- #14</a:t>
            </a:r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6ABE4-DBD3-40EA-48D6-8E8C22B88EF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AE65C-4B90-4D08-CEC0-9CF9EDCAED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E545D-E758-1052-0883-A24CFB1669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627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660010-B5BF-E7A2-5E49-660BC791E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5FF48-D9BC-6A48-2F85-38D8C2F72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489336-15E4-E12A-E96B-87DD9700A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11-25/188r0</a:t>
            </a:r>
          </a:p>
          <a:p>
            <a:endParaRPr lang="en-US" dirty="0"/>
          </a:p>
          <a:p>
            <a:r>
              <a:rPr lang="en-US" dirty="0"/>
              <a:t>Mover: 	Ming Gan</a:t>
            </a:r>
          </a:p>
          <a:p>
            <a:r>
              <a:rPr lang="en-US" dirty="0"/>
              <a:t>Second:	Gaurang Naik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DDAA15-CB3F-B97C-1015-9A447FF95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FF5A4B-1647-CAEB-A542-8A120D3FBD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AFB9AF7-7F25-A5C6-AE8C-9A0C90079D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177916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AFD3F-23CB-AEF8-246D-A29E16BAD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F2056-7427-4927-D7DD-EE17990D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57E673-D34C-D0DB-D3C0-C6E532E47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11-25/224r0 AIML SC January 2025 Interim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Gaurang Naik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C8947F-12EF-846F-F17B-16CC8F3909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5B7F0E-FD12-FDB9-3904-00C6D18FE1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12AD2FF-4E8D-EDA5-C56F-2F4B58E751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174093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</a:t>
            </a:r>
            <a:r>
              <a:rPr lang="en-US"/>
              <a:t>-- #12</a:t>
            </a:r>
            <a:endParaRPr lang="en-US" dirty="0"/>
          </a:p>
          <a:p>
            <a:r>
              <a:rPr lang="en-US" dirty="0"/>
              <a:t>Straw Polls # -- 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893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11-24/2078r0</a:t>
            </a:r>
          </a:p>
          <a:p>
            <a:endParaRPr lang="en-US" dirty="0"/>
          </a:p>
          <a:p>
            <a:r>
              <a:rPr lang="en-US" dirty="0"/>
              <a:t>Mover: 	Harry Bims</a:t>
            </a:r>
          </a:p>
          <a:p>
            <a:r>
              <a:rPr lang="en-US" dirty="0"/>
              <a:t>Second:	Rui Yang	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378588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11-24/2003r0 AIML SC November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2758057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#8 -- #10</a:t>
            </a:r>
          </a:p>
          <a:p>
            <a:r>
              <a:rPr lang="en-US" dirty="0"/>
              <a:t>Straw Polls #1 -- #1</a:t>
            </a:r>
          </a:p>
          <a:p>
            <a:r>
              <a:rPr lang="en-US" dirty="0"/>
              <a:t>Hybrid </a:t>
            </a:r>
            <a:r>
              <a:rPr lang="en-US"/>
              <a:t>Mode Plenary </a:t>
            </a:r>
            <a:r>
              <a:rPr lang="en-US" dirty="0"/>
              <a:t>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72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11-24/1648r0</a:t>
            </a:r>
          </a:p>
          <a:p>
            <a:endParaRPr lang="en-US" dirty="0"/>
          </a:p>
          <a:p>
            <a:r>
              <a:rPr lang="en-US" dirty="0"/>
              <a:t>Mover: 	Gaurang Naik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9519654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11-24/1325r0 AIML SC July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Gaurang Naik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19246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following document should be approved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 </a:t>
            </a:r>
          </a:p>
          <a:p>
            <a:endParaRPr lang="en-US" dirty="0"/>
          </a:p>
          <a:p>
            <a:r>
              <a:rPr lang="en-US" dirty="0"/>
              <a:t>Yes/No/Abs: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83363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FD2854-8EBF-2552-BFEE-4DB88D0D5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345CA-15F1-5468-038B-4F0398DDF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2025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0B56D-4506-C6B1-61D9-854E08E4FE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#19 -- #24</a:t>
            </a:r>
          </a:p>
          <a:p>
            <a:r>
              <a:rPr lang="en-US" dirty="0"/>
              <a:t>Straw </a:t>
            </a:r>
            <a:r>
              <a:rPr lang="en-US"/>
              <a:t>Polls #2 -- #5 </a:t>
            </a:r>
            <a:endParaRPr lang="en-US" dirty="0"/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8A841-CF72-B2E1-EFC1-4DEFB7DA522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BA648-918D-A602-BB4A-400B2558935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D6C1F-DB7C-6210-CD50-CFDC25A77B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6335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document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</a:t>
            </a:r>
          </a:p>
          <a:p>
            <a:endParaRPr lang="en-US" dirty="0"/>
          </a:p>
          <a:p>
            <a:r>
              <a:rPr lang="en-US" dirty="0"/>
              <a:t>Mover:	Harry Bims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8627461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#5 -- #6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6705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11-24/955r0</a:t>
            </a:r>
          </a:p>
          <a:p>
            <a:endParaRPr lang="en-US" dirty="0"/>
          </a:p>
          <a:p>
            <a:r>
              <a:rPr lang="en-US" dirty="0"/>
              <a:t>Mover: 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5845622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11-24/961r0 AIML SC May 2024 Interim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4384638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#4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11-24/673r1</a:t>
            </a:r>
          </a:p>
          <a:p>
            <a:endParaRPr lang="en-US" dirty="0"/>
          </a:p>
          <a:p>
            <a:r>
              <a:rPr lang="en-US" dirty="0"/>
              <a:t>Mover: Szymon Szott	</a:t>
            </a:r>
          </a:p>
          <a:p>
            <a:r>
              <a:rPr lang="en-US" dirty="0"/>
              <a:t>Second: 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11-24/628r0 AIML TIG March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AIML SC Vice Chairs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				Gaurang Naik (Qualcomm) </a:t>
            </a:r>
          </a:p>
          <a:p>
            <a:r>
              <a:rPr lang="en-US" dirty="0"/>
              <a:t>as the vice chairs for AIML SC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Szymon Szott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AIML SC Secretary Confirmation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(OPPO &amp; NBU)</a:t>
            </a:r>
          </a:p>
          <a:p>
            <a:r>
              <a:rPr lang="en-US" dirty="0"/>
              <a:t>as the secretary for AIML SC</a:t>
            </a:r>
          </a:p>
          <a:p>
            <a:endParaRPr lang="en-US" dirty="0"/>
          </a:p>
          <a:p>
            <a:r>
              <a:rPr lang="en-US" dirty="0"/>
              <a:t>Mover:	Szymon Szott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39472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3A2AA1-33C8-0163-E09F-A100AF117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9996DA-A607-8EE6-E076-418D81210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08B737-1CE1-F1D3-5083-1EE6EA471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11-25/1404r2</a:t>
            </a:r>
          </a:p>
          <a:p>
            <a:endParaRPr lang="en-US" dirty="0"/>
          </a:p>
          <a:p>
            <a:r>
              <a:rPr lang="en-US" dirty="0"/>
              <a:t>Mover: 	Gaurang Naik</a:t>
            </a:r>
          </a:p>
          <a:p>
            <a:r>
              <a:rPr lang="en-US" dirty="0"/>
              <a:t>Second:	Tuncer Baykas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8E1C754-27A8-B115-2F38-EF7ABD498F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00A93C-0257-5860-6830-CD49E63865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FDD50E6-02C7-BA4A-66BA-B8E78D5881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99908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AAEE3A-68DF-4379-2E27-CBE28AEF0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D0AB3-DC28-DB2D-A5E0-842F279D4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33B2B0-1A1A-CCB1-1FE2-776C36CCA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11-25/1438r0 AIML SC July Plenary 2025 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D68B994-2AA1-CD30-B45E-FEAB9ECF66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586E18-B7B2-BABC-376F-2B8C9F9104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5814325-18C9-C351-E76F-EF8135A67C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434560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EFCB1-0428-5C2D-3D2B-37ED0D4BFD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8C4B1-78CB-ACB1-1E8E-C0CF3CB86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C023C1-1F4E-B0C6-CB58-3B6F6F640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incorporate the proposed text in the following document into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11-25/350r0 </a:t>
            </a:r>
          </a:p>
          <a:p>
            <a:endParaRPr lang="en-US" dirty="0"/>
          </a:p>
          <a:p>
            <a:r>
              <a:rPr lang="en-US" dirty="0"/>
              <a:t>Yes/No/Abs: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C2AB509-D169-8272-301C-276972809E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4F47C2-747E-690B-5BC4-1A7C80727A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D540197-C323-3693-1149-7CD459D4B1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94807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909F16-30EB-CFCC-79DE-5A852F9E94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B74916-B022-3A7A-1F64-B159E7249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#21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AC1CBB-76B2-D1C1-AA8F-E600D45B4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incorporate the proposed text in the following document into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11-25/350r0 </a:t>
            </a:r>
          </a:p>
          <a:p>
            <a:endParaRPr lang="en-US" dirty="0"/>
          </a:p>
          <a:p>
            <a:r>
              <a:rPr lang="en-US" dirty="0"/>
              <a:t>Mover:	Federico Lovison</a:t>
            </a:r>
          </a:p>
          <a:p>
            <a:r>
              <a:rPr lang="en-US" dirty="0"/>
              <a:t>Second:	Marc Emmelmann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9D7415-C037-F36F-C206-8A4236A137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8C464F-EB16-589C-35BA-F6DBE3F7EB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3540379-F460-9541-D5D4-B696FB23E9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979672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1BEFDE-0F6F-153F-36C2-DFE74FD04A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A8D691-3DC9-B57F-759D-1AA82B7FF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A14774-4D9E-9044-7BFB-B4BCC17AB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incorporate the proposed text in the following document into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11-25/1250r0 </a:t>
            </a:r>
          </a:p>
          <a:p>
            <a:endParaRPr lang="en-US" dirty="0"/>
          </a:p>
          <a:p>
            <a:r>
              <a:rPr lang="en-US" dirty="0"/>
              <a:t>Yes/No/Abs: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4E43A6F-1C84-9D92-A35E-488545AF2E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771409-E9E6-7CFA-6D53-1054BE8154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AC88365-CDEA-3D8B-9953-3445CDB802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009176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02D522-BB3A-D854-B2A5-ED28C7DE4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1E4A56-B787-E1BD-4B59-E6C912111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B940EF-7A41-6AA6-F8F4-94D8D88FB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incorporate the proposed text in the following document into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11-25/1250r0 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CE6BE7-7CD1-043A-7C66-CE3E800BFF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DD13D9-784A-6BA8-6E5A-5111B3526F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8BE3EE1-E649-F656-305B-A0F7270CB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20017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14514</TotalTime>
  <Words>1587</Words>
  <Application>Microsoft Office PowerPoint</Application>
  <PresentationFormat>Widescreen</PresentationFormat>
  <Paragraphs>369</Paragraphs>
  <Slides>38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 Unicode MS</vt:lpstr>
      <vt:lpstr>Lucida Grande</vt:lpstr>
      <vt:lpstr>Arial</vt:lpstr>
      <vt:lpstr>Calibri</vt:lpstr>
      <vt:lpstr>Times New Roman</vt:lpstr>
      <vt:lpstr>Office Theme</vt:lpstr>
      <vt:lpstr>Document</vt:lpstr>
      <vt:lpstr>AIML SC SP &amp; Motion Booklet </vt:lpstr>
      <vt:lpstr>Abstract</vt:lpstr>
      <vt:lpstr>September 2025 Motions &amp; Straw Polls</vt:lpstr>
      <vt:lpstr>Motion #19 Approve Agenda</vt:lpstr>
      <vt:lpstr>Motion #20 Minutes approval</vt:lpstr>
      <vt:lpstr>SP #2 Report Draft</vt:lpstr>
      <vt:lpstr>Motion #21 Report Draft</vt:lpstr>
      <vt:lpstr>SP #3 Report Draft</vt:lpstr>
      <vt:lpstr>Motion #22 Report Draft</vt:lpstr>
      <vt:lpstr>SP #4 Report Draft</vt:lpstr>
      <vt:lpstr>Motion #23 Approve Agenda</vt:lpstr>
      <vt:lpstr>SP #5 Report Draft</vt:lpstr>
      <vt:lpstr>Motion #24 Report Draft</vt:lpstr>
      <vt:lpstr>July 2025 Motions &amp; Straw Polls</vt:lpstr>
      <vt:lpstr>Motion #17 Approve Agenda</vt:lpstr>
      <vt:lpstr>Motion #18 Minutes approval</vt:lpstr>
      <vt:lpstr>May 2025 Motions &amp; Straw Polls</vt:lpstr>
      <vt:lpstr>Motion #15 Approve Agenda</vt:lpstr>
      <vt:lpstr>Motion #16 Minutes approval</vt:lpstr>
      <vt:lpstr>March 2025 Motions &amp; Straw Polls</vt:lpstr>
      <vt:lpstr>Motion #13 Approve Agenda</vt:lpstr>
      <vt:lpstr>Motion #14 Minutes approval</vt:lpstr>
      <vt:lpstr>January 2025 Motions &amp; Straw Polls</vt:lpstr>
      <vt:lpstr>Motion #11 Approve Agenda</vt:lpstr>
      <vt:lpstr>Motion #12 Minutes approval</vt:lpstr>
      <vt:lpstr>November 2024 Motions &amp; Straw Polls</vt:lpstr>
      <vt:lpstr>Motion #8 Approve Agenda</vt:lpstr>
      <vt:lpstr>Motion #9 Minutes approval</vt:lpstr>
      <vt:lpstr>SP #1 Report Draft</vt:lpstr>
      <vt:lpstr>Motion #10 Report Draft</vt:lpstr>
      <vt:lpstr>July 2024 Motions &amp; Straw Polls</vt:lpstr>
      <vt:lpstr>Motion #5 Approve Agenda</vt:lpstr>
      <vt:lpstr>Motion #6 Minutes approval</vt:lpstr>
      <vt:lpstr>May 2024 Motions &amp; Straw Polls</vt:lpstr>
      <vt:lpstr>Motion #1 Approve Agenda</vt:lpstr>
      <vt:lpstr>Motion #2 Minutes approval</vt:lpstr>
      <vt:lpstr>Motion #3 AIML SC Vice Chairs Election</vt:lpstr>
      <vt:lpstr>Motion #4 AIML SC Secretary Confirmation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Xiaofei Wang</cp:lastModifiedBy>
  <cp:revision>99</cp:revision>
  <cp:lastPrinted>1601-01-01T00:00:00Z</cp:lastPrinted>
  <dcterms:created xsi:type="dcterms:W3CDTF">2018-05-05T22:00:08Z</dcterms:created>
  <dcterms:modified xsi:type="dcterms:W3CDTF">2025-09-18T23:58:17Z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4d2f777e-4347-4fc6-823a-b44ab313546a_Enabled">
    <vt:lpwstr>true</vt:lpwstr>
  </property>
  <property fmtid="{D5CDD505-2E9C-101B-9397-08002B2CF9AE}" pid="9" name="MSIP_Label_4d2f777e-4347-4fc6-823a-b44ab313546a_SetDate">
    <vt:lpwstr>2024-07-11T21:43:41Z</vt:lpwstr>
  </property>
  <property fmtid="{D5CDD505-2E9C-101B-9397-08002B2CF9AE}" pid="10" name="MSIP_Label_4d2f777e-4347-4fc6-823a-b44ab313546a_Method">
    <vt:lpwstr>Standard</vt:lpwstr>
  </property>
  <property fmtid="{D5CDD505-2E9C-101B-9397-08002B2CF9AE}" pid="11" name="MSIP_Label_4d2f777e-4347-4fc6-823a-b44ab313546a_Name">
    <vt:lpwstr>Non-Public</vt:lpwstr>
  </property>
  <property fmtid="{D5CDD505-2E9C-101B-9397-08002B2CF9AE}" pid="12" name="MSIP_Label_4d2f777e-4347-4fc6-823a-b44ab313546a_SiteId">
    <vt:lpwstr>e351b779-f6d5-4e50-8568-80e922d180ae</vt:lpwstr>
  </property>
  <property fmtid="{D5CDD505-2E9C-101B-9397-08002B2CF9AE}" pid="13" name="MSIP_Label_4d2f777e-4347-4fc6-823a-b44ab313546a_ActionId">
    <vt:lpwstr>b8486e6c-a80c-4735-8084-c3de0a949f85</vt:lpwstr>
  </property>
  <property fmtid="{D5CDD505-2E9C-101B-9397-08002B2CF9AE}" pid="14" name="MSIP_Label_4d2f777e-4347-4fc6-823a-b44ab313546a_ContentBits">
    <vt:lpwstr>0</vt:lpwstr>
  </property>
</Properties>
</file>