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32" r:id="rId3"/>
    <p:sldId id="595" r:id="rId4"/>
    <p:sldId id="596" r:id="rId5"/>
    <p:sldId id="597" r:id="rId6"/>
    <p:sldId id="592" r:id="rId7"/>
    <p:sldId id="593" r:id="rId8"/>
    <p:sldId id="594" r:id="rId9"/>
    <p:sldId id="589" r:id="rId10"/>
    <p:sldId id="590" r:id="rId11"/>
    <p:sldId id="591" r:id="rId12"/>
    <p:sldId id="586" r:id="rId13"/>
    <p:sldId id="587" r:id="rId14"/>
    <p:sldId id="588" r:id="rId15"/>
    <p:sldId id="581" r:id="rId16"/>
    <p:sldId id="582" r:id="rId17"/>
    <p:sldId id="583" r:id="rId18"/>
    <p:sldId id="584" r:id="rId19"/>
    <p:sldId id="585" r:id="rId20"/>
    <p:sldId id="578" r:id="rId21"/>
    <p:sldId id="579" r:id="rId22"/>
    <p:sldId id="580" r:id="rId23"/>
    <p:sldId id="573" r:id="rId24"/>
    <p:sldId id="317" r:id="rId25"/>
    <p:sldId id="577" r:id="rId26"/>
    <p:sldId id="334" r:id="rId27"/>
    <p:sldId id="575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8E61D-D642-4D2C-AD0E-87301003D834}" v="15" dt="2025-07-29T12:24:19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4C8E61D-D642-4D2C-AD0E-87301003D834}"/>
    <pc:docChg chg="undo custSel addSld delSld modSld modMainMaster">
      <pc:chgData name="Xiaofei Wang" userId="6e1836d3-2ed9-4ae5-8700-9029b71c19c7" providerId="ADAL" clId="{94C8E61D-D642-4D2C-AD0E-87301003D834}" dt="2025-07-29T14:50:50.537" v="172" actId="20577"/>
      <pc:docMkLst>
        <pc:docMk/>
      </pc:docMkLst>
      <pc:sldChg chg="modSp mod">
        <pc:chgData name="Xiaofei Wang" userId="6e1836d3-2ed9-4ae5-8700-9029b71c19c7" providerId="ADAL" clId="{94C8E61D-D642-4D2C-AD0E-87301003D834}" dt="2025-07-26T10:47:43.450" v="49" actId="20577"/>
        <pc:sldMkLst>
          <pc:docMk/>
          <pc:sldMk cId="0" sldId="256"/>
        </pc:sldMkLst>
        <pc:spChg chg="mod">
          <ac:chgData name="Xiaofei Wang" userId="6e1836d3-2ed9-4ae5-8700-9029b71c19c7" providerId="ADAL" clId="{94C8E61D-D642-4D2C-AD0E-87301003D834}" dt="2025-07-26T10:46:14.211" v="16" actId="3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94C8E61D-D642-4D2C-AD0E-87301003D834}" dt="2025-07-26T10:47:43.450" v="4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7.828" v="31" actId="313"/>
        <pc:sldMkLst>
          <pc:docMk/>
          <pc:sldMk cId="4139467677" sldId="317"/>
        </pc:sldMkLst>
        <pc:spChg chg="mod">
          <ac:chgData name="Xiaofei Wang" userId="6e1836d3-2ed9-4ae5-8700-9029b71c19c7" providerId="ADAL" clId="{94C8E61D-D642-4D2C-AD0E-87301003D834}" dt="2025-07-26T10:46:37.828" v="31" actId="313"/>
          <ac:spMkLst>
            <pc:docMk/>
            <pc:sldMk cId="4139467677" sldId="317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7:21.813" v="43" actId="313"/>
        <pc:sldMkLst>
          <pc:docMk/>
          <pc:sldMk cId="0" sldId="332"/>
        </pc:sldMkLst>
        <pc:spChg chg="mod">
          <ac:chgData name="Xiaofei Wang" userId="6e1836d3-2ed9-4ae5-8700-9029b71c19c7" providerId="ADAL" clId="{94C8E61D-D642-4D2C-AD0E-87301003D834}" dt="2025-07-26T10:47:21.813" v="43" actId="313"/>
          <ac:spMkLst>
            <pc:docMk/>
            <pc:sldMk cId="0" sldId="332"/>
            <ac:spMk id="17409" creationId="{481163E3-3235-B93B-D977-4040786F5097}"/>
          </ac:spMkLst>
        </pc:spChg>
      </pc:sldChg>
      <pc:sldChg chg="modSp mod">
        <pc:chgData name="Xiaofei Wang" userId="6e1836d3-2ed9-4ae5-8700-9029b71c19c7" providerId="ADAL" clId="{94C8E61D-D642-4D2C-AD0E-87301003D834}" dt="2025-07-26T10:46:38.477" v="32" actId="313"/>
        <pc:sldMkLst>
          <pc:docMk/>
          <pc:sldMk cId="851692258" sldId="334"/>
        </pc:sldMkLst>
        <pc:spChg chg="mod">
          <ac:chgData name="Xiaofei Wang" userId="6e1836d3-2ed9-4ae5-8700-9029b71c19c7" providerId="ADAL" clId="{94C8E61D-D642-4D2C-AD0E-87301003D834}" dt="2025-07-26T10:46:38.477" v="32" actId="313"/>
          <ac:spMkLst>
            <pc:docMk/>
            <pc:sldMk cId="851692258" sldId="334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7.019" v="30" actId="313"/>
        <pc:sldMkLst>
          <pc:docMk/>
          <pc:sldMk cId="3253965221" sldId="573"/>
        </pc:sldMkLst>
        <pc:spChg chg="mod">
          <ac:chgData name="Xiaofei Wang" userId="6e1836d3-2ed9-4ae5-8700-9029b71c19c7" providerId="ADAL" clId="{94C8E61D-D642-4D2C-AD0E-87301003D834}" dt="2025-07-26T10:46:37.019" v="30" actId="313"/>
          <ac:spMkLst>
            <pc:docMk/>
            <pc:sldMk cId="3253965221" sldId="573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4C8E61D-D642-4D2C-AD0E-87301003D834}" dt="2025-07-26T10:46:39.031" v="33" actId="313"/>
        <pc:sldMkLst>
          <pc:docMk/>
          <pc:sldMk cId="2394728430" sldId="575"/>
        </pc:sldMkLst>
        <pc:spChg chg="mod">
          <ac:chgData name="Xiaofei Wang" userId="6e1836d3-2ed9-4ae5-8700-9029b71c19c7" providerId="ADAL" clId="{94C8E61D-D642-4D2C-AD0E-87301003D834}" dt="2025-07-26T10:46:39.031" v="33" actId="313"/>
          <ac:spMkLst>
            <pc:docMk/>
            <pc:sldMk cId="2394728430" sldId="575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7:19.980" v="42" actId="313"/>
        <pc:sldMkLst>
          <pc:docMk/>
          <pc:sldMk cId="1733211341" sldId="577"/>
        </pc:sldMkLst>
        <pc:spChg chg="mod">
          <ac:chgData name="Xiaofei Wang" userId="6e1836d3-2ed9-4ae5-8700-9029b71c19c7" providerId="ADAL" clId="{94C8E61D-D642-4D2C-AD0E-87301003D834}" dt="2025-07-26T10:47:19.980" v="42" actId="313"/>
          <ac:spMkLst>
            <pc:docMk/>
            <pc:sldMk cId="1733211341" sldId="577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5.560" v="27" actId="313"/>
        <pc:sldMkLst>
          <pc:docMk/>
          <pc:sldMk cId="3763670568" sldId="578"/>
        </pc:sldMkLst>
        <pc:spChg chg="mod">
          <ac:chgData name="Xiaofei Wang" userId="6e1836d3-2ed9-4ae5-8700-9029b71c19c7" providerId="ADAL" clId="{94C8E61D-D642-4D2C-AD0E-87301003D834}" dt="2025-07-26T10:46:35.560" v="27" actId="313"/>
          <ac:spMkLst>
            <pc:docMk/>
            <pc:sldMk cId="3763670568" sldId="578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4C8E61D-D642-4D2C-AD0E-87301003D834}" dt="2025-07-26T10:46:36.019" v="28" actId="313"/>
        <pc:sldMkLst>
          <pc:docMk/>
          <pc:sldMk cId="1584562281" sldId="579"/>
        </pc:sldMkLst>
        <pc:spChg chg="mod">
          <ac:chgData name="Xiaofei Wang" userId="6e1836d3-2ed9-4ae5-8700-9029b71c19c7" providerId="ADAL" clId="{94C8E61D-D642-4D2C-AD0E-87301003D834}" dt="2025-07-26T10:46:36.019" v="28" actId="313"/>
          <ac:spMkLst>
            <pc:docMk/>
            <pc:sldMk cId="1584562281" sldId="579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6.462" v="29" actId="313"/>
        <pc:sldMkLst>
          <pc:docMk/>
          <pc:sldMk cId="3438463816" sldId="580"/>
        </pc:sldMkLst>
        <pc:spChg chg="mod">
          <ac:chgData name="Xiaofei Wang" userId="6e1836d3-2ed9-4ae5-8700-9029b71c19c7" providerId="ADAL" clId="{94C8E61D-D642-4D2C-AD0E-87301003D834}" dt="2025-07-26T10:46:36.462" v="29" actId="313"/>
          <ac:spMkLst>
            <pc:docMk/>
            <pc:sldMk cId="3438463816" sldId="580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4.085" v="25" actId="313"/>
        <pc:sldMkLst>
          <pc:docMk/>
          <pc:sldMk cId="2061972825" sldId="581"/>
        </pc:sldMkLst>
        <pc:spChg chg="mod">
          <ac:chgData name="Xiaofei Wang" userId="6e1836d3-2ed9-4ae5-8700-9029b71c19c7" providerId="ADAL" clId="{94C8E61D-D642-4D2C-AD0E-87301003D834}" dt="2025-07-26T10:46:34.085" v="25" actId="313"/>
          <ac:spMkLst>
            <pc:docMk/>
            <pc:sldMk cId="2061972825" sldId="581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4C8E61D-D642-4D2C-AD0E-87301003D834}" dt="2025-07-26T10:46:34.995" v="26" actId="313"/>
        <pc:sldMkLst>
          <pc:docMk/>
          <pc:sldMk cId="951965436" sldId="582"/>
        </pc:sldMkLst>
        <pc:spChg chg="mod">
          <ac:chgData name="Xiaofei Wang" userId="6e1836d3-2ed9-4ae5-8700-9029b71c19c7" providerId="ADAL" clId="{94C8E61D-D642-4D2C-AD0E-87301003D834}" dt="2025-07-26T10:46:34.995" v="26" actId="313"/>
          <ac:spMkLst>
            <pc:docMk/>
            <pc:sldMk cId="951965436" sldId="582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7:13.394" v="39" actId="313"/>
        <pc:sldMkLst>
          <pc:docMk/>
          <pc:sldMk cId="119246941" sldId="583"/>
        </pc:sldMkLst>
        <pc:spChg chg="mod">
          <ac:chgData name="Xiaofei Wang" userId="6e1836d3-2ed9-4ae5-8700-9029b71c19c7" providerId="ADAL" clId="{94C8E61D-D642-4D2C-AD0E-87301003D834}" dt="2025-07-26T10:47:13.394" v="39" actId="313"/>
          <ac:spMkLst>
            <pc:docMk/>
            <pc:sldMk cId="119246941" sldId="583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7:15.002" v="40" actId="313"/>
        <pc:sldMkLst>
          <pc:docMk/>
          <pc:sldMk cId="283363829" sldId="584"/>
        </pc:sldMkLst>
        <pc:spChg chg="mod">
          <ac:chgData name="Xiaofei Wang" userId="6e1836d3-2ed9-4ae5-8700-9029b71c19c7" providerId="ADAL" clId="{94C8E61D-D642-4D2C-AD0E-87301003D834}" dt="2025-07-26T10:47:15.002" v="40" actId="313"/>
          <ac:spMkLst>
            <pc:docMk/>
            <pc:sldMk cId="283363829" sldId="584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7:16.140" v="41" actId="313"/>
        <pc:sldMkLst>
          <pc:docMk/>
          <pc:sldMk cId="862746150" sldId="585"/>
        </pc:sldMkLst>
        <pc:spChg chg="mod">
          <ac:chgData name="Xiaofei Wang" userId="6e1836d3-2ed9-4ae5-8700-9029b71c19c7" providerId="ADAL" clId="{94C8E61D-D642-4D2C-AD0E-87301003D834}" dt="2025-07-26T10:47:16.140" v="41" actId="313"/>
          <ac:spMkLst>
            <pc:docMk/>
            <pc:sldMk cId="862746150" sldId="585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2.931" v="23" actId="313"/>
        <pc:sldMkLst>
          <pc:docMk/>
          <pc:sldMk cId="2837893876" sldId="586"/>
        </pc:sldMkLst>
        <pc:spChg chg="mod">
          <ac:chgData name="Xiaofei Wang" userId="6e1836d3-2ed9-4ae5-8700-9029b71c19c7" providerId="ADAL" clId="{94C8E61D-D642-4D2C-AD0E-87301003D834}" dt="2025-07-26T10:46:32.931" v="23" actId="313"/>
          <ac:spMkLst>
            <pc:docMk/>
            <pc:sldMk cId="2837893876" sldId="586"/>
            <ac:spMk id="4" creationId="{1D9EFF77-43B9-444D-A27C-18E8CE3FE12A}"/>
          </ac:spMkLst>
        </pc:spChg>
      </pc:sldChg>
      <pc:sldChg chg="modSp mod">
        <pc:chgData name="Xiaofei Wang" userId="6e1836d3-2ed9-4ae5-8700-9029b71c19c7" providerId="ADAL" clId="{94C8E61D-D642-4D2C-AD0E-87301003D834}" dt="2025-07-26T10:46:33.563" v="24" actId="313"/>
        <pc:sldMkLst>
          <pc:docMk/>
          <pc:sldMk cId="2378588164" sldId="587"/>
        </pc:sldMkLst>
        <pc:spChg chg="mod">
          <ac:chgData name="Xiaofei Wang" userId="6e1836d3-2ed9-4ae5-8700-9029b71c19c7" providerId="ADAL" clId="{94C8E61D-D642-4D2C-AD0E-87301003D834}" dt="2025-07-26T10:46:33.563" v="24" actId="313"/>
          <ac:spMkLst>
            <pc:docMk/>
            <pc:sldMk cId="2378588164" sldId="587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7:09.077" v="38" actId="313"/>
        <pc:sldMkLst>
          <pc:docMk/>
          <pc:sldMk cId="4275805725" sldId="588"/>
        </pc:sldMkLst>
        <pc:spChg chg="mod">
          <ac:chgData name="Xiaofei Wang" userId="6e1836d3-2ed9-4ae5-8700-9029b71c19c7" providerId="ADAL" clId="{94C8E61D-D642-4D2C-AD0E-87301003D834}" dt="2025-07-26T10:47:09.077" v="38" actId="313"/>
          <ac:spMkLst>
            <pc:docMk/>
            <pc:sldMk cId="4275805725" sldId="588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94C8E61D-D642-4D2C-AD0E-87301003D834}" dt="2025-07-26T10:46:31.550" v="21" actId="313"/>
        <pc:sldMkLst>
          <pc:docMk/>
          <pc:sldMk cId="2918627719" sldId="589"/>
        </pc:sldMkLst>
        <pc:spChg chg="mod">
          <ac:chgData name="Xiaofei Wang" userId="6e1836d3-2ed9-4ae5-8700-9029b71c19c7" providerId="ADAL" clId="{94C8E61D-D642-4D2C-AD0E-87301003D834}" dt="2025-07-26T10:46:31.550" v="21" actId="313"/>
          <ac:spMkLst>
            <pc:docMk/>
            <pc:sldMk cId="2918627719" sldId="589"/>
            <ac:spMk id="4" creationId="{2606ABE4-DBD3-40EA-48D6-8E8C22B88EF6}"/>
          </ac:spMkLst>
        </pc:spChg>
      </pc:sldChg>
      <pc:sldChg chg="modSp mod">
        <pc:chgData name="Xiaofei Wang" userId="6e1836d3-2ed9-4ae5-8700-9029b71c19c7" providerId="ADAL" clId="{94C8E61D-D642-4D2C-AD0E-87301003D834}" dt="2025-07-26T10:46:32.334" v="22" actId="313"/>
        <pc:sldMkLst>
          <pc:docMk/>
          <pc:sldMk cId="1177916574" sldId="590"/>
        </pc:sldMkLst>
        <pc:spChg chg="mod">
          <ac:chgData name="Xiaofei Wang" userId="6e1836d3-2ed9-4ae5-8700-9029b71c19c7" providerId="ADAL" clId="{94C8E61D-D642-4D2C-AD0E-87301003D834}" dt="2025-07-26T10:46:32.334" v="22" actId="313"/>
          <ac:spMkLst>
            <pc:docMk/>
            <pc:sldMk cId="1177916574" sldId="590"/>
            <ac:spMk id="6" creationId="{AAFB9AF7-7F25-A5C6-AE8C-9A0C90079D3F}"/>
          </ac:spMkLst>
        </pc:spChg>
      </pc:sldChg>
      <pc:sldChg chg="modSp mod">
        <pc:chgData name="Xiaofei Wang" userId="6e1836d3-2ed9-4ae5-8700-9029b71c19c7" providerId="ADAL" clId="{94C8E61D-D642-4D2C-AD0E-87301003D834}" dt="2025-07-26T10:47:08.287" v="37" actId="313"/>
        <pc:sldMkLst>
          <pc:docMk/>
          <pc:sldMk cId="3174093490" sldId="591"/>
        </pc:sldMkLst>
        <pc:spChg chg="mod">
          <ac:chgData name="Xiaofei Wang" userId="6e1836d3-2ed9-4ae5-8700-9029b71c19c7" providerId="ADAL" clId="{94C8E61D-D642-4D2C-AD0E-87301003D834}" dt="2025-07-26T10:47:08.287" v="37" actId="313"/>
          <ac:spMkLst>
            <pc:docMk/>
            <pc:sldMk cId="3174093490" sldId="591"/>
            <ac:spMk id="6" creationId="{A12AD2FF-4E8D-EDA5-C56F-2F4B58E75191}"/>
          </ac:spMkLst>
        </pc:spChg>
      </pc:sldChg>
      <pc:sldChg chg="modSp mod">
        <pc:chgData name="Xiaofei Wang" userId="6e1836d3-2ed9-4ae5-8700-9029b71c19c7" providerId="ADAL" clId="{94C8E61D-D642-4D2C-AD0E-87301003D834}" dt="2025-07-26T10:46:27.672" v="19" actId="313"/>
        <pc:sldMkLst>
          <pc:docMk/>
          <pc:sldMk cId="372841736" sldId="592"/>
        </pc:sldMkLst>
        <pc:spChg chg="mod">
          <ac:chgData name="Xiaofei Wang" userId="6e1836d3-2ed9-4ae5-8700-9029b71c19c7" providerId="ADAL" clId="{94C8E61D-D642-4D2C-AD0E-87301003D834}" dt="2025-07-26T10:46:27.672" v="19" actId="313"/>
          <ac:spMkLst>
            <pc:docMk/>
            <pc:sldMk cId="372841736" sldId="592"/>
            <ac:spMk id="4" creationId="{B741ED38-B1F4-C68A-1143-A83DB3C77B7B}"/>
          </ac:spMkLst>
        </pc:spChg>
      </pc:sldChg>
      <pc:sldChg chg="modSp mod">
        <pc:chgData name="Xiaofei Wang" userId="6e1836d3-2ed9-4ae5-8700-9029b71c19c7" providerId="ADAL" clId="{94C8E61D-D642-4D2C-AD0E-87301003D834}" dt="2025-07-26T10:46:30.674" v="20" actId="313"/>
        <pc:sldMkLst>
          <pc:docMk/>
          <pc:sldMk cId="483752520" sldId="593"/>
        </pc:sldMkLst>
        <pc:spChg chg="mod">
          <ac:chgData name="Xiaofei Wang" userId="6e1836d3-2ed9-4ae5-8700-9029b71c19c7" providerId="ADAL" clId="{94C8E61D-D642-4D2C-AD0E-87301003D834}" dt="2025-07-26T10:46:30.674" v="20" actId="313"/>
          <ac:spMkLst>
            <pc:docMk/>
            <pc:sldMk cId="483752520" sldId="593"/>
            <ac:spMk id="6" creationId="{FF869C0F-BA2C-9E8C-4877-E2121A598489}"/>
          </ac:spMkLst>
        </pc:spChg>
      </pc:sldChg>
      <pc:sldChg chg="modSp mod">
        <pc:chgData name="Xiaofei Wang" userId="6e1836d3-2ed9-4ae5-8700-9029b71c19c7" providerId="ADAL" clId="{94C8E61D-D642-4D2C-AD0E-87301003D834}" dt="2025-07-26T10:47:06.165" v="36" actId="313"/>
        <pc:sldMkLst>
          <pc:docMk/>
          <pc:sldMk cId="1599182666" sldId="594"/>
        </pc:sldMkLst>
        <pc:spChg chg="mod">
          <ac:chgData name="Xiaofei Wang" userId="6e1836d3-2ed9-4ae5-8700-9029b71c19c7" providerId="ADAL" clId="{94C8E61D-D642-4D2C-AD0E-87301003D834}" dt="2025-07-26T10:47:06.165" v="36" actId="313"/>
          <ac:spMkLst>
            <pc:docMk/>
            <pc:sldMk cId="1599182666" sldId="594"/>
            <ac:spMk id="6" creationId="{2603CA30-82D8-0B8B-210B-04262D4A786A}"/>
          </ac:spMkLst>
        </pc:spChg>
      </pc:sldChg>
      <pc:sldChg chg="modSp mod">
        <pc:chgData name="Xiaofei Wang" userId="6e1836d3-2ed9-4ae5-8700-9029b71c19c7" providerId="ADAL" clId="{94C8E61D-D642-4D2C-AD0E-87301003D834}" dt="2025-07-29T14:50:50.537" v="172" actId="20577"/>
        <pc:sldMkLst>
          <pc:docMk/>
          <pc:sldMk cId="351480562" sldId="595"/>
        </pc:sldMkLst>
        <pc:spChg chg="mod">
          <ac:chgData name="Xiaofei Wang" userId="6e1836d3-2ed9-4ae5-8700-9029b71c19c7" providerId="ADAL" clId="{94C8E61D-D642-4D2C-AD0E-87301003D834}" dt="2025-07-29T14:50:50.537" v="172" actId="20577"/>
          <ac:spMkLst>
            <pc:docMk/>
            <pc:sldMk cId="351480562" sldId="595"/>
            <ac:spMk id="3" creationId="{26A135CC-1B69-9AD1-7E46-5B2CA537C97F}"/>
          </ac:spMkLst>
        </pc:spChg>
        <pc:spChg chg="mod">
          <ac:chgData name="Xiaofei Wang" userId="6e1836d3-2ed9-4ae5-8700-9029b71c19c7" providerId="ADAL" clId="{94C8E61D-D642-4D2C-AD0E-87301003D834}" dt="2025-07-26T10:46:16.457" v="17" actId="313"/>
          <ac:spMkLst>
            <pc:docMk/>
            <pc:sldMk cId="351480562" sldId="595"/>
            <ac:spMk id="4" creationId="{7EEECD5D-B340-C9EC-CB0E-E7CA0AB1A00E}"/>
          </ac:spMkLst>
        </pc:spChg>
      </pc:sldChg>
      <pc:sldChg chg="modSp mod">
        <pc:chgData name="Xiaofei Wang" userId="6e1836d3-2ed9-4ae5-8700-9029b71c19c7" providerId="ADAL" clId="{94C8E61D-D642-4D2C-AD0E-87301003D834}" dt="2025-07-29T12:40:10.908" v="156" actId="400"/>
        <pc:sldMkLst>
          <pc:docMk/>
          <pc:sldMk cId="4163113830" sldId="596"/>
        </pc:sldMkLst>
        <pc:spChg chg="mod">
          <ac:chgData name="Xiaofei Wang" userId="6e1836d3-2ed9-4ae5-8700-9029b71c19c7" providerId="ADAL" clId="{94C8E61D-D642-4D2C-AD0E-87301003D834}" dt="2025-07-29T12:40:10.908" v="156" actId="400"/>
          <ac:spMkLst>
            <pc:docMk/>
            <pc:sldMk cId="4163113830" sldId="596"/>
            <ac:spMk id="3" creationId="{2F196579-BB27-AAEA-BA65-27527333BDBF}"/>
          </ac:spMkLst>
        </pc:spChg>
        <pc:spChg chg="mod">
          <ac:chgData name="Xiaofei Wang" userId="6e1836d3-2ed9-4ae5-8700-9029b71c19c7" providerId="ADAL" clId="{94C8E61D-D642-4D2C-AD0E-87301003D834}" dt="2025-07-26T10:46:17.391" v="18" actId="313"/>
          <ac:spMkLst>
            <pc:docMk/>
            <pc:sldMk cId="4163113830" sldId="596"/>
            <ac:spMk id="6" creationId="{12880211-A597-688A-AFDD-112BD7D5A142}"/>
          </ac:spMkLst>
        </pc:spChg>
      </pc:sldChg>
      <pc:sldChg chg="modSp mod">
        <pc:chgData name="Xiaofei Wang" userId="6e1836d3-2ed9-4ae5-8700-9029b71c19c7" providerId="ADAL" clId="{94C8E61D-D642-4D2C-AD0E-87301003D834}" dt="2025-07-29T12:46:42.049" v="165" actId="400"/>
        <pc:sldMkLst>
          <pc:docMk/>
          <pc:sldMk cId="2907925198" sldId="597"/>
        </pc:sldMkLst>
        <pc:spChg chg="mod">
          <ac:chgData name="Xiaofei Wang" userId="6e1836d3-2ed9-4ae5-8700-9029b71c19c7" providerId="ADAL" clId="{94C8E61D-D642-4D2C-AD0E-87301003D834}" dt="2025-07-29T12:46:42.049" v="165" actId="400"/>
          <ac:spMkLst>
            <pc:docMk/>
            <pc:sldMk cId="2907925198" sldId="597"/>
            <ac:spMk id="3" creationId="{42D5FC8D-94B6-4899-2BC3-D06C99551E21}"/>
          </ac:spMkLst>
        </pc:spChg>
        <pc:spChg chg="mod">
          <ac:chgData name="Xiaofei Wang" userId="6e1836d3-2ed9-4ae5-8700-9029b71c19c7" providerId="ADAL" clId="{94C8E61D-D642-4D2C-AD0E-87301003D834}" dt="2025-07-26T10:46:46.941" v="35" actId="20577"/>
          <ac:spMkLst>
            <pc:docMk/>
            <pc:sldMk cId="2907925198" sldId="597"/>
            <ac:spMk id="6" creationId="{12F70D85-C9EC-F55B-E702-312272B11882}"/>
          </ac:spMkLst>
        </pc:spChg>
      </pc:sldChg>
      <pc:sldChg chg="modSp add del mod">
        <pc:chgData name="Xiaofei Wang" userId="6e1836d3-2ed9-4ae5-8700-9029b71c19c7" providerId="ADAL" clId="{94C8E61D-D642-4D2C-AD0E-87301003D834}" dt="2025-07-29T14:50:44.264" v="170" actId="47"/>
        <pc:sldMkLst>
          <pc:docMk/>
          <pc:sldMk cId="907635828" sldId="598"/>
        </pc:sldMkLst>
        <pc:spChg chg="mod">
          <ac:chgData name="Xiaofei Wang" userId="6e1836d3-2ed9-4ae5-8700-9029b71c19c7" providerId="ADAL" clId="{94C8E61D-D642-4D2C-AD0E-87301003D834}" dt="2025-07-29T12:23:42.972" v="78" actId="20577"/>
          <ac:spMkLst>
            <pc:docMk/>
            <pc:sldMk cId="907635828" sldId="598"/>
            <ac:spMk id="2" creationId="{8C063291-5BC1-C5DD-A158-3CDC3CBC6E2F}"/>
          </ac:spMkLst>
        </pc:spChg>
        <pc:spChg chg="mod">
          <ac:chgData name="Xiaofei Wang" userId="6e1836d3-2ed9-4ae5-8700-9029b71c19c7" providerId="ADAL" clId="{94C8E61D-D642-4D2C-AD0E-87301003D834}" dt="2025-07-29T13:45:51.378" v="169" actId="400"/>
          <ac:spMkLst>
            <pc:docMk/>
            <pc:sldMk cId="907635828" sldId="598"/>
            <ac:spMk id="3" creationId="{3DCD6D01-A695-8022-96C3-4568AD416FE0}"/>
          </ac:spMkLst>
        </pc:spChg>
      </pc:sldChg>
      <pc:sldChg chg="modSp add del mod">
        <pc:chgData name="Xiaofei Wang" userId="6e1836d3-2ed9-4ae5-8700-9029b71c19c7" providerId="ADAL" clId="{94C8E61D-D642-4D2C-AD0E-87301003D834}" dt="2025-07-29T14:50:44.264" v="170" actId="47"/>
        <pc:sldMkLst>
          <pc:docMk/>
          <pc:sldMk cId="2780544124" sldId="599"/>
        </pc:sldMkLst>
        <pc:spChg chg="mod">
          <ac:chgData name="Xiaofei Wang" userId="6e1836d3-2ed9-4ae5-8700-9029b71c19c7" providerId="ADAL" clId="{94C8E61D-D642-4D2C-AD0E-87301003D834}" dt="2025-07-29T12:24:11.887" v="102" actId="20577"/>
          <ac:spMkLst>
            <pc:docMk/>
            <pc:sldMk cId="2780544124" sldId="599"/>
            <ac:spMk id="2" creationId="{E65CB547-3A2D-E807-2F6A-F6B79F8EB684}"/>
          </ac:spMkLst>
        </pc:spChg>
        <pc:spChg chg="mod">
          <ac:chgData name="Xiaofei Wang" userId="6e1836d3-2ed9-4ae5-8700-9029b71c19c7" providerId="ADAL" clId="{94C8E61D-D642-4D2C-AD0E-87301003D834}" dt="2025-07-29T12:25:04.088" v="135" actId="6549"/>
          <ac:spMkLst>
            <pc:docMk/>
            <pc:sldMk cId="2780544124" sldId="599"/>
            <ac:spMk id="3" creationId="{B5ED28DE-F08F-968A-EFEB-6B88EB15B36E}"/>
          </ac:spMkLst>
        </pc:spChg>
      </pc:sldChg>
      <pc:sldMasterChg chg="modSp modSldLayout">
        <pc:chgData name="Xiaofei Wang" userId="6e1836d3-2ed9-4ae5-8700-9029b71c19c7" providerId="ADAL" clId="{94C8E61D-D642-4D2C-AD0E-87301003D834}" dt="2025-07-26T10:48:12.974" v="5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4C8E61D-D642-4D2C-AD0E-87301003D834}" dt="2025-07-26T10:48:12.974" v="50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94C8E61D-D642-4D2C-AD0E-87301003D834}" dt="2025-07-26T10:45:57.175" v="15" actId="313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94C8E61D-D642-4D2C-AD0E-87301003D834}" dt="2025-07-26T10:45:53.442" v="6" actId="313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94C8E61D-D642-4D2C-AD0E-87301003D834}" dt="2025-07-26T10:45:53.442" v="6" actId="313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4.676" v="7" actId="313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94C8E61D-D642-4D2C-AD0E-87301003D834}" dt="2025-07-26T10:45:54.676" v="7" actId="31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5.199" v="8" actId="313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94C8E61D-D642-4D2C-AD0E-87301003D834}" dt="2025-07-26T10:45:55.199" v="8" actId="31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5.482" v="9" actId="313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94C8E61D-D642-4D2C-AD0E-87301003D834}" dt="2025-07-26T10:45:55.482" v="9" actId="31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5.878" v="10" actId="313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94C8E61D-D642-4D2C-AD0E-87301003D834}" dt="2025-07-26T10:45:55.878" v="10" actId="31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6.118" v="11" actId="313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94C8E61D-D642-4D2C-AD0E-87301003D834}" dt="2025-07-26T10:45:56.118" v="11" actId="31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6.337" v="12" actId="313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94C8E61D-D642-4D2C-AD0E-87301003D834}" dt="2025-07-26T10:45:56.337" v="12" actId="313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6.657" v="13" actId="313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94C8E61D-D642-4D2C-AD0E-87301003D834}" dt="2025-07-26T10:45:56.657" v="13" actId="31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4C8E61D-D642-4D2C-AD0E-87301003D834}" dt="2025-07-26T10:45:56.938" v="14" actId="313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94C8E61D-D642-4D2C-AD0E-87301003D834}" dt="2025-07-26T10:45:56.938" v="14" actId="313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63154"/>
              </p:ext>
            </p:extLst>
          </p:nvPr>
        </p:nvGraphicFramePr>
        <p:xfrm>
          <a:off x="1001395" y="3048000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395" y="3048000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60010-B5BF-E7A2-5E49-660BC791E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5FF48-D9BC-6A48-2F85-38D8C2F7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489336-15E4-E12A-E96B-87DD9700A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11-25/188r0</a:t>
            </a:r>
          </a:p>
          <a:p>
            <a:endParaRPr lang="en-US" dirty="0"/>
          </a:p>
          <a:p>
            <a:r>
              <a:rPr lang="en-US" dirty="0"/>
              <a:t>Mover: 	Ming Gan</a:t>
            </a:r>
          </a:p>
          <a:p>
            <a:r>
              <a:rPr lang="en-US" dirty="0"/>
              <a:t>Second:	Gaurang Naik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DDAA15-CB3F-B97C-1015-9A447FF95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F5A4B-1647-CAEB-A542-8A120D3FBD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AFB9AF7-7F25-A5C6-AE8C-9A0C90079D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177916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AFD3F-23CB-AEF8-246D-A29E16BAD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F2056-7427-4927-D7DD-EE1799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57E673-D34C-D0DB-D3C0-C6E532E4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11-25/224r0 AIML SC January 2025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C8947F-12EF-846F-F17B-16CC8F3909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5B7F0E-FD12-FDB9-3904-00C6D18FE1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12AD2FF-4E8D-EDA5-C56F-2F4B58E751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174093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</a:t>
            </a:r>
            <a:r>
              <a:rPr lang="en-US"/>
              <a:t>-- #12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93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11-24/2078r0</a:t>
            </a:r>
          </a:p>
          <a:p>
            <a:endParaRPr lang="en-US" dirty="0"/>
          </a:p>
          <a:p>
            <a:r>
              <a:rPr lang="en-US" dirty="0"/>
              <a:t>Mover: 	Harry Bims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378588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11-24/2003r0 AIML SC November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27580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#8 -- #10</a:t>
            </a:r>
          </a:p>
          <a:p>
            <a:r>
              <a:rPr lang="en-US" dirty="0"/>
              <a:t>Straw Polls #1 -- #1</a:t>
            </a:r>
          </a:p>
          <a:p>
            <a:r>
              <a:rPr lang="en-US" dirty="0"/>
              <a:t>Hybrid </a:t>
            </a:r>
            <a:r>
              <a:rPr lang="en-US"/>
              <a:t>Mode Plenary </a:t>
            </a:r>
            <a:r>
              <a:rPr lang="en-US" dirty="0"/>
              <a:t>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72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11-24/1648r0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951965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11-24/1325r0 AIML SC July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19246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following document should be approved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83363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document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</a:t>
            </a:r>
          </a:p>
          <a:p>
            <a:endParaRPr lang="en-US" dirty="0"/>
          </a:p>
          <a:p>
            <a:r>
              <a:rPr lang="en-US" dirty="0"/>
              <a:t>Mover:	Harry Bims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862746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2025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#6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1E799-E921-A63A-7654-26EB5FB44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AF670-CC7A-99EF-EDE1-277552F7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135CC-1B69-9AD1-7E46-5B2CA537C9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#17 </a:t>
            </a:r>
            <a:r>
              <a:rPr lang="en-US"/>
              <a:t>-- #18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ECD5D-B340-C9EC-CB0E-E7CA0AB1A0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F4CD8-A1C7-6DC5-8B40-83FDF8BEB8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7C8E-A0E9-3205-AF17-3EE03FC72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8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48378-7135-EF0E-3744-BACA24FAE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C06B4-69D8-3F65-5A25-E9B5F58A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196579-BB27-AAEA-BA65-27527333B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11-25/1058r0</a:t>
            </a:r>
          </a:p>
          <a:p>
            <a:endParaRPr lang="en-US" dirty="0"/>
          </a:p>
          <a:p>
            <a:r>
              <a:rPr lang="en-US" dirty="0"/>
              <a:t>Mover: 	Jim Lansford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A234CC5-6CD4-2CAA-109C-159B7A4BB8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1CDE4-12C6-B9DA-4AC9-E9F516B2D9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2880211-A597-688A-AFDD-112BD7D5A1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16311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BC77C-810E-873E-31D4-772D670BF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9731B-BB58-0D97-8D95-BB36EB422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5FC8D-94B6-4899-2BC3-D06C99551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11-25/1013r0 AIML SC May 2025 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5A46CF-300F-52A6-14F6-87B13EF2DA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AC67B2-E457-DEB2-572B-A5BAC0EF32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2F70D85-C9EC-F55B-E702-312272B1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90792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972AE-2752-6D15-B23F-E01297B03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C1BF1-B020-9260-361F-2DC8550D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3A761-A890-550F-658B-5B6F26E99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#16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1ED38-B1F4-C68A-1143-A83DB3C77B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DBA65-E17B-A803-CDFA-F8C56300E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4F9FC-EEEA-F440-1C92-8530C6B015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1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6A591-CF2E-8974-119F-66A656A0B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E81D-9AC6-AF2C-EA08-642AA75C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A04109-411A-E464-DE93-3CA81F16A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11-25/591r0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Liangxiao Xin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40B344-C89E-8FA9-726B-735AE06A0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1CB57-B790-3668-E08E-AB311C0698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F869C0F-BA2C-9E8C-4877-E2121A5984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8375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84F2E-375E-412D-E22B-7E4A2837C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55258-328E-8F0C-E959-617496A0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59CF25-2CB8-C2D1-49FC-73937D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11-25/606r0 AIML SC March 2025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Jim Lansford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B4635D-2FAD-8C8F-9262-0E84BC26F5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5B779-0C2C-FE1B-22D8-0C7DCDDB4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603CA30-82D8-0B8B-210B-04262D4A78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59918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DCDC6-8FED-6EB0-FC09-00336B9A0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4B46-2E04-0BE7-D2BB-054305A4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2580-C2BB-9482-9687-B7ECAB2638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#13 -- #14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6ABE4-DBD3-40EA-48D6-8E8C22B88E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AE65C-4B90-4D08-CEC0-9CF9EDCAED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545D-E758-1052-0883-A24CFB1669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2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11591</TotalTime>
  <Words>1096</Words>
  <Application>Microsoft Office PowerPoint</Application>
  <PresentationFormat>Widescreen</PresentationFormat>
  <Paragraphs>261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July 2025 Motions &amp; Straw Polls</vt:lpstr>
      <vt:lpstr>Motion #17 Approve Agenda</vt:lpstr>
      <vt:lpstr>Motion #18 Minutes approval</vt:lpstr>
      <vt:lpstr>May 2025 Motions &amp; Straw Polls</vt:lpstr>
      <vt:lpstr>Motion #15 Approve Agenda</vt:lpstr>
      <vt:lpstr>Motion #16 Minutes approval</vt:lpstr>
      <vt:lpstr>March 2025 Motions &amp; Straw Polls</vt:lpstr>
      <vt:lpstr>Motion #13 Approve Agenda</vt:lpstr>
      <vt:lpstr>Motion #14 Minutes approval</vt:lpstr>
      <vt:lpstr>January 2025 Motions &amp; Straw Polls</vt:lpstr>
      <vt:lpstr>Motion #11 Approve Agenda</vt:lpstr>
      <vt:lpstr>Motion #12 Minutes approval</vt:lpstr>
      <vt:lpstr>November 2024 Motions &amp; Straw Polls</vt:lpstr>
      <vt:lpstr>Motion #8 Approve Agenda</vt:lpstr>
      <vt:lpstr>Motion #9 Minutes approval</vt:lpstr>
      <vt:lpstr>SP #1 Report Draft</vt:lpstr>
      <vt:lpstr>Motion #10 Report Draft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98</cp:revision>
  <cp:lastPrinted>1601-01-01T00:00:00Z</cp:lastPrinted>
  <dcterms:created xsi:type="dcterms:W3CDTF">2018-05-05T22:00:08Z</dcterms:created>
  <dcterms:modified xsi:type="dcterms:W3CDTF">2025-07-29T14:50:53Z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