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332" r:id="rId3"/>
    <p:sldId id="592" r:id="rId4"/>
    <p:sldId id="593" r:id="rId5"/>
    <p:sldId id="594" r:id="rId6"/>
    <p:sldId id="589" r:id="rId7"/>
    <p:sldId id="590" r:id="rId8"/>
    <p:sldId id="591" r:id="rId9"/>
    <p:sldId id="586" r:id="rId10"/>
    <p:sldId id="587" r:id="rId11"/>
    <p:sldId id="588" r:id="rId12"/>
    <p:sldId id="581" r:id="rId13"/>
    <p:sldId id="582" r:id="rId14"/>
    <p:sldId id="583" r:id="rId15"/>
    <p:sldId id="584" r:id="rId16"/>
    <p:sldId id="585" r:id="rId17"/>
    <p:sldId id="578" r:id="rId18"/>
    <p:sldId id="579" r:id="rId19"/>
    <p:sldId id="580" r:id="rId20"/>
    <p:sldId id="573" r:id="rId21"/>
    <p:sldId id="317" r:id="rId22"/>
    <p:sldId id="577" r:id="rId23"/>
    <p:sldId id="334" r:id="rId24"/>
    <p:sldId id="575" r:id="rId2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CF1A729-476B-438A-9290-B5D6914D28CC}" v="3" dt="2025-05-13T11:35:42.6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84" d="100"/>
          <a:sy n="84" d="100"/>
        </p:scale>
        <p:origin x="72" y="7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iaofei Wang" userId="6e1836d3-2ed9-4ae5-8700-9029b71c19c7" providerId="ADAL" clId="{9CF1A729-476B-438A-9290-B5D6914D28CC}"/>
    <pc:docChg chg="custSel addSld delSld modSld modMainMaster">
      <pc:chgData name="Xiaofei Wang" userId="6e1836d3-2ed9-4ae5-8700-9029b71c19c7" providerId="ADAL" clId="{9CF1A729-476B-438A-9290-B5D6914D28CC}" dt="2025-05-13T11:44:12.568" v="131" actId="400"/>
      <pc:docMkLst>
        <pc:docMk/>
      </pc:docMkLst>
      <pc:sldChg chg="modSp mod">
        <pc:chgData name="Xiaofei Wang" userId="6e1836d3-2ed9-4ae5-8700-9029b71c19c7" providerId="ADAL" clId="{9CF1A729-476B-438A-9290-B5D6914D28CC}" dt="2025-05-13T09:31:02.412" v="58" actId="1076"/>
        <pc:sldMkLst>
          <pc:docMk/>
          <pc:sldMk cId="0" sldId="256"/>
        </pc:sldMkLst>
        <pc:spChg chg="mod">
          <ac:chgData name="Xiaofei Wang" userId="6e1836d3-2ed9-4ae5-8700-9029b71c19c7" providerId="ADAL" clId="{9CF1A729-476B-438A-9290-B5D6914D28CC}" dt="2025-05-13T07:50:03.860" v="28" actId="313"/>
          <ac:spMkLst>
            <pc:docMk/>
            <pc:sldMk cId="0" sldId="256"/>
            <ac:spMk id="6" creationId="{00000000-0000-0000-0000-000000000000}"/>
          </ac:spMkLst>
        </pc:spChg>
        <pc:spChg chg="mod">
          <ac:chgData name="Xiaofei Wang" userId="6e1836d3-2ed9-4ae5-8700-9029b71c19c7" providerId="ADAL" clId="{9CF1A729-476B-438A-9290-B5D6914D28CC}" dt="2025-05-13T07:51:05.920" v="57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Xiaofei Wang" userId="6e1836d3-2ed9-4ae5-8700-9029b71c19c7" providerId="ADAL" clId="{9CF1A729-476B-438A-9290-B5D6914D28CC}" dt="2025-05-13T09:31:02.412" v="58" actId="1076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 mod">
        <pc:chgData name="Xiaofei Wang" userId="6e1836d3-2ed9-4ae5-8700-9029b71c19c7" providerId="ADAL" clId="{9CF1A729-476B-438A-9290-B5D6914D28CC}" dt="2025-05-13T07:50:31.139" v="40" actId="313"/>
        <pc:sldMkLst>
          <pc:docMk/>
          <pc:sldMk cId="4139467677" sldId="317"/>
        </pc:sldMkLst>
        <pc:spChg chg="mod">
          <ac:chgData name="Xiaofei Wang" userId="6e1836d3-2ed9-4ae5-8700-9029b71c19c7" providerId="ADAL" clId="{9CF1A729-476B-438A-9290-B5D6914D28CC}" dt="2025-05-13T07:50:31.139" v="40" actId="313"/>
          <ac:spMkLst>
            <pc:docMk/>
            <pc:sldMk cId="4139467677" sldId="317"/>
            <ac:spMk id="6" creationId="{00000000-0000-0000-0000-000000000000}"/>
          </ac:spMkLst>
        </pc:spChg>
      </pc:sldChg>
      <pc:sldChg chg="modSp mod">
        <pc:chgData name="Xiaofei Wang" userId="6e1836d3-2ed9-4ae5-8700-9029b71c19c7" providerId="ADAL" clId="{9CF1A729-476B-438A-9290-B5D6914D28CC}" dt="2025-05-13T07:50:32.664" v="41" actId="313"/>
        <pc:sldMkLst>
          <pc:docMk/>
          <pc:sldMk cId="851692258" sldId="334"/>
        </pc:sldMkLst>
        <pc:spChg chg="mod">
          <ac:chgData name="Xiaofei Wang" userId="6e1836d3-2ed9-4ae5-8700-9029b71c19c7" providerId="ADAL" clId="{9CF1A729-476B-438A-9290-B5D6914D28CC}" dt="2025-05-13T07:50:32.664" v="41" actId="313"/>
          <ac:spMkLst>
            <pc:docMk/>
            <pc:sldMk cId="851692258" sldId="334"/>
            <ac:spMk id="6" creationId="{00000000-0000-0000-0000-000000000000}"/>
          </ac:spMkLst>
        </pc:spChg>
      </pc:sldChg>
      <pc:sldChg chg="modSp mod">
        <pc:chgData name="Xiaofei Wang" userId="6e1836d3-2ed9-4ae5-8700-9029b71c19c7" providerId="ADAL" clId="{9CF1A729-476B-438A-9290-B5D6914D28CC}" dt="2025-05-13T07:50:28.237" v="39" actId="313"/>
        <pc:sldMkLst>
          <pc:docMk/>
          <pc:sldMk cId="3253965221" sldId="573"/>
        </pc:sldMkLst>
        <pc:spChg chg="mod">
          <ac:chgData name="Xiaofei Wang" userId="6e1836d3-2ed9-4ae5-8700-9029b71c19c7" providerId="ADAL" clId="{9CF1A729-476B-438A-9290-B5D6914D28CC}" dt="2025-05-13T07:50:28.237" v="39" actId="313"/>
          <ac:spMkLst>
            <pc:docMk/>
            <pc:sldMk cId="3253965221" sldId="573"/>
            <ac:spMk id="4" creationId="{1D9EFF77-43B9-444D-A27C-18E8CE3FE12A}"/>
          </ac:spMkLst>
        </pc:spChg>
      </pc:sldChg>
      <pc:sldChg chg="modSp mod">
        <pc:chgData name="Xiaofei Wang" userId="6e1836d3-2ed9-4ae5-8700-9029b71c19c7" providerId="ADAL" clId="{9CF1A729-476B-438A-9290-B5D6914D28CC}" dt="2025-05-13T07:50:34.085" v="42" actId="313"/>
        <pc:sldMkLst>
          <pc:docMk/>
          <pc:sldMk cId="2394728430" sldId="575"/>
        </pc:sldMkLst>
        <pc:spChg chg="mod">
          <ac:chgData name="Xiaofei Wang" userId="6e1836d3-2ed9-4ae5-8700-9029b71c19c7" providerId="ADAL" clId="{9CF1A729-476B-438A-9290-B5D6914D28CC}" dt="2025-05-13T07:50:34.085" v="42" actId="313"/>
          <ac:spMkLst>
            <pc:docMk/>
            <pc:sldMk cId="2394728430" sldId="575"/>
            <ac:spMk id="6" creationId="{00000000-0000-0000-0000-000000000000}"/>
          </ac:spMkLst>
        </pc:spChg>
      </pc:sldChg>
      <pc:sldChg chg="modSp mod">
        <pc:chgData name="Xiaofei Wang" userId="6e1836d3-2ed9-4ae5-8700-9029b71c19c7" providerId="ADAL" clId="{9CF1A729-476B-438A-9290-B5D6914D28CC}" dt="2025-05-13T07:50:19.109" v="37" actId="313"/>
        <pc:sldMkLst>
          <pc:docMk/>
          <pc:sldMk cId="3763670568" sldId="578"/>
        </pc:sldMkLst>
        <pc:spChg chg="mod">
          <ac:chgData name="Xiaofei Wang" userId="6e1836d3-2ed9-4ae5-8700-9029b71c19c7" providerId="ADAL" clId="{9CF1A729-476B-438A-9290-B5D6914D28CC}" dt="2025-05-13T07:50:19.109" v="37" actId="313"/>
          <ac:spMkLst>
            <pc:docMk/>
            <pc:sldMk cId="3763670568" sldId="578"/>
            <ac:spMk id="4" creationId="{1D9EFF77-43B9-444D-A27C-18E8CE3FE12A}"/>
          </ac:spMkLst>
        </pc:spChg>
      </pc:sldChg>
      <pc:sldChg chg="modSp mod">
        <pc:chgData name="Xiaofei Wang" userId="6e1836d3-2ed9-4ae5-8700-9029b71c19c7" providerId="ADAL" clId="{9CF1A729-476B-438A-9290-B5D6914D28CC}" dt="2025-05-13T07:50:20.627" v="38" actId="313"/>
        <pc:sldMkLst>
          <pc:docMk/>
          <pc:sldMk cId="1584562281" sldId="579"/>
        </pc:sldMkLst>
        <pc:spChg chg="mod">
          <ac:chgData name="Xiaofei Wang" userId="6e1836d3-2ed9-4ae5-8700-9029b71c19c7" providerId="ADAL" clId="{9CF1A729-476B-438A-9290-B5D6914D28CC}" dt="2025-05-13T07:50:20.627" v="38" actId="313"/>
          <ac:spMkLst>
            <pc:docMk/>
            <pc:sldMk cId="1584562281" sldId="579"/>
            <ac:spMk id="6" creationId="{00000000-0000-0000-0000-000000000000}"/>
          </ac:spMkLst>
        </pc:spChg>
      </pc:sldChg>
      <pc:sldChg chg="modSp mod">
        <pc:chgData name="Xiaofei Wang" userId="6e1836d3-2ed9-4ae5-8700-9029b71c19c7" providerId="ADAL" clId="{9CF1A729-476B-438A-9290-B5D6914D28CC}" dt="2025-05-13T07:50:42.457" v="51" actId="20577"/>
        <pc:sldMkLst>
          <pc:docMk/>
          <pc:sldMk cId="3438463816" sldId="580"/>
        </pc:sldMkLst>
        <pc:spChg chg="mod">
          <ac:chgData name="Xiaofei Wang" userId="6e1836d3-2ed9-4ae5-8700-9029b71c19c7" providerId="ADAL" clId="{9CF1A729-476B-438A-9290-B5D6914D28CC}" dt="2025-05-13T07:50:42.457" v="51" actId="20577"/>
          <ac:spMkLst>
            <pc:docMk/>
            <pc:sldMk cId="3438463816" sldId="580"/>
            <ac:spMk id="6" creationId="{00000000-0000-0000-0000-000000000000}"/>
          </ac:spMkLst>
        </pc:spChg>
      </pc:sldChg>
      <pc:sldChg chg="modSp mod">
        <pc:chgData name="Xiaofei Wang" userId="6e1836d3-2ed9-4ae5-8700-9029b71c19c7" providerId="ADAL" clId="{9CF1A729-476B-438A-9290-B5D6914D28CC}" dt="2025-05-13T07:50:16.783" v="35" actId="313"/>
        <pc:sldMkLst>
          <pc:docMk/>
          <pc:sldMk cId="2061972825" sldId="581"/>
        </pc:sldMkLst>
        <pc:spChg chg="mod">
          <ac:chgData name="Xiaofei Wang" userId="6e1836d3-2ed9-4ae5-8700-9029b71c19c7" providerId="ADAL" clId="{9CF1A729-476B-438A-9290-B5D6914D28CC}" dt="2025-05-13T07:50:16.783" v="35" actId="313"/>
          <ac:spMkLst>
            <pc:docMk/>
            <pc:sldMk cId="2061972825" sldId="581"/>
            <ac:spMk id="4" creationId="{1D9EFF77-43B9-444D-A27C-18E8CE3FE12A}"/>
          </ac:spMkLst>
        </pc:spChg>
      </pc:sldChg>
      <pc:sldChg chg="modSp mod">
        <pc:chgData name="Xiaofei Wang" userId="6e1836d3-2ed9-4ae5-8700-9029b71c19c7" providerId="ADAL" clId="{9CF1A729-476B-438A-9290-B5D6914D28CC}" dt="2025-05-13T07:50:17.920" v="36" actId="313"/>
        <pc:sldMkLst>
          <pc:docMk/>
          <pc:sldMk cId="951965436" sldId="582"/>
        </pc:sldMkLst>
        <pc:spChg chg="mod">
          <ac:chgData name="Xiaofei Wang" userId="6e1836d3-2ed9-4ae5-8700-9029b71c19c7" providerId="ADAL" clId="{9CF1A729-476B-438A-9290-B5D6914D28CC}" dt="2025-05-13T07:50:17.920" v="36" actId="313"/>
          <ac:spMkLst>
            <pc:docMk/>
            <pc:sldMk cId="951965436" sldId="582"/>
            <ac:spMk id="6" creationId="{00000000-0000-0000-0000-000000000000}"/>
          </ac:spMkLst>
        </pc:spChg>
      </pc:sldChg>
      <pc:sldChg chg="modSp mod">
        <pc:chgData name="Xiaofei Wang" userId="6e1836d3-2ed9-4ae5-8700-9029b71c19c7" providerId="ADAL" clId="{9CF1A729-476B-438A-9290-B5D6914D28CC}" dt="2025-05-13T07:50:14.528" v="33" actId="313"/>
        <pc:sldMkLst>
          <pc:docMk/>
          <pc:sldMk cId="2837893876" sldId="586"/>
        </pc:sldMkLst>
        <pc:spChg chg="mod">
          <ac:chgData name="Xiaofei Wang" userId="6e1836d3-2ed9-4ae5-8700-9029b71c19c7" providerId="ADAL" clId="{9CF1A729-476B-438A-9290-B5D6914D28CC}" dt="2025-05-13T07:50:14.528" v="33" actId="313"/>
          <ac:spMkLst>
            <pc:docMk/>
            <pc:sldMk cId="2837893876" sldId="586"/>
            <ac:spMk id="4" creationId="{1D9EFF77-43B9-444D-A27C-18E8CE3FE12A}"/>
          </ac:spMkLst>
        </pc:spChg>
      </pc:sldChg>
      <pc:sldChg chg="modSp mod">
        <pc:chgData name="Xiaofei Wang" userId="6e1836d3-2ed9-4ae5-8700-9029b71c19c7" providerId="ADAL" clId="{9CF1A729-476B-438A-9290-B5D6914D28CC}" dt="2025-05-13T07:50:15.516" v="34" actId="313"/>
        <pc:sldMkLst>
          <pc:docMk/>
          <pc:sldMk cId="2378588164" sldId="587"/>
        </pc:sldMkLst>
        <pc:spChg chg="mod">
          <ac:chgData name="Xiaofei Wang" userId="6e1836d3-2ed9-4ae5-8700-9029b71c19c7" providerId="ADAL" clId="{9CF1A729-476B-438A-9290-B5D6914D28CC}" dt="2025-05-13T07:50:15.516" v="34" actId="313"/>
          <ac:spMkLst>
            <pc:docMk/>
            <pc:sldMk cId="2378588164" sldId="587"/>
            <ac:spMk id="6" creationId="{00000000-0000-0000-0000-000000000000}"/>
          </ac:spMkLst>
        </pc:spChg>
      </pc:sldChg>
      <pc:sldChg chg="modSp mod">
        <pc:chgData name="Xiaofei Wang" userId="6e1836d3-2ed9-4ae5-8700-9029b71c19c7" providerId="ADAL" clId="{9CF1A729-476B-438A-9290-B5D6914D28CC}" dt="2025-05-13T07:50:11.332" v="31" actId="313"/>
        <pc:sldMkLst>
          <pc:docMk/>
          <pc:sldMk cId="2918627719" sldId="589"/>
        </pc:sldMkLst>
        <pc:spChg chg="mod">
          <ac:chgData name="Xiaofei Wang" userId="6e1836d3-2ed9-4ae5-8700-9029b71c19c7" providerId="ADAL" clId="{9CF1A729-476B-438A-9290-B5D6914D28CC}" dt="2025-05-12T22:51:46.459" v="3" actId="20577"/>
          <ac:spMkLst>
            <pc:docMk/>
            <pc:sldMk cId="2918627719" sldId="589"/>
            <ac:spMk id="3" creationId="{EDE52580-C2BB-9482-9687-B7ECAB2638E2}"/>
          </ac:spMkLst>
        </pc:spChg>
        <pc:spChg chg="mod">
          <ac:chgData name="Xiaofei Wang" userId="6e1836d3-2ed9-4ae5-8700-9029b71c19c7" providerId="ADAL" clId="{9CF1A729-476B-438A-9290-B5D6914D28CC}" dt="2025-05-13T07:50:11.332" v="31" actId="313"/>
          <ac:spMkLst>
            <pc:docMk/>
            <pc:sldMk cId="2918627719" sldId="589"/>
            <ac:spMk id="4" creationId="{2606ABE4-DBD3-40EA-48D6-8E8C22B88EF6}"/>
          </ac:spMkLst>
        </pc:spChg>
      </pc:sldChg>
      <pc:sldChg chg="modSp mod">
        <pc:chgData name="Xiaofei Wang" userId="6e1836d3-2ed9-4ae5-8700-9029b71c19c7" providerId="ADAL" clId="{9CF1A729-476B-438A-9290-B5D6914D28CC}" dt="2025-05-13T07:50:13.700" v="32" actId="313"/>
        <pc:sldMkLst>
          <pc:docMk/>
          <pc:sldMk cId="1177916574" sldId="590"/>
        </pc:sldMkLst>
        <pc:spChg chg="mod">
          <ac:chgData name="Xiaofei Wang" userId="6e1836d3-2ed9-4ae5-8700-9029b71c19c7" providerId="ADAL" clId="{9CF1A729-476B-438A-9290-B5D6914D28CC}" dt="2025-05-13T07:50:13.700" v="32" actId="313"/>
          <ac:spMkLst>
            <pc:docMk/>
            <pc:sldMk cId="1177916574" sldId="590"/>
            <ac:spMk id="6" creationId="{AAFB9AF7-7F25-A5C6-AE8C-9A0C90079D3F}"/>
          </ac:spMkLst>
        </pc:spChg>
      </pc:sldChg>
      <pc:sldChg chg="modSp add mod">
        <pc:chgData name="Xiaofei Wang" userId="6e1836d3-2ed9-4ae5-8700-9029b71c19c7" providerId="ADAL" clId="{9CF1A729-476B-438A-9290-B5D6914D28CC}" dt="2025-05-13T11:36:24.396" v="71" actId="20577"/>
        <pc:sldMkLst>
          <pc:docMk/>
          <pc:sldMk cId="372841736" sldId="592"/>
        </pc:sldMkLst>
        <pc:spChg chg="mod">
          <ac:chgData name="Xiaofei Wang" userId="6e1836d3-2ed9-4ae5-8700-9029b71c19c7" providerId="ADAL" clId="{9CF1A729-476B-438A-9290-B5D6914D28CC}" dt="2025-05-13T11:36:21.011" v="69" actId="20577"/>
          <ac:spMkLst>
            <pc:docMk/>
            <pc:sldMk cId="372841736" sldId="592"/>
            <ac:spMk id="2" creationId="{B08C1BF1-B020-9260-361F-2DC8550D12FE}"/>
          </ac:spMkLst>
        </pc:spChg>
        <pc:spChg chg="mod">
          <ac:chgData name="Xiaofei Wang" userId="6e1836d3-2ed9-4ae5-8700-9029b71c19c7" providerId="ADAL" clId="{9CF1A729-476B-438A-9290-B5D6914D28CC}" dt="2025-05-13T11:36:24.396" v="71" actId="20577"/>
          <ac:spMkLst>
            <pc:docMk/>
            <pc:sldMk cId="372841736" sldId="592"/>
            <ac:spMk id="3" creationId="{D003A761-A890-550F-658B-5B6F26E99494}"/>
          </ac:spMkLst>
        </pc:spChg>
        <pc:spChg chg="mod">
          <ac:chgData name="Xiaofei Wang" userId="6e1836d3-2ed9-4ae5-8700-9029b71c19c7" providerId="ADAL" clId="{9CF1A729-476B-438A-9290-B5D6914D28CC}" dt="2025-05-13T07:50:06.703" v="29" actId="313"/>
          <ac:spMkLst>
            <pc:docMk/>
            <pc:sldMk cId="372841736" sldId="592"/>
            <ac:spMk id="4" creationId="{B741ED38-B1F4-C68A-1143-A83DB3C77B7B}"/>
          </ac:spMkLst>
        </pc:spChg>
      </pc:sldChg>
      <pc:sldChg chg="modSp add mod">
        <pc:chgData name="Xiaofei Wang" userId="6e1836d3-2ed9-4ae5-8700-9029b71c19c7" providerId="ADAL" clId="{9CF1A729-476B-438A-9290-B5D6914D28CC}" dt="2025-05-13T11:37:24.726" v="109" actId="400"/>
        <pc:sldMkLst>
          <pc:docMk/>
          <pc:sldMk cId="483752520" sldId="593"/>
        </pc:sldMkLst>
        <pc:spChg chg="mod">
          <ac:chgData name="Xiaofei Wang" userId="6e1836d3-2ed9-4ae5-8700-9029b71c19c7" providerId="ADAL" clId="{9CF1A729-476B-438A-9290-B5D6914D28CC}" dt="2025-05-13T11:36:28.791" v="73" actId="20577"/>
          <ac:spMkLst>
            <pc:docMk/>
            <pc:sldMk cId="483752520" sldId="593"/>
            <ac:spMk id="2" creationId="{764DE81D-9AC6-AF2C-EA08-642AA75C4FE8}"/>
          </ac:spMkLst>
        </pc:spChg>
        <pc:spChg chg="mod">
          <ac:chgData name="Xiaofei Wang" userId="6e1836d3-2ed9-4ae5-8700-9029b71c19c7" providerId="ADAL" clId="{9CF1A729-476B-438A-9290-B5D6914D28CC}" dt="2025-05-13T11:37:24.726" v="109" actId="400"/>
          <ac:spMkLst>
            <pc:docMk/>
            <pc:sldMk cId="483752520" sldId="593"/>
            <ac:spMk id="3" creationId="{3DA04109-411A-E464-DE93-3CA81F16A697}"/>
          </ac:spMkLst>
        </pc:spChg>
        <pc:spChg chg="mod">
          <ac:chgData name="Xiaofei Wang" userId="6e1836d3-2ed9-4ae5-8700-9029b71c19c7" providerId="ADAL" clId="{9CF1A729-476B-438A-9290-B5D6914D28CC}" dt="2025-05-13T07:50:09.632" v="30" actId="313"/>
          <ac:spMkLst>
            <pc:docMk/>
            <pc:sldMk cId="483752520" sldId="593"/>
            <ac:spMk id="6" creationId="{FF869C0F-BA2C-9E8C-4877-E2121A598489}"/>
          </ac:spMkLst>
        </pc:spChg>
      </pc:sldChg>
      <pc:sldChg chg="modSp add mod">
        <pc:chgData name="Xiaofei Wang" userId="6e1836d3-2ed9-4ae5-8700-9029b71c19c7" providerId="ADAL" clId="{9CF1A729-476B-438A-9290-B5D6914D28CC}" dt="2025-05-13T11:44:12.568" v="131" actId="400"/>
        <pc:sldMkLst>
          <pc:docMk/>
          <pc:sldMk cId="1599182666" sldId="594"/>
        </pc:sldMkLst>
        <pc:spChg chg="mod">
          <ac:chgData name="Xiaofei Wang" userId="6e1836d3-2ed9-4ae5-8700-9029b71c19c7" providerId="ADAL" clId="{9CF1A729-476B-438A-9290-B5D6914D28CC}" dt="2025-05-13T11:43:25.794" v="111" actId="20577"/>
          <ac:spMkLst>
            <pc:docMk/>
            <pc:sldMk cId="1599182666" sldId="594"/>
            <ac:spMk id="2" creationId="{E1355258-328E-8F0C-E959-617496A0932F}"/>
          </ac:spMkLst>
        </pc:spChg>
        <pc:spChg chg="mod">
          <ac:chgData name="Xiaofei Wang" userId="6e1836d3-2ed9-4ae5-8700-9029b71c19c7" providerId="ADAL" clId="{9CF1A729-476B-438A-9290-B5D6914D28CC}" dt="2025-05-13T11:44:12.568" v="131" actId="400"/>
          <ac:spMkLst>
            <pc:docMk/>
            <pc:sldMk cId="1599182666" sldId="594"/>
            <ac:spMk id="3" creationId="{1659CF25-2CB8-C2D1-49FC-73937D170DAD}"/>
          </ac:spMkLst>
        </pc:spChg>
      </pc:sldChg>
      <pc:sldChg chg="modSp add del mod">
        <pc:chgData name="Xiaofei Wang" userId="6e1836d3-2ed9-4ae5-8700-9029b71c19c7" providerId="ADAL" clId="{9CF1A729-476B-438A-9290-B5D6914D28CC}" dt="2025-05-13T11:36:16.173" v="68" actId="47"/>
        <pc:sldMkLst>
          <pc:docMk/>
          <pc:sldMk cId="4026680244" sldId="595"/>
        </pc:sldMkLst>
        <pc:spChg chg="mod">
          <ac:chgData name="Xiaofei Wang" userId="6e1836d3-2ed9-4ae5-8700-9029b71c19c7" providerId="ADAL" clId="{9CF1A729-476B-438A-9290-B5D6914D28CC}" dt="2025-05-13T11:35:48.212" v="63" actId="20577"/>
          <ac:spMkLst>
            <pc:docMk/>
            <pc:sldMk cId="4026680244" sldId="595"/>
            <ac:spMk id="2" creationId="{84DD998F-DC1D-77B9-D390-0D3B494BE60C}"/>
          </ac:spMkLst>
        </pc:spChg>
        <pc:spChg chg="mod">
          <ac:chgData name="Xiaofei Wang" userId="6e1836d3-2ed9-4ae5-8700-9029b71c19c7" providerId="ADAL" clId="{9CF1A729-476B-438A-9290-B5D6914D28CC}" dt="2025-05-13T11:35:54.895" v="65" actId="20577"/>
          <ac:spMkLst>
            <pc:docMk/>
            <pc:sldMk cId="4026680244" sldId="595"/>
            <ac:spMk id="3" creationId="{F2B284D8-BEAB-EDCB-D901-BB20B1D6D03E}"/>
          </ac:spMkLst>
        </pc:spChg>
      </pc:sldChg>
      <pc:sldChg chg="modSp add del mod">
        <pc:chgData name="Xiaofei Wang" userId="6e1836d3-2ed9-4ae5-8700-9029b71c19c7" providerId="ADAL" clId="{9CF1A729-476B-438A-9290-B5D6914D28CC}" dt="2025-05-13T11:36:16.173" v="68" actId="47"/>
        <pc:sldMkLst>
          <pc:docMk/>
          <pc:sldMk cId="1517964370" sldId="596"/>
        </pc:sldMkLst>
        <pc:spChg chg="mod">
          <ac:chgData name="Xiaofei Wang" userId="6e1836d3-2ed9-4ae5-8700-9029b71c19c7" providerId="ADAL" clId="{9CF1A729-476B-438A-9290-B5D6914D28CC}" dt="2025-05-13T11:36:01.647" v="67" actId="20577"/>
          <ac:spMkLst>
            <pc:docMk/>
            <pc:sldMk cId="1517964370" sldId="596"/>
            <ac:spMk id="2" creationId="{21D7EA64-69D9-0E9C-1AEF-FA538B6FAD0F}"/>
          </ac:spMkLst>
        </pc:spChg>
      </pc:sldChg>
      <pc:sldChg chg="add del">
        <pc:chgData name="Xiaofei Wang" userId="6e1836d3-2ed9-4ae5-8700-9029b71c19c7" providerId="ADAL" clId="{9CF1A729-476B-438A-9290-B5D6914D28CC}" dt="2025-05-13T11:36:16.173" v="68" actId="47"/>
        <pc:sldMkLst>
          <pc:docMk/>
          <pc:sldMk cId="3855556229" sldId="597"/>
        </pc:sldMkLst>
      </pc:sldChg>
      <pc:sldMasterChg chg="modSp">
        <pc:chgData name="Xiaofei Wang" userId="6e1836d3-2ed9-4ae5-8700-9029b71c19c7" providerId="ADAL" clId="{9CF1A729-476B-438A-9290-B5D6914D28CC}" dt="2025-05-12T22:51:13.293" v="0"/>
        <pc:sldMasterMkLst>
          <pc:docMk/>
          <pc:sldMasterMk cId="0" sldId="2147483648"/>
        </pc:sldMasterMkLst>
        <pc:spChg chg="mod">
          <ac:chgData name="Xiaofei Wang" userId="6e1836d3-2ed9-4ae5-8700-9029b71c19c7" providerId="ADAL" clId="{9CF1A729-476B-438A-9290-B5D6914D28CC}" dt="2025-05-12T22:51:13.293" v="0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219E45C9-B34C-42F3-BF3B-7469E8D7F59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GB" altLang="en-US" sz="1400"/>
              <a:t>doc.: IEEE 802.11-18/1067r0</a:t>
            </a: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82984988-4919-C6FD-450F-5DF37ED902D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CA" altLang="en-US" sz="1400"/>
              <a:t>July 2018</a:t>
            </a:r>
            <a:endParaRPr lang="en-GB" altLang="en-US" sz="1400"/>
          </a:p>
        </p:txBody>
      </p:sp>
      <p:sp>
        <p:nvSpPr>
          <p:cNvPr id="20484" name="Rectangle 6">
            <a:extLst>
              <a:ext uri="{FF2B5EF4-FFF2-40B4-BE49-F238E27FC236}">
                <a16:creationId xmlns:a16="http://schemas.microsoft.com/office/drawing/2014/main" id="{9F7C0EE7-8514-452E-AD86-EA65F4154F7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GB" altLang="en-US"/>
              <a:t>Michael Montemurro, BlackBerry</a:t>
            </a:r>
          </a:p>
        </p:txBody>
      </p:sp>
      <p:sp>
        <p:nvSpPr>
          <p:cNvPr id="18436" name="Rectangle 7">
            <a:extLst>
              <a:ext uri="{FF2B5EF4-FFF2-40B4-BE49-F238E27FC236}">
                <a16:creationId xmlns:a16="http://schemas.microsoft.com/office/drawing/2014/main" id="{5EA227AB-82DA-D91B-8278-8D4CBB9931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39F08A9F-E56E-49D8-BE1F-3FB39C373478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7" name="Rectangle 2">
            <a:extLst>
              <a:ext uri="{FF2B5EF4-FFF2-40B4-BE49-F238E27FC236}">
                <a16:creationId xmlns:a16="http://schemas.microsoft.com/office/drawing/2014/main" id="{927B1A20-EE13-C2F5-EABB-419D71E4A3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38" name="Rectangle 3">
            <a:extLst>
              <a:ext uri="{FF2B5EF4-FFF2-40B4-BE49-F238E27FC236}">
                <a16:creationId xmlns:a16="http://schemas.microsoft.com/office/drawing/2014/main" id="{C7CE6092-D952-C938-2DCB-A6B7174A7C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line Bluebar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F87ABBB-8493-4657-AF76-3FB0E8D54470}"/>
              </a:ext>
            </a:extLst>
          </p:cNvPr>
          <p:cNvSpPr/>
          <p:nvPr/>
        </p:nvSpPr>
        <p:spPr>
          <a:xfrm>
            <a:off x="615951" y="823386"/>
            <a:ext cx="1608667" cy="80433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 cap="none" baseline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285744" indent="-171446">
              <a:buFont typeface="Lucida Grande"/>
              <a:buChar char="﹣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398453" indent="-109536" defTabSz="684196">
              <a:buFont typeface="Lucida Grande"/>
              <a:buChar char="･"/>
              <a:tabLst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9" name="Picture 6">
            <a:extLst>
              <a:ext uri="{FF2B5EF4-FFF2-40B4-BE49-F238E27FC236}">
                <a16:creationId xmlns:a16="http://schemas.microsoft.com/office/drawing/2014/main" id="{ED3407E6-7882-40C3-8350-8BC5F1D49C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0142503" y="6241965"/>
            <a:ext cx="979310" cy="214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077763-78F2-4310-9E3D-B9E137BE33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09601" y="6267258"/>
            <a:ext cx="2092684" cy="288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2909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802.11-24/765r5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AIML SC SP &amp; Motion Booklet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2025-05-13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2463154"/>
              </p:ext>
            </p:extLst>
          </p:nvPr>
        </p:nvGraphicFramePr>
        <p:xfrm>
          <a:off x="1001395" y="3048000"/>
          <a:ext cx="10121900" cy="2462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6184" imgH="2539535" progId="Word.Document.8">
                  <p:embed/>
                </p:oleObj>
              </mc:Choice>
              <mc:Fallback>
                <p:oleObj name="Document" r:id="rId3" imgW="10466184" imgH="25395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1395" y="3048000"/>
                        <a:ext cx="10121900" cy="24622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SC as contained in document 11-24/2078r0</a:t>
            </a:r>
          </a:p>
          <a:p>
            <a:endParaRPr lang="en-US" dirty="0"/>
          </a:p>
          <a:p>
            <a:r>
              <a:rPr lang="en-US" dirty="0"/>
              <a:t>Mover: 	Harry Bims</a:t>
            </a:r>
          </a:p>
          <a:p>
            <a:r>
              <a:rPr lang="en-US" dirty="0"/>
              <a:t>Second:	Rui Yang	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May 2025</a:t>
            </a:r>
          </a:p>
        </p:txBody>
      </p:sp>
    </p:spTree>
    <p:extLst>
      <p:ext uri="{BB962C8B-B14F-4D97-AF65-F5344CB8AC3E}">
        <p14:creationId xmlns:p14="http://schemas.microsoft.com/office/powerpoint/2010/main" val="23785881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</a:t>
            </a:r>
            <a:br>
              <a:rPr lang="en-US" dirty="0"/>
            </a:br>
            <a:r>
              <a:rPr lang="en-US" dirty="0"/>
              <a:t>Minutes approval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following minutes: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11-24/2003r0 AIML SC November 2024 Plenary meeting minutes</a:t>
            </a:r>
          </a:p>
          <a:p>
            <a:endParaRPr lang="en-US" dirty="0"/>
          </a:p>
          <a:p>
            <a:r>
              <a:rPr lang="en-US" dirty="0"/>
              <a:t>Mover:	Liangxiao Xin	</a:t>
            </a:r>
          </a:p>
          <a:p>
            <a:r>
              <a:rPr lang="en-US" dirty="0"/>
              <a:t>Second:	Rui Yang</a:t>
            </a:r>
          </a:p>
          <a:p>
            <a:endParaRPr lang="en-US" dirty="0"/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2024</a:t>
            </a:r>
          </a:p>
        </p:txBody>
      </p:sp>
    </p:spTree>
    <p:extLst>
      <p:ext uri="{BB962C8B-B14F-4D97-AF65-F5344CB8AC3E}">
        <p14:creationId xmlns:p14="http://schemas.microsoft.com/office/powerpoint/2010/main" val="42758057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2024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#8 -- #10</a:t>
            </a:r>
          </a:p>
          <a:p>
            <a:r>
              <a:rPr lang="en-US" dirty="0"/>
              <a:t>Straw Polls #1 -- #1</a:t>
            </a:r>
          </a:p>
          <a:p>
            <a:r>
              <a:rPr lang="en-US" dirty="0"/>
              <a:t>Hybrid </a:t>
            </a:r>
            <a:r>
              <a:rPr lang="en-US"/>
              <a:t>Mode Plenary </a:t>
            </a:r>
            <a:r>
              <a:rPr lang="en-US" dirty="0"/>
              <a:t>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dirty="0"/>
              <a:t>May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19728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SC as contained in document 11-24/1648r0</a:t>
            </a:r>
          </a:p>
          <a:p>
            <a:endParaRPr lang="en-US" dirty="0"/>
          </a:p>
          <a:p>
            <a:r>
              <a:rPr lang="en-US" dirty="0"/>
              <a:t>Mover: 	Gaurang Naik</a:t>
            </a:r>
          </a:p>
          <a:p>
            <a:r>
              <a:rPr lang="en-US" dirty="0"/>
              <a:t>Second:	Ming Gan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May 2025</a:t>
            </a:r>
          </a:p>
        </p:txBody>
      </p:sp>
    </p:spTree>
    <p:extLst>
      <p:ext uri="{BB962C8B-B14F-4D97-AF65-F5344CB8AC3E}">
        <p14:creationId xmlns:p14="http://schemas.microsoft.com/office/powerpoint/2010/main" val="9519654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</a:t>
            </a:r>
            <a:br>
              <a:rPr lang="en-US" dirty="0"/>
            </a:br>
            <a:r>
              <a:rPr lang="en-US" dirty="0"/>
              <a:t>Minutes approval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following minutes: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11-24/1325r0 AIML SC July 2024 Plenary meeting minutes</a:t>
            </a:r>
          </a:p>
          <a:p>
            <a:endParaRPr lang="en-US" dirty="0"/>
          </a:p>
          <a:p>
            <a:r>
              <a:rPr lang="en-US" dirty="0"/>
              <a:t>Mover:	Liangxiao Xin	</a:t>
            </a:r>
          </a:p>
          <a:p>
            <a:r>
              <a:rPr lang="en-US" dirty="0"/>
              <a:t>Second:	Gaurang Naik</a:t>
            </a:r>
          </a:p>
          <a:p>
            <a:endParaRPr lang="en-US" dirty="0"/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2024</a:t>
            </a:r>
          </a:p>
        </p:txBody>
      </p:sp>
    </p:spTree>
    <p:extLst>
      <p:ext uri="{BB962C8B-B14F-4D97-AF65-F5344CB8AC3E}">
        <p14:creationId xmlns:p14="http://schemas.microsoft.com/office/powerpoint/2010/main" val="1192469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#1</a:t>
            </a:r>
            <a:br>
              <a:rPr lang="en-US" dirty="0"/>
            </a:br>
            <a:r>
              <a:rPr lang="en-US" dirty="0"/>
              <a:t>Report Draft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the following document should be approved as the AIML SC 1</a:t>
            </a:r>
            <a:r>
              <a:rPr lang="en-US" baseline="30000" dirty="0"/>
              <a:t>st</a:t>
            </a:r>
            <a:r>
              <a:rPr lang="en-US" dirty="0"/>
              <a:t> technical report draft: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11-24/1650r0 </a:t>
            </a:r>
          </a:p>
          <a:p>
            <a:endParaRPr lang="en-US" dirty="0"/>
          </a:p>
          <a:p>
            <a:r>
              <a:rPr lang="en-US" dirty="0"/>
              <a:t>Yes/No/Abs:</a:t>
            </a:r>
          </a:p>
          <a:p>
            <a:endParaRPr lang="en-US" dirty="0"/>
          </a:p>
          <a:p>
            <a:r>
              <a:rPr lang="en-US" dirty="0"/>
              <a:t>No objections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2024</a:t>
            </a:r>
          </a:p>
        </p:txBody>
      </p:sp>
    </p:spTree>
    <p:extLst>
      <p:ext uri="{BB962C8B-B14F-4D97-AF65-F5344CB8AC3E}">
        <p14:creationId xmlns:p14="http://schemas.microsoft.com/office/powerpoint/2010/main" val="2833638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</a:t>
            </a:r>
            <a:br>
              <a:rPr lang="en-US" dirty="0"/>
            </a:br>
            <a:r>
              <a:rPr lang="en-US" dirty="0"/>
              <a:t>Report Draft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following document as the AIML SC 1</a:t>
            </a:r>
            <a:r>
              <a:rPr lang="en-US" baseline="30000" dirty="0"/>
              <a:t>st</a:t>
            </a:r>
            <a:r>
              <a:rPr lang="en-US" dirty="0"/>
              <a:t> technical report draft: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11-24/1650r0</a:t>
            </a:r>
          </a:p>
          <a:p>
            <a:endParaRPr lang="en-US" dirty="0"/>
          </a:p>
          <a:p>
            <a:r>
              <a:rPr lang="en-US" dirty="0"/>
              <a:t>Mover:	Harry Bims</a:t>
            </a:r>
          </a:p>
          <a:p>
            <a:r>
              <a:rPr lang="en-US" dirty="0"/>
              <a:t>Second:	Ming Gan</a:t>
            </a:r>
          </a:p>
          <a:p>
            <a:endParaRPr lang="en-US" dirty="0"/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2024</a:t>
            </a:r>
          </a:p>
        </p:txBody>
      </p:sp>
    </p:spTree>
    <p:extLst>
      <p:ext uri="{BB962C8B-B14F-4D97-AF65-F5344CB8AC3E}">
        <p14:creationId xmlns:p14="http://schemas.microsoft.com/office/powerpoint/2010/main" val="8627461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2024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#5 -- #6</a:t>
            </a:r>
          </a:p>
          <a:p>
            <a:r>
              <a:rPr lang="en-US" dirty="0"/>
              <a:t>Straw Polls  -- n/a</a:t>
            </a:r>
          </a:p>
          <a:p>
            <a:r>
              <a:rPr lang="en-US" dirty="0"/>
              <a:t>Hybrid Mode Interim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dirty="0"/>
              <a:t>May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36705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SC as contained in document 11-24/955r0</a:t>
            </a:r>
          </a:p>
          <a:p>
            <a:endParaRPr lang="en-US" dirty="0"/>
          </a:p>
          <a:p>
            <a:r>
              <a:rPr lang="en-US" dirty="0"/>
              <a:t>Mover: 	Liangxiao Xin</a:t>
            </a:r>
          </a:p>
          <a:p>
            <a:r>
              <a:rPr lang="en-US" dirty="0"/>
              <a:t>Second:	Ming Gan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May 2025</a:t>
            </a:r>
          </a:p>
        </p:txBody>
      </p:sp>
    </p:spTree>
    <p:extLst>
      <p:ext uri="{BB962C8B-B14F-4D97-AF65-F5344CB8AC3E}">
        <p14:creationId xmlns:p14="http://schemas.microsoft.com/office/powerpoint/2010/main" val="15845622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</a:t>
            </a:r>
            <a:br>
              <a:rPr lang="en-US" dirty="0"/>
            </a:br>
            <a:r>
              <a:rPr lang="en-US" dirty="0"/>
              <a:t>Minutes approval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following minutes: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11-24/961r0 AIML SC May 2024 Interim meeting minutes</a:t>
            </a:r>
          </a:p>
          <a:p>
            <a:endParaRPr lang="en-US" dirty="0"/>
          </a:p>
          <a:p>
            <a:r>
              <a:rPr lang="en-US" dirty="0"/>
              <a:t>Mover:	Liangxiao Xin	</a:t>
            </a:r>
          </a:p>
          <a:p>
            <a:r>
              <a:rPr lang="en-US" dirty="0"/>
              <a:t>Second:	Rui Yang</a:t>
            </a:r>
          </a:p>
          <a:p>
            <a:endParaRPr lang="en-US" dirty="0"/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May 2025</a:t>
            </a:r>
          </a:p>
        </p:txBody>
      </p:sp>
    </p:spTree>
    <p:extLst>
      <p:ext uri="{BB962C8B-B14F-4D97-AF65-F5344CB8AC3E}">
        <p14:creationId xmlns:p14="http://schemas.microsoft.com/office/powerpoint/2010/main" val="3438463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3">
            <a:extLst>
              <a:ext uri="{FF2B5EF4-FFF2-40B4-BE49-F238E27FC236}">
                <a16:creationId xmlns:a16="http://schemas.microsoft.com/office/drawing/2014/main" id="{481163E3-3235-B93B-D977-4040786F509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dirty="0"/>
              <a:t>July 2024</a:t>
            </a:r>
            <a:endParaRPr lang="en-GB" altLang="en-US" sz="1800" dirty="0"/>
          </a:p>
        </p:txBody>
      </p:sp>
      <p:sp>
        <p:nvSpPr>
          <p:cNvPr id="3075" name="Footer Placeholder 4">
            <a:extLst>
              <a:ext uri="{FF2B5EF4-FFF2-40B4-BE49-F238E27FC236}">
                <a16:creationId xmlns:a16="http://schemas.microsoft.com/office/drawing/2014/main" id="{045C5F91-7E5E-4101-9D99-9A940BB1C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9636021" y="6475413"/>
            <a:ext cx="1717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GB" altLang="en-US" sz="1200" b="0" dirty="0"/>
              <a:t>Xiaofei Wang (InterDigital)</a:t>
            </a:r>
          </a:p>
        </p:txBody>
      </p:sp>
      <p:sp>
        <p:nvSpPr>
          <p:cNvPr id="17411" name="Slide Number Placeholder 5">
            <a:extLst>
              <a:ext uri="{FF2B5EF4-FFF2-40B4-BE49-F238E27FC236}">
                <a16:creationId xmlns:a16="http://schemas.microsoft.com/office/drawing/2014/main" id="{8B02B45E-32DD-E1B8-2B9E-96BDB327C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422EB9C2-4523-4101-8834-B68FD7935310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/>
          </a:p>
        </p:txBody>
      </p:sp>
      <p:sp>
        <p:nvSpPr>
          <p:cNvPr id="17412" name="Rectangle 2">
            <a:extLst>
              <a:ext uri="{FF2B5EF4-FFF2-40B4-BE49-F238E27FC236}">
                <a16:creationId xmlns:a16="http://schemas.microsoft.com/office/drawing/2014/main" id="{76ED1CA6-1028-934D-8519-967EB5D70F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7413" name="Rectangle 3">
            <a:extLst>
              <a:ext uri="{FF2B5EF4-FFF2-40B4-BE49-F238E27FC236}">
                <a16:creationId xmlns:a16="http://schemas.microsoft.com/office/drawing/2014/main" id="{C2334348-7D14-5567-9887-24899B21D4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en-US" sz="3200" dirty="0"/>
              <a:t>   SP and </a:t>
            </a:r>
            <a:r>
              <a:rPr lang="en-GB" sz="3200" dirty="0"/>
              <a:t>Motion Booklet for the AIML SC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3200" dirty="0"/>
          </a:p>
          <a:p>
            <a:pPr algn="ctr">
              <a:buFontTx/>
              <a:buNone/>
            </a:pPr>
            <a:endParaRPr lang="en-GB" altLang="en-US" sz="32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2024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#1 -- #4</a:t>
            </a:r>
          </a:p>
          <a:p>
            <a:r>
              <a:rPr lang="en-US" dirty="0"/>
              <a:t>Straw Polls  -- n/a</a:t>
            </a:r>
          </a:p>
          <a:p>
            <a:r>
              <a:rPr lang="en-US" dirty="0"/>
              <a:t>Hybrid Mode Interim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dirty="0"/>
              <a:t>May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9652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SC as contained in document 11-24/673r1</a:t>
            </a:r>
          </a:p>
          <a:p>
            <a:endParaRPr lang="en-US" dirty="0"/>
          </a:p>
          <a:p>
            <a:r>
              <a:rPr lang="en-US" dirty="0"/>
              <a:t>Mover: Szymon Szott	</a:t>
            </a:r>
          </a:p>
          <a:p>
            <a:r>
              <a:rPr lang="en-US" dirty="0"/>
              <a:t>Second: Ming Gan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May 2025</a:t>
            </a:r>
          </a:p>
        </p:txBody>
      </p:sp>
    </p:spTree>
    <p:extLst>
      <p:ext uri="{BB962C8B-B14F-4D97-AF65-F5344CB8AC3E}">
        <p14:creationId xmlns:p14="http://schemas.microsoft.com/office/powerpoint/2010/main" val="41394676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</a:t>
            </a:r>
            <a:br>
              <a:rPr lang="en-US" dirty="0"/>
            </a:br>
            <a:r>
              <a:rPr lang="en-US" dirty="0"/>
              <a:t>Minutes approval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following minutes: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11-24/628r0 AIML TIG March 2024 Plenary meeting minutes</a:t>
            </a:r>
          </a:p>
          <a:p>
            <a:endParaRPr lang="en-US" dirty="0"/>
          </a:p>
          <a:p>
            <a:r>
              <a:rPr lang="en-US" dirty="0"/>
              <a:t>Mover:	Liangxiao Xin	</a:t>
            </a:r>
          </a:p>
          <a:p>
            <a:r>
              <a:rPr lang="en-US" dirty="0"/>
              <a:t>Second:	Rui Yang</a:t>
            </a:r>
          </a:p>
          <a:p>
            <a:endParaRPr lang="en-US" dirty="0"/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2024</a:t>
            </a:r>
          </a:p>
        </p:txBody>
      </p:sp>
    </p:spTree>
    <p:extLst>
      <p:ext uri="{BB962C8B-B14F-4D97-AF65-F5344CB8AC3E}">
        <p14:creationId xmlns:p14="http://schemas.microsoft.com/office/powerpoint/2010/main" val="17332113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</a:t>
            </a:r>
            <a:br>
              <a:rPr lang="en-US" dirty="0"/>
            </a:br>
            <a:r>
              <a:rPr lang="en-US" dirty="0"/>
              <a:t>AIML SC Vice Chairs Election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elect</a:t>
            </a:r>
          </a:p>
          <a:p>
            <a:r>
              <a:rPr lang="en-US" dirty="0"/>
              <a:t>				Ming Gan (Huawei)</a:t>
            </a:r>
          </a:p>
          <a:p>
            <a:r>
              <a:rPr lang="en-US" dirty="0"/>
              <a:t>				Gaurang Naik (Qualcomm) </a:t>
            </a:r>
          </a:p>
          <a:p>
            <a:r>
              <a:rPr lang="en-US" dirty="0"/>
              <a:t>as the vice chairs for AIML SC</a:t>
            </a:r>
          </a:p>
          <a:p>
            <a:endParaRPr lang="en-US" dirty="0"/>
          </a:p>
          <a:p>
            <a:r>
              <a:rPr lang="en-US" dirty="0"/>
              <a:t>Mover:	Liangxiao Xin</a:t>
            </a:r>
          </a:p>
          <a:p>
            <a:r>
              <a:rPr lang="en-US" dirty="0"/>
              <a:t>Second:	Szymon Szott</a:t>
            </a:r>
          </a:p>
          <a:p>
            <a:endParaRPr lang="en-US" dirty="0"/>
          </a:p>
          <a:p>
            <a:r>
              <a:rPr lang="en-US" dirty="0"/>
              <a:t>Y/N/A: approved with acclamation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May 2025</a:t>
            </a:r>
          </a:p>
        </p:txBody>
      </p:sp>
    </p:spTree>
    <p:extLst>
      <p:ext uri="{BB962C8B-B14F-4D97-AF65-F5344CB8AC3E}">
        <p14:creationId xmlns:p14="http://schemas.microsoft.com/office/powerpoint/2010/main" val="8516922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</a:t>
            </a:r>
            <a:br>
              <a:rPr lang="en-US" dirty="0"/>
            </a:br>
            <a:r>
              <a:rPr lang="en-US" dirty="0"/>
              <a:t>AIML SC Secretary Confirmation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</a:t>
            </a:r>
          </a:p>
          <a:p>
            <a:r>
              <a:rPr lang="en-US" dirty="0"/>
              <a:t>				Liangxiao Xin (OPPO &amp; NBU)</a:t>
            </a:r>
          </a:p>
          <a:p>
            <a:r>
              <a:rPr lang="en-US" dirty="0"/>
              <a:t>as the secretary for AIML SC</a:t>
            </a:r>
          </a:p>
          <a:p>
            <a:endParaRPr lang="en-US" dirty="0"/>
          </a:p>
          <a:p>
            <a:r>
              <a:rPr lang="en-US" dirty="0"/>
              <a:t>Mover:	Szymon Szott</a:t>
            </a:r>
          </a:p>
          <a:p>
            <a:r>
              <a:rPr lang="en-US" dirty="0"/>
              <a:t>Second:	Ming Gan</a:t>
            </a:r>
          </a:p>
          <a:p>
            <a:endParaRPr lang="en-US" dirty="0"/>
          </a:p>
          <a:p>
            <a:r>
              <a:rPr lang="en-US" dirty="0"/>
              <a:t>Y/N/A: approved with acclamation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May 2025</a:t>
            </a:r>
          </a:p>
        </p:txBody>
      </p:sp>
    </p:spTree>
    <p:extLst>
      <p:ext uri="{BB962C8B-B14F-4D97-AF65-F5344CB8AC3E}">
        <p14:creationId xmlns:p14="http://schemas.microsoft.com/office/powerpoint/2010/main" val="2394728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B972AE-2752-6D15-B23F-E01297B033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8C1BF1-B020-9260-361F-2DC8550D1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2025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03A761-A890-550F-658B-5B6F26E9949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#15 -- #</a:t>
            </a:r>
          </a:p>
          <a:p>
            <a:r>
              <a:rPr lang="en-US" dirty="0"/>
              <a:t>Straw Polls # -- </a:t>
            </a:r>
          </a:p>
          <a:p>
            <a:r>
              <a:rPr lang="en-US" dirty="0"/>
              <a:t>Hybrid Mode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41ED38-B1F4-C68A-1143-A83DB3C77B7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dirty="0"/>
              <a:t>May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ADBA65-E17B-A803-CDFA-F8C56300E9B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14F9FC-EEEA-F440-1C92-8530C6B0155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8417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16A591-CF2E-8974-119F-66A656A0BA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4DE81D-9AC6-AF2C-EA08-642AA75C4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DA04109-411A-E464-DE93-3CA81F16A6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SC as contained in document 11-25/591r0</a:t>
            </a:r>
          </a:p>
          <a:p>
            <a:endParaRPr lang="en-US" dirty="0"/>
          </a:p>
          <a:p>
            <a:r>
              <a:rPr lang="en-US" dirty="0"/>
              <a:t>Mover: 	Gaurang Naik</a:t>
            </a:r>
          </a:p>
          <a:p>
            <a:r>
              <a:rPr lang="en-US" dirty="0"/>
              <a:t>Second:	Liangxiao Xin	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140B344-C89E-8FA9-726B-735AE06A0AF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D11CB57-B790-3668-E08E-AB311C06989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FF869C0F-BA2C-9E8C-4877-E2121A59848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May 2025</a:t>
            </a:r>
          </a:p>
        </p:txBody>
      </p:sp>
    </p:spTree>
    <p:extLst>
      <p:ext uri="{BB962C8B-B14F-4D97-AF65-F5344CB8AC3E}">
        <p14:creationId xmlns:p14="http://schemas.microsoft.com/office/powerpoint/2010/main" val="483752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F84F2E-375E-412D-E22B-7E4A2837CD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355258-328E-8F0C-E959-617496A09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#16</a:t>
            </a:r>
            <a:br>
              <a:rPr lang="en-US" dirty="0"/>
            </a:br>
            <a:r>
              <a:rPr lang="en-US" dirty="0"/>
              <a:t>Minutes approval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659CF25-2CB8-C2D1-49FC-73937D170D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following minutes: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11-25/606r0 AIML SC March 2025 Plenary Meeting Minutes</a:t>
            </a:r>
          </a:p>
          <a:p>
            <a:endParaRPr lang="en-US" dirty="0"/>
          </a:p>
          <a:p>
            <a:r>
              <a:rPr lang="en-US" dirty="0"/>
              <a:t>Mover:	Liangxiao Xin	</a:t>
            </a:r>
          </a:p>
          <a:p>
            <a:r>
              <a:rPr lang="en-US" dirty="0"/>
              <a:t>Second:	Jim Lansford</a:t>
            </a:r>
          </a:p>
          <a:p>
            <a:endParaRPr lang="en-US" dirty="0"/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8B4635D-2FAD-8C8F-9262-0E84BC26F5E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625B779-0C2C-FE1B-22D8-0C7DCDDB40F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2603CA30-82D8-0B8B-210B-04262D4A786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2024</a:t>
            </a:r>
          </a:p>
        </p:txBody>
      </p:sp>
    </p:spTree>
    <p:extLst>
      <p:ext uri="{BB962C8B-B14F-4D97-AF65-F5344CB8AC3E}">
        <p14:creationId xmlns:p14="http://schemas.microsoft.com/office/powerpoint/2010/main" val="15991826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6DCDC6-8FED-6EB0-FC09-00336B9A0F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74B46-2E04-0BE7-D2BB-054305A40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2025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E52580-C2BB-9482-9687-B7ECAB2638E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#13 -- #14</a:t>
            </a:r>
          </a:p>
          <a:p>
            <a:r>
              <a:rPr lang="en-US" dirty="0"/>
              <a:t>Straw Polls # -- </a:t>
            </a:r>
          </a:p>
          <a:p>
            <a:r>
              <a:rPr lang="en-US" dirty="0"/>
              <a:t>Hybrid Mode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06ABE4-DBD3-40EA-48D6-8E8C22B88EF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dirty="0"/>
              <a:t>May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0AE65C-4B90-4D08-CEC0-9CF9EDCAED2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7E545D-E758-1052-0883-A24CFB16695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86277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660010-B5BF-E7A2-5E49-660BC791E6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85FF48-D9BC-6A48-2F85-38D8C2F72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1489336-15E4-E12A-E96B-87DD9700AE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SC as contained in document 11-25/188r0</a:t>
            </a:r>
          </a:p>
          <a:p>
            <a:endParaRPr lang="en-US" dirty="0"/>
          </a:p>
          <a:p>
            <a:r>
              <a:rPr lang="en-US" dirty="0"/>
              <a:t>Mover: 	Ming Gan</a:t>
            </a:r>
          </a:p>
          <a:p>
            <a:r>
              <a:rPr lang="en-US" dirty="0"/>
              <a:t>Second:	Gaurang Naik	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5DDAA15-CB3F-B97C-1015-9A447FF9598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3FF5A4B-1647-CAEB-A542-8A120D3FBDB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AAFB9AF7-7F25-A5C6-AE8C-9A0C90079D3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May 2025</a:t>
            </a:r>
          </a:p>
        </p:txBody>
      </p:sp>
    </p:spTree>
    <p:extLst>
      <p:ext uri="{BB962C8B-B14F-4D97-AF65-F5344CB8AC3E}">
        <p14:creationId xmlns:p14="http://schemas.microsoft.com/office/powerpoint/2010/main" val="11779165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2AFD3F-23CB-AEF8-246D-A29E16BAD1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EF2056-7427-4927-D7DD-EE17990D4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#14</a:t>
            </a:r>
            <a:br>
              <a:rPr lang="en-US" dirty="0"/>
            </a:br>
            <a:r>
              <a:rPr lang="en-US" dirty="0"/>
              <a:t>Minutes approval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157E673-D34C-D0DB-D3C0-C6E532E47C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following minutes: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11-25/224r0 AIML SC January 2025 Interim Meeting Minutes</a:t>
            </a:r>
          </a:p>
          <a:p>
            <a:endParaRPr lang="en-US" dirty="0"/>
          </a:p>
          <a:p>
            <a:r>
              <a:rPr lang="en-US" dirty="0"/>
              <a:t>Mover:	Liangxiao Xin	</a:t>
            </a:r>
          </a:p>
          <a:p>
            <a:r>
              <a:rPr lang="en-US" dirty="0"/>
              <a:t>Second:	Gaurang Naik</a:t>
            </a:r>
          </a:p>
          <a:p>
            <a:endParaRPr lang="en-US" dirty="0"/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3C8947F-12EF-846F-F17B-16CC8F39099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05B7F0E-FD12-FDB9-3904-00C6D18FE1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A12AD2FF-4E8D-EDA5-C56F-2F4B58E7519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2024</a:t>
            </a:r>
          </a:p>
        </p:txBody>
      </p:sp>
    </p:spTree>
    <p:extLst>
      <p:ext uri="{BB962C8B-B14F-4D97-AF65-F5344CB8AC3E}">
        <p14:creationId xmlns:p14="http://schemas.microsoft.com/office/powerpoint/2010/main" val="31740934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2025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#11 </a:t>
            </a:r>
            <a:r>
              <a:rPr lang="en-US"/>
              <a:t>-- #12</a:t>
            </a:r>
            <a:endParaRPr lang="en-US" dirty="0"/>
          </a:p>
          <a:p>
            <a:r>
              <a:rPr lang="en-US" dirty="0"/>
              <a:t>Straw Polls # -- </a:t>
            </a:r>
          </a:p>
          <a:p>
            <a:r>
              <a:rPr lang="en-US" dirty="0"/>
              <a:t>Hybrid Mode Interim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dirty="0"/>
              <a:t>May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78938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70C0"/>
      </a:hlink>
      <a:folHlink>
        <a:srgbClr val="00B0F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11437</TotalTime>
  <Words>979</Words>
  <Application>Microsoft Office PowerPoint</Application>
  <PresentationFormat>Widescreen</PresentationFormat>
  <Paragraphs>233</Paragraphs>
  <Slides>24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 Unicode MS</vt:lpstr>
      <vt:lpstr>Lucida Grande</vt:lpstr>
      <vt:lpstr>Arial</vt:lpstr>
      <vt:lpstr>Calibri</vt:lpstr>
      <vt:lpstr>Times New Roman</vt:lpstr>
      <vt:lpstr>Office Theme</vt:lpstr>
      <vt:lpstr>Document</vt:lpstr>
      <vt:lpstr>AIML SC SP &amp; Motion Booklet </vt:lpstr>
      <vt:lpstr>Abstract</vt:lpstr>
      <vt:lpstr>May 2025 Motions &amp; Straw Polls</vt:lpstr>
      <vt:lpstr>Motion #15 Approve Agenda</vt:lpstr>
      <vt:lpstr>Motion #16 Minutes approval</vt:lpstr>
      <vt:lpstr>March 2025 Motions &amp; Straw Polls</vt:lpstr>
      <vt:lpstr>Motion #13 Approve Agenda</vt:lpstr>
      <vt:lpstr>Motion #14 Minutes approval</vt:lpstr>
      <vt:lpstr>January 2025 Motions &amp; Straw Polls</vt:lpstr>
      <vt:lpstr>Motion #11 Approve Agenda</vt:lpstr>
      <vt:lpstr>Motion #12 Minutes approval</vt:lpstr>
      <vt:lpstr>November 2024 Motions &amp; Straw Polls</vt:lpstr>
      <vt:lpstr>Motion #8 Approve Agenda</vt:lpstr>
      <vt:lpstr>Motion #9 Minutes approval</vt:lpstr>
      <vt:lpstr>SP #1 Report Draft</vt:lpstr>
      <vt:lpstr>Motion #10 Report Draft</vt:lpstr>
      <vt:lpstr>July 2024 Motions &amp; Straw Polls</vt:lpstr>
      <vt:lpstr>Motion #5 Approve Agenda</vt:lpstr>
      <vt:lpstr>Motion #6 Minutes approval</vt:lpstr>
      <vt:lpstr>May 2024 Motions &amp; Straw Polls</vt:lpstr>
      <vt:lpstr>Motion #1 Approve Agenda</vt:lpstr>
      <vt:lpstr>Motion #2 Minutes approval</vt:lpstr>
      <vt:lpstr>Motion #3 AIML SC Vice Chairs Election</vt:lpstr>
      <vt:lpstr>Motion #4 AIML SC Secretary Confirmation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AIML TIG Agenda</dc:title>
  <dc:creator>Xiaofei Wang</dc:creator>
  <cp:keywords/>
  <cp:lastModifiedBy>Xiaofei Wang</cp:lastModifiedBy>
  <cp:revision>97</cp:revision>
  <cp:lastPrinted>1601-01-01T00:00:00Z</cp:lastPrinted>
  <dcterms:created xsi:type="dcterms:W3CDTF">2018-05-05T22:00:08Z</dcterms:created>
  <dcterms:modified xsi:type="dcterms:W3CDTF">2025-05-13T11:44:14Z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ce0d76af-a3b6-4e03-a421-b6b5e100c5c7</vt:lpwstr>
  </property>
  <property fmtid="{D5CDD505-2E9C-101B-9397-08002B2CF9AE}" pid="3" name="CTP_TimeStamp">
    <vt:lpwstr>2020-09-13 22:46:49Z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MSIP_Label_4d2f777e-4347-4fc6-823a-b44ab313546a_Enabled">
    <vt:lpwstr>true</vt:lpwstr>
  </property>
  <property fmtid="{D5CDD505-2E9C-101B-9397-08002B2CF9AE}" pid="9" name="MSIP_Label_4d2f777e-4347-4fc6-823a-b44ab313546a_SetDate">
    <vt:lpwstr>2024-07-11T21:43:41Z</vt:lpwstr>
  </property>
  <property fmtid="{D5CDD505-2E9C-101B-9397-08002B2CF9AE}" pid="10" name="MSIP_Label_4d2f777e-4347-4fc6-823a-b44ab313546a_Method">
    <vt:lpwstr>Standard</vt:lpwstr>
  </property>
  <property fmtid="{D5CDD505-2E9C-101B-9397-08002B2CF9AE}" pid="11" name="MSIP_Label_4d2f777e-4347-4fc6-823a-b44ab313546a_Name">
    <vt:lpwstr>Non-Public</vt:lpwstr>
  </property>
  <property fmtid="{D5CDD505-2E9C-101B-9397-08002B2CF9AE}" pid="12" name="MSIP_Label_4d2f777e-4347-4fc6-823a-b44ab313546a_SiteId">
    <vt:lpwstr>e351b779-f6d5-4e50-8568-80e922d180ae</vt:lpwstr>
  </property>
  <property fmtid="{D5CDD505-2E9C-101B-9397-08002B2CF9AE}" pid="13" name="MSIP_Label_4d2f777e-4347-4fc6-823a-b44ab313546a_ActionId">
    <vt:lpwstr>b8486e6c-a80c-4735-8084-c3de0a949f85</vt:lpwstr>
  </property>
  <property fmtid="{D5CDD505-2E9C-101B-9397-08002B2CF9AE}" pid="14" name="MSIP_Label_4d2f777e-4347-4fc6-823a-b44ab313546a_ContentBits">
    <vt:lpwstr>0</vt:lpwstr>
  </property>
</Properties>
</file>