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340" r:id="rId3"/>
    <p:sldId id="341" r:id="rId4"/>
    <p:sldId id="342" r:id="rId5"/>
    <p:sldId id="345" r:id="rId6"/>
    <p:sldId id="344" r:id="rId7"/>
    <p:sldId id="346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  <p:cmAuthor id="2" name="Shimi Shilo (TRC)" initials="SS(" lastIdx="1" clrIdx="1">
    <p:extLst>
      <p:ext uri="{19B8F6BF-5375-455C-9EA6-DF929625EA0E}">
        <p15:presenceInfo xmlns:p15="http://schemas.microsoft.com/office/powerpoint/2012/main" userId="S-1-5-21-147214757-305610072-1517763936-46237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FF00"/>
    <a:srgbClr val="1E1EFA"/>
    <a:srgbClr val="DFB7D9"/>
    <a:srgbClr val="C2C2FE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4660"/>
  </p:normalViewPr>
  <p:slideViewPr>
    <p:cSldViewPr>
      <p:cViewPr varScale="1">
        <p:scale>
          <a:sx n="104" d="100"/>
          <a:sy n="104" d="100"/>
        </p:scale>
        <p:origin x="184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842160" y="332601"/>
            <a:ext cx="26033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802.11-24/0750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April 2024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Genadiy Tsodik,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20000"/>
              </a:lnSpc>
            </a:pPr>
            <a:r>
              <a:rPr lang="en-US" dirty="0"/>
              <a:t>Tx EVM Setting for MIMO Detection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2024-04-02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957505"/>
              </p:ext>
            </p:extLst>
          </p:nvPr>
        </p:nvGraphicFramePr>
        <p:xfrm>
          <a:off x="647700" y="2819400"/>
          <a:ext cx="8115299" cy="2199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0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Genadiy Tsodik</a:t>
                      </a: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9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Genadiy.tsodik@huawei.com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Rani Keren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4788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Shimi Shilo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Doron Ezri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Yoav Levinbook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Oded Redlich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685799" y="1447800"/>
            <a:ext cx="8001001" cy="472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2400"/>
              </a:spcBef>
              <a:spcAft>
                <a:spcPts val="0"/>
              </a:spcAft>
            </a:pPr>
            <a:r>
              <a:rPr lang="en-US" sz="1800" dirty="0"/>
              <a:t>In [1], [2] we presented an analysis of the impact of Tx EVM on nonlinear MIMO detection</a:t>
            </a:r>
          </a:p>
          <a:p>
            <a:pPr>
              <a:spcBef>
                <a:spcPts val="2400"/>
              </a:spcBef>
              <a:spcAft>
                <a:spcPts val="0"/>
              </a:spcAft>
            </a:pPr>
            <a:r>
              <a:rPr lang="en-US" sz="1800" dirty="0"/>
              <a:t>We explained that a higher (worse) Tx EVM causes a significant degradation of nonlinear MIMO detector performance, and also showed that current Tx EVM requirements better fit linear MIMO detectors</a:t>
            </a:r>
          </a:p>
          <a:p>
            <a:pPr>
              <a:spcBef>
                <a:spcPts val="2400"/>
              </a:spcBef>
              <a:spcAft>
                <a:spcPts val="0"/>
              </a:spcAft>
            </a:pPr>
            <a:r>
              <a:rPr lang="en-US" sz="1800" dirty="0"/>
              <a:t>We showed that lower (better) Tx EVM improves </a:t>
            </a:r>
            <a:br>
              <a:rPr lang="en-US" sz="1800" dirty="0"/>
            </a:br>
            <a:r>
              <a:rPr lang="en-US" sz="1800" dirty="0"/>
              <a:t>MIMO performance - for both linear and</a:t>
            </a:r>
            <a:br>
              <a:rPr lang="en-US" sz="1800" dirty="0"/>
            </a:br>
            <a:r>
              <a:rPr lang="en-US" sz="1800" dirty="0"/>
              <a:t>nonlinear detectors - and that nonlinear detectors</a:t>
            </a:r>
            <a:br>
              <a:rPr lang="en-US" sz="1800" dirty="0"/>
            </a:br>
            <a:r>
              <a:rPr lang="en-US" sz="1800" dirty="0"/>
              <a:t>outperform linear detectors for all simulated</a:t>
            </a:r>
            <a:br>
              <a:rPr lang="en-US" sz="1800" dirty="0"/>
            </a:br>
            <a:r>
              <a:rPr lang="en-US" sz="1800" dirty="0"/>
              <a:t>MCSs</a:t>
            </a:r>
          </a:p>
          <a:p>
            <a:pPr>
              <a:spcBef>
                <a:spcPts val="2400"/>
              </a:spcBef>
              <a:spcAft>
                <a:spcPts val="0"/>
              </a:spcAft>
            </a:pPr>
            <a:r>
              <a:rPr lang="en-US" sz="1800" dirty="0"/>
              <a:t>We also simulated different PA models and </a:t>
            </a:r>
            <a:br>
              <a:rPr lang="en-US" sz="1800" dirty="0"/>
            </a:br>
            <a:r>
              <a:rPr lang="en-US" sz="1800" dirty="0"/>
              <a:t>showed that the behavior is similar in case</a:t>
            </a:r>
            <a:br>
              <a:rPr lang="en-US" sz="1800" dirty="0"/>
            </a:br>
            <a:r>
              <a:rPr lang="en-US" sz="1800" dirty="0"/>
              <a:t>of a more linear PA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latin typeface="FrutigerNext LT Medium" pitchFamily="34" charset="0"/>
              </a:rPr>
              <a:t>Recap</a:t>
            </a:r>
            <a:endParaRPr lang="zh-CN" altLang="en-US" kern="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D7449C2-E0E3-48F6-B16E-7A0910B2FF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3452" y="3475866"/>
            <a:ext cx="3643195" cy="2732395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079D471-8B8B-42DC-BE9C-BFD4252B344F}"/>
              </a:ext>
            </a:extLst>
          </p:cNvPr>
          <p:cNvCxnSpPr/>
          <p:nvPr/>
        </p:nvCxnSpPr>
        <p:spPr bwMode="auto">
          <a:xfrm>
            <a:off x="6966947" y="4361872"/>
            <a:ext cx="88165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48A153C-7B82-4655-9776-5EEF9C82EE9C}"/>
              </a:ext>
            </a:extLst>
          </p:cNvPr>
          <p:cNvSpPr txBox="1"/>
          <p:nvPr/>
        </p:nvSpPr>
        <p:spPr>
          <a:xfrm>
            <a:off x="7179216" y="4371201"/>
            <a:ext cx="36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7dB</a:t>
            </a:r>
          </a:p>
        </p:txBody>
      </p:sp>
    </p:spTree>
    <p:extLst>
      <p:ext uri="{BB962C8B-B14F-4D97-AF65-F5344CB8AC3E}">
        <p14:creationId xmlns:p14="http://schemas.microsoft.com/office/powerpoint/2010/main" val="3797888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685799" y="1447800"/>
            <a:ext cx="8001001" cy="472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3600"/>
              </a:spcBef>
              <a:spcAft>
                <a:spcPts val="0"/>
              </a:spcAft>
            </a:pPr>
            <a:r>
              <a:rPr lang="en-US" sz="1800" dirty="0"/>
              <a:t>Lower (improved) Tx EVM may lead to an improvement of 3-8dB compared with operating at standard Tx EVM</a:t>
            </a:r>
          </a:p>
          <a:p>
            <a:pPr>
              <a:spcBef>
                <a:spcPts val="3600"/>
              </a:spcBef>
              <a:spcAft>
                <a:spcPts val="0"/>
              </a:spcAft>
            </a:pPr>
            <a:r>
              <a:rPr lang="en-US" sz="1800" dirty="0"/>
              <a:t>The difference between Tx EVM that leads to best performance and standard Tx EVM depends on MCS and PA model (this difference is within a range of 2-8dB)</a:t>
            </a:r>
          </a:p>
          <a:p>
            <a:pPr>
              <a:spcBef>
                <a:spcPts val="3600"/>
              </a:spcBef>
              <a:spcAft>
                <a:spcPts val="0"/>
              </a:spcAft>
            </a:pPr>
            <a:r>
              <a:rPr lang="en-US" sz="1800" dirty="0"/>
              <a:t>An improvement in Tx EVM should be accompanied by proper signaling (or any other means) so that the receiver (e.g. AP) can improve detection performance – for example via employing an advanced receiver</a:t>
            </a:r>
          </a:p>
          <a:p>
            <a:pPr lvl="1">
              <a:spcBef>
                <a:spcPts val="3600"/>
              </a:spcBef>
              <a:spcAft>
                <a:spcPts val="0"/>
              </a:spcAft>
            </a:pPr>
            <a:r>
              <a:rPr lang="en-US" sz="1400" dirty="0"/>
              <a:t>Otherwise – the AP has no practical means to know that the STA’s Tx EVM is significantly improved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Main Understanding So Far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1421065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685799" y="1447800"/>
            <a:ext cx="8001001" cy="472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800" dirty="0"/>
              <a:t>Tx EVM has a significant impact on MIMO performance; current Tx EVM requirements are more fit for linear detection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800" dirty="0"/>
              <a:t>Previous WLAN amendments 11ac and 11ax defined Tx EVM (for 256-QAM and 1024QAM respectively) when focused mainly on SISO. In particular, nonlinear detectors were not considered [3, 4]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400" dirty="0"/>
              <a:t>It has been mentioned that MU-MIMO transmission requires better (lower) Tx EVM [3]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800" dirty="0"/>
              <a:t>Formalization of Tx EVM requirements for MIMO transmissions in the spec will be a good solution that may encourage implementation of nonlinear detectors – this will lead to a very large performance gain, which in turn means higher throughput and also reduced latency and improved reliability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800" dirty="0"/>
              <a:t>A very significant gain in MIMO transmissions may be achieved with relatively simple standard modifications 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400" dirty="0"/>
              <a:t>A possible solution may be a new Tx EVM table and/or a simple mechanism that allows an a receiver to indicate the required Tx EVM per transmission (e.g. AP indicating the required Tx EVM in TB PPDU)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Summary and Standard Perspective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1123722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685799" y="1447800"/>
            <a:ext cx="8001001" cy="472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US" sz="1800" dirty="0"/>
              <a:t>[1] </a:t>
            </a:r>
            <a:r>
              <a:rPr lang="en-US" altLang="zh-CN" sz="1800" dirty="0"/>
              <a:t>11-23-1944-01-00bn-impact-of-tx-evm-on-mimo-detection</a:t>
            </a:r>
          </a:p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US" sz="1800" dirty="0"/>
              <a:t>[2] 11-24-0417-01-00bn-impact-of-tx-evm-on-mimo-detection-follow-up</a:t>
            </a:r>
          </a:p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US" sz="1800" dirty="0"/>
              <a:t>[3] 11-11-0029-00-00ac-256-qam-tx-evm-and-rx-sensitivity</a:t>
            </a:r>
          </a:p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US" sz="1800" dirty="0"/>
              <a:t>[4] 11-15-1070-03-00ax-1024-qam-proposal</a:t>
            </a:r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References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3532587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685799" y="1447800"/>
            <a:ext cx="8001001" cy="472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800" dirty="0"/>
              <a:t>Do you agree that 802.11bn will define Tx EVM requirements that are designed for nonlinear </a:t>
            </a:r>
            <a:r>
              <a:rPr lang="en-US" sz="1800"/>
              <a:t>MIMO detection?</a:t>
            </a:r>
            <a:endParaRPr lang="en-US" sz="1800" dirty="0"/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400" dirty="0"/>
              <a:t>Yes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400" dirty="0"/>
              <a:t>No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400" dirty="0"/>
              <a:t>Abstain</a:t>
            </a:r>
          </a:p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800" dirty="0"/>
              <a:t>	 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SP 1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771557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685799" y="1447800"/>
            <a:ext cx="8001001" cy="472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800" dirty="0"/>
              <a:t>Do you agree that 802.11bn will define a mechanism that allows an AP to indicate which Tx EVM is required?</a:t>
            </a:r>
            <a:endParaRPr lang="en-US" sz="1400" dirty="0"/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400" dirty="0"/>
              <a:t>Yes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400" dirty="0"/>
              <a:t>No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400" dirty="0"/>
              <a:t>Abstain</a:t>
            </a:r>
          </a:p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800" dirty="0"/>
              <a:t>	 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endParaRPr 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SP 2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45535224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159840</TotalTime>
  <Words>542</Words>
  <Application>Microsoft Office PowerPoint</Application>
  <PresentationFormat>On-screen Show (4:3)</PresentationFormat>
  <Paragraphs>62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MS Gothic</vt:lpstr>
      <vt:lpstr>ＭＳ Ｐゴシック</vt:lpstr>
      <vt:lpstr>宋体</vt:lpstr>
      <vt:lpstr>Arial Unicode MS</vt:lpstr>
      <vt:lpstr>FrutigerNext LT Medium</vt:lpstr>
      <vt:lpstr>Times New Roman</vt:lpstr>
      <vt:lpstr>802-11-Submission</vt:lpstr>
      <vt:lpstr>Tx EVM Setting for MIMO Detection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Ross Jian Yu</dc:creator>
  <cp:lastModifiedBy>Genadiy Tsodik(TRC)</cp:lastModifiedBy>
  <cp:revision>1880</cp:revision>
  <cp:lastPrinted>1998-02-10T13:28:06Z</cp:lastPrinted>
  <dcterms:created xsi:type="dcterms:W3CDTF">2013-11-12T18:41:50Z</dcterms:created>
  <dcterms:modified xsi:type="dcterms:W3CDTF">2024-05-06T06:06:52Z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(3)t9w/ll0u+O0KuY/mGZqeuOsjVcXyOSfOeLTgopnYGg3b38ksNx09AKsuA7ni4Pf9XyPLH1m/
L/aNdLkShS8HIOn5m7vSkujjp+MY5tGJ4XNETqRSCivfX/TzaHt7PBgt1eA+MYt2gppBP0m9
IyTYmjrogoRB+Od0RtFLn2Pr04mpKrSMN6ehEnsReY3S6v4BOBwpnEP8sFfQwQDWx6GvzWei
+3OutW3kxKmjoTSRON</vt:lpwstr>
  </property>
  <property fmtid="{D5CDD505-2E9C-101B-9397-08002B2CF9AE}" pid="4" name="_2015_ms_pID_7253431">
    <vt:lpwstr>0zCQguunHCi81QF08i5KXBOkNgkm7itvzZes+fauDPBmo03yqYqZaZ
ohnSAj4wO9t9+SWq0QFxoq09qxfv+bhsAdxYrjvn3DZKVSMXOV4GyOLCVAJeCzO25H5YWFkG
iNX5WIc0S6AmffQGHENuAEUNsg3RpBuOUhPZhTXlfmdhKZk/RP4Azt/89JQimI5Pxni5difU
mXtoLQp5cyV4jFjLK15euhtkZYiedcoAsTuZ</vt:lpwstr>
  </property>
  <property fmtid="{D5CDD505-2E9C-101B-9397-08002B2CF9AE}" pid="5" name="_2015_ms_pID_7253432">
    <vt:lpwstr>33EeH5sQ2F5bBtVGmK5wHxc=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1698054819</vt:lpwstr>
  </property>
</Properties>
</file>