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notesViewPr>
    <p:cSldViewPr snapToGrid="0">
      <p:cViewPr varScale="1">
        <p:scale>
          <a:sx n="86" d="100"/>
          <a:sy n="86" d="100"/>
        </p:scale>
        <p:origin x="384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0"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pPr algn="ctr">
              <a:buNone/>
            </a:pPr>
            <a:r>
              <a:rPr lang="en-GB" sz="4400" b="0" strike="noStrike" spc="-1">
                <a:latin typeface="Arial"/>
              </a:rPr>
              <a:t>Click to move the slide</a:t>
            </a:r>
          </a:p>
        </p:txBody>
      </p:sp>
      <p:sp>
        <p:nvSpPr>
          <p:cNvPr id="91"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r>
              <a:rPr lang="en-GB" sz="2000" b="0" strike="noStrike" spc="-1">
                <a:latin typeface="Arial"/>
              </a:rPr>
              <a:t>Click to edit the notes' format</a:t>
            </a:r>
          </a:p>
        </p:txBody>
      </p:sp>
      <p:sp>
        <p:nvSpPr>
          <p:cNvPr id="92"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r>
              <a:rPr lang="en-GB" sz="1400" b="0" strike="noStrike" spc="-1">
                <a:latin typeface="Times New Roman"/>
              </a:rPr>
              <a:t>&lt;header&gt;</a:t>
            </a:r>
          </a:p>
        </p:txBody>
      </p:sp>
      <p:sp>
        <p:nvSpPr>
          <p:cNvPr id="93" name="PlaceHolder 4"/>
          <p:cNvSpPr>
            <a:spLocks noGrp="1"/>
          </p:cNvSpPr>
          <p:nvPr>
            <p:ph type="dt" idx="7"/>
          </p:nvPr>
        </p:nvSpPr>
        <p:spPr>
          <a:xfrm>
            <a:off x="4278960" y="0"/>
            <a:ext cx="3280680" cy="534240"/>
          </a:xfrm>
          <a:prstGeom prst="rect">
            <a:avLst/>
          </a:prstGeom>
          <a:noFill/>
          <a:ln w="0">
            <a:noFill/>
          </a:ln>
        </p:spPr>
        <p:txBody>
          <a:bodyPr lIns="0" tIns="0" rIns="0" bIns="0" anchor="t">
            <a:noAutofit/>
          </a:bodyPr>
          <a:lstStyle>
            <a:lvl1pPr algn="r">
              <a:buNone/>
              <a:defRPr lang="en-GB" sz="1400" b="0" strike="noStrike" spc="-1">
                <a:latin typeface="Times New Roman"/>
              </a:defRPr>
            </a:lvl1pPr>
          </a:lstStyle>
          <a:p>
            <a:pPr algn="r">
              <a:buNone/>
            </a:pPr>
            <a:r>
              <a:rPr lang="en-GB" sz="1400" b="0" strike="noStrike" spc="-1">
                <a:latin typeface="Times New Roman"/>
              </a:rPr>
              <a:t>&lt;date/time&gt;</a:t>
            </a:r>
          </a:p>
        </p:txBody>
      </p:sp>
      <p:sp>
        <p:nvSpPr>
          <p:cNvPr id="94" name="PlaceHolder 5"/>
          <p:cNvSpPr>
            <a:spLocks noGrp="1"/>
          </p:cNvSpPr>
          <p:nvPr>
            <p:ph type="ftr" idx="8"/>
          </p:nvPr>
        </p:nvSpPr>
        <p:spPr>
          <a:xfrm>
            <a:off x="0" y="10157400"/>
            <a:ext cx="3280680" cy="534240"/>
          </a:xfrm>
          <a:prstGeom prst="rect">
            <a:avLst/>
          </a:prstGeom>
          <a:noFill/>
          <a:ln w="0">
            <a:noFill/>
          </a:ln>
        </p:spPr>
        <p:txBody>
          <a:bodyPr lIns="0" tIns="0" rIns="0" bIns="0" anchor="b">
            <a:noAutofit/>
          </a:bodyPr>
          <a:lstStyle>
            <a:lvl1pPr>
              <a:defRPr lang="en-GB" sz="1400" b="0" strike="noStrike" spc="-1">
                <a:latin typeface="Times New Roman"/>
              </a:defRPr>
            </a:lvl1pPr>
          </a:lstStyle>
          <a:p>
            <a:r>
              <a:rPr lang="en-GB" sz="1400" b="0" strike="noStrike" spc="-1">
                <a:latin typeface="Times New Roman"/>
              </a:rPr>
              <a:t>&lt;footer&gt;</a:t>
            </a:r>
          </a:p>
        </p:txBody>
      </p:sp>
      <p:sp>
        <p:nvSpPr>
          <p:cNvPr id="95" name="PlaceHolder 6"/>
          <p:cNvSpPr>
            <a:spLocks noGrp="1"/>
          </p:cNvSpPr>
          <p:nvPr>
            <p:ph type="sldNum" idx="9"/>
          </p:nvPr>
        </p:nvSpPr>
        <p:spPr>
          <a:xfrm>
            <a:off x="4278960" y="10157400"/>
            <a:ext cx="3280680" cy="534240"/>
          </a:xfrm>
          <a:prstGeom prst="rect">
            <a:avLst/>
          </a:prstGeom>
          <a:noFill/>
          <a:ln w="0">
            <a:noFill/>
          </a:ln>
        </p:spPr>
        <p:txBody>
          <a:bodyPr lIns="0" tIns="0" rIns="0" bIns="0" anchor="b">
            <a:noAutofit/>
          </a:bodyPr>
          <a:lstStyle>
            <a:lvl1pPr algn="r">
              <a:buNone/>
              <a:defRPr lang="en-GB" sz="1400" b="0" strike="noStrike" spc="-1">
                <a:latin typeface="Times New Roman"/>
              </a:defRPr>
            </a:lvl1pPr>
          </a:lstStyle>
          <a:p>
            <a:pPr algn="r">
              <a:buNone/>
            </a:pPr>
            <a:fld id="{ED1148E9-185B-4F94-8000-F1CB9083AEC7}" type="slidenum">
              <a:rPr lang="en-GB" sz="1400" b="0" strike="noStrike" spc="-1">
                <a:latin typeface="Times New Roman"/>
              </a:rPr>
              <a:t>‹#›</a:t>
            </a:fld>
            <a:endParaRPr lang="en-GB"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154" name="PlaceHolder 2"/>
          <p:cNvSpPr>
            <a:spLocks noGrp="1"/>
          </p:cNvSpPr>
          <p:nvPr>
            <p:ph type="dt" idx="38"/>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155" name="PlaceHolder 3"/>
          <p:cNvSpPr>
            <a:spLocks noGrp="1"/>
          </p:cNvSpPr>
          <p:nvPr>
            <p:ph type="ftr" idx="39"/>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156" name="PlaceHolder 4"/>
          <p:cNvSpPr>
            <a:spLocks noGrp="1"/>
          </p:cNvSpPr>
          <p:nvPr>
            <p:ph type="sldNum" idx="40"/>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C411AC63-6C16-4AB7-8CBC-A3C5B6A2EC64}" type="slidenum">
              <a:rPr lang="en-US" sz="1200" b="0" strike="noStrike" spc="-1">
                <a:solidFill>
                  <a:srgbClr val="000000"/>
                </a:solidFill>
                <a:latin typeface="Times New Roman"/>
                <a:ea typeface="MS Gothic"/>
              </a:rPr>
              <a:t>1</a:t>
            </a:fld>
            <a:endParaRPr lang="en-GB" sz="1200" b="0" strike="noStrike" spc="-1">
              <a:latin typeface="Times New Roman"/>
            </a:endParaRPr>
          </a:p>
        </p:txBody>
      </p:sp>
      <p:sp>
        <p:nvSpPr>
          <p:cNvPr id="157" name="Text Box 1"/>
          <p:cNvSpPr/>
          <p:nvPr/>
        </p:nvSpPr>
        <p:spPr>
          <a:xfrm>
            <a:off x="1154160" y="701640"/>
            <a:ext cx="4624920" cy="3467520"/>
          </a:xfrm>
          <a:prstGeom prst="rect">
            <a:avLst/>
          </a:prstGeom>
          <a:solidFill>
            <a:srgbClr val="FFFFFF"/>
          </a:solidFill>
          <a:ln w="9525">
            <a:solidFill>
              <a:srgbClr val="000000"/>
            </a:solidFill>
            <a:miter/>
          </a:ln>
        </p:spPr>
        <p:style>
          <a:lnRef idx="0">
            <a:scrgbClr r="0" g="0" b="0"/>
          </a:lnRef>
          <a:fillRef idx="0">
            <a:scrgbClr r="0" g="0" b="0"/>
          </a:fillRef>
          <a:effectRef idx="0">
            <a:scrgbClr r="0" g="0" b="0"/>
          </a:effectRef>
          <a:fontRef idx="minor"/>
        </p:style>
      </p:sp>
      <p:sp>
        <p:nvSpPr>
          <p:cNvPr id="158" name="PlaceHolder 5"/>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208" name="PlaceHolder 2"/>
          <p:cNvSpPr>
            <a:spLocks noGrp="1"/>
          </p:cNvSpPr>
          <p:nvPr>
            <p:ph type="dt" idx="65"/>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209" name="PlaceHolder 3"/>
          <p:cNvSpPr>
            <a:spLocks noGrp="1"/>
          </p:cNvSpPr>
          <p:nvPr>
            <p:ph type="ftr" idx="66"/>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210" name="PlaceHolder 4"/>
          <p:cNvSpPr>
            <a:spLocks noGrp="1"/>
          </p:cNvSpPr>
          <p:nvPr>
            <p:ph type="sldNum" idx="67"/>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3F7DF4F9-43C7-4D73-BC4C-9820D0AFDBCA}" type="slidenum">
              <a:rPr lang="en-US" sz="1200" b="0" strike="noStrike" spc="-1">
                <a:solidFill>
                  <a:srgbClr val="000000"/>
                </a:solidFill>
                <a:latin typeface="Times New Roman"/>
                <a:ea typeface="MS Gothic"/>
              </a:rPr>
              <a:t>10</a:t>
            </a:fld>
            <a:endParaRPr lang="en-GB" sz="1200" b="0" strike="noStrike" spc="-1">
              <a:latin typeface="Times New Roman"/>
            </a:endParaRPr>
          </a:p>
        </p:txBody>
      </p:sp>
      <p:sp>
        <p:nvSpPr>
          <p:cNvPr id="211" name="PlaceHolder 5"/>
          <p:cNvSpPr>
            <a:spLocks noGrp="1" noRot="1" noChangeAspect="1"/>
          </p:cNvSpPr>
          <p:nvPr>
            <p:ph type="sldImg"/>
          </p:nvPr>
        </p:nvSpPr>
        <p:spPr>
          <a:xfrm>
            <a:off x="384175" y="701675"/>
            <a:ext cx="6164263" cy="3467100"/>
          </a:xfrm>
          <a:prstGeom prst="rect">
            <a:avLst/>
          </a:prstGeom>
          <a:ln w="0">
            <a:noFill/>
          </a:ln>
        </p:spPr>
      </p:sp>
      <p:sp>
        <p:nvSpPr>
          <p:cNvPr id="212" name="PlaceHolder 6"/>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214" name="PlaceHolder 2"/>
          <p:cNvSpPr>
            <a:spLocks noGrp="1"/>
          </p:cNvSpPr>
          <p:nvPr>
            <p:ph type="dt" idx="68"/>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215" name="PlaceHolder 3"/>
          <p:cNvSpPr>
            <a:spLocks noGrp="1"/>
          </p:cNvSpPr>
          <p:nvPr>
            <p:ph type="ftr" idx="69"/>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216" name="PlaceHolder 4"/>
          <p:cNvSpPr>
            <a:spLocks noGrp="1"/>
          </p:cNvSpPr>
          <p:nvPr>
            <p:ph type="sldNum" idx="70"/>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838FDD5B-03E5-415B-ACA3-87ECE7E84FEE}" type="slidenum">
              <a:rPr lang="en-US" sz="1200" b="0" strike="noStrike" spc="-1">
                <a:solidFill>
                  <a:srgbClr val="000000"/>
                </a:solidFill>
                <a:latin typeface="Times New Roman"/>
                <a:ea typeface="MS Gothic"/>
              </a:rPr>
              <a:t>11</a:t>
            </a:fld>
            <a:endParaRPr lang="en-GB" sz="1200" b="0" strike="noStrike" spc="-1">
              <a:latin typeface="Times New Roman"/>
            </a:endParaRPr>
          </a:p>
        </p:txBody>
      </p:sp>
      <p:sp>
        <p:nvSpPr>
          <p:cNvPr id="217" name="PlaceHolder 5"/>
          <p:cNvSpPr>
            <a:spLocks noGrp="1" noRot="1" noChangeAspect="1"/>
          </p:cNvSpPr>
          <p:nvPr>
            <p:ph type="sldImg"/>
          </p:nvPr>
        </p:nvSpPr>
        <p:spPr>
          <a:xfrm>
            <a:off x="384175" y="701675"/>
            <a:ext cx="6164263" cy="3467100"/>
          </a:xfrm>
          <a:prstGeom prst="rect">
            <a:avLst/>
          </a:prstGeom>
          <a:ln w="0">
            <a:noFill/>
          </a:ln>
        </p:spPr>
      </p:sp>
      <p:sp>
        <p:nvSpPr>
          <p:cNvPr id="218" name="PlaceHolder 6"/>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220" name="PlaceHolder 2"/>
          <p:cNvSpPr>
            <a:spLocks noGrp="1"/>
          </p:cNvSpPr>
          <p:nvPr>
            <p:ph type="dt" idx="71"/>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221" name="PlaceHolder 3"/>
          <p:cNvSpPr>
            <a:spLocks noGrp="1"/>
          </p:cNvSpPr>
          <p:nvPr>
            <p:ph type="ftr" idx="72"/>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222" name="PlaceHolder 4"/>
          <p:cNvSpPr>
            <a:spLocks noGrp="1"/>
          </p:cNvSpPr>
          <p:nvPr>
            <p:ph type="sldNum" idx="73"/>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F2F0F37F-B588-4289-98F1-882A33DE8A0F}" type="slidenum">
              <a:rPr lang="en-US" sz="1200" b="0" strike="noStrike" spc="-1">
                <a:solidFill>
                  <a:srgbClr val="000000"/>
                </a:solidFill>
                <a:latin typeface="Times New Roman"/>
                <a:ea typeface="MS Gothic"/>
              </a:rPr>
              <a:t>12</a:t>
            </a:fld>
            <a:endParaRPr lang="en-GB" sz="1200" b="0" strike="noStrike" spc="-1">
              <a:latin typeface="Times New Roman"/>
            </a:endParaRPr>
          </a:p>
        </p:txBody>
      </p:sp>
      <p:sp>
        <p:nvSpPr>
          <p:cNvPr id="223" name="PlaceHolder 5"/>
          <p:cNvSpPr>
            <a:spLocks noGrp="1" noRot="1" noChangeAspect="1"/>
          </p:cNvSpPr>
          <p:nvPr>
            <p:ph type="sldImg"/>
          </p:nvPr>
        </p:nvSpPr>
        <p:spPr>
          <a:xfrm>
            <a:off x="384175" y="701675"/>
            <a:ext cx="6164263" cy="3467100"/>
          </a:xfrm>
          <a:prstGeom prst="rect">
            <a:avLst/>
          </a:prstGeom>
          <a:ln w="0">
            <a:noFill/>
          </a:ln>
        </p:spPr>
      </p:sp>
      <p:sp>
        <p:nvSpPr>
          <p:cNvPr id="224" name="PlaceHolder 6"/>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226" name="PlaceHolder 2"/>
          <p:cNvSpPr>
            <a:spLocks noGrp="1"/>
          </p:cNvSpPr>
          <p:nvPr>
            <p:ph type="dt" idx="74"/>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227" name="PlaceHolder 3"/>
          <p:cNvSpPr>
            <a:spLocks noGrp="1"/>
          </p:cNvSpPr>
          <p:nvPr>
            <p:ph type="ftr" idx="75"/>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228" name="PlaceHolder 4"/>
          <p:cNvSpPr>
            <a:spLocks noGrp="1"/>
          </p:cNvSpPr>
          <p:nvPr>
            <p:ph type="sldNum" idx="76"/>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3CD20FE9-F2B2-4664-8F34-CFA4CE9B36FC}" type="slidenum">
              <a:rPr lang="en-US" sz="1200" b="0" strike="noStrike" spc="-1">
                <a:solidFill>
                  <a:srgbClr val="000000"/>
                </a:solidFill>
                <a:latin typeface="Times New Roman"/>
                <a:ea typeface="MS Gothic"/>
              </a:rPr>
              <a:t>14</a:t>
            </a:fld>
            <a:endParaRPr lang="en-GB" sz="1200" b="0" strike="noStrike" spc="-1">
              <a:latin typeface="Times New Roman"/>
            </a:endParaRPr>
          </a:p>
        </p:txBody>
      </p:sp>
      <p:sp>
        <p:nvSpPr>
          <p:cNvPr id="229" name="PlaceHolder 5"/>
          <p:cNvSpPr>
            <a:spLocks noGrp="1" noRot="1" noChangeAspect="1"/>
          </p:cNvSpPr>
          <p:nvPr>
            <p:ph type="sldImg"/>
          </p:nvPr>
        </p:nvSpPr>
        <p:spPr>
          <a:xfrm>
            <a:off x="384175" y="701675"/>
            <a:ext cx="6164263" cy="3467100"/>
          </a:xfrm>
          <a:prstGeom prst="rect">
            <a:avLst/>
          </a:prstGeom>
          <a:ln w="0">
            <a:noFill/>
          </a:ln>
        </p:spPr>
      </p:sp>
      <p:sp>
        <p:nvSpPr>
          <p:cNvPr id="230" name="PlaceHolder 6"/>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160" name="PlaceHolder 2"/>
          <p:cNvSpPr>
            <a:spLocks noGrp="1"/>
          </p:cNvSpPr>
          <p:nvPr>
            <p:ph type="dt" idx="41"/>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161" name="PlaceHolder 3"/>
          <p:cNvSpPr>
            <a:spLocks noGrp="1"/>
          </p:cNvSpPr>
          <p:nvPr>
            <p:ph type="ftr" idx="42"/>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162" name="PlaceHolder 4"/>
          <p:cNvSpPr>
            <a:spLocks noGrp="1"/>
          </p:cNvSpPr>
          <p:nvPr>
            <p:ph type="sldNum" idx="43"/>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192D41DC-56FE-44B6-9CE4-9E8694D84A76}" type="slidenum">
              <a:rPr lang="en-US" sz="1200" b="0" strike="noStrike" spc="-1">
                <a:solidFill>
                  <a:srgbClr val="000000"/>
                </a:solidFill>
                <a:latin typeface="Times New Roman"/>
                <a:ea typeface="MS Gothic"/>
              </a:rPr>
              <a:t>2</a:t>
            </a:fld>
            <a:endParaRPr lang="en-GB" sz="1200" b="0" strike="noStrike" spc="-1">
              <a:latin typeface="Times New Roman"/>
            </a:endParaRPr>
          </a:p>
        </p:txBody>
      </p:sp>
      <p:sp>
        <p:nvSpPr>
          <p:cNvPr id="163" name="Text Box 1"/>
          <p:cNvSpPr/>
          <p:nvPr/>
        </p:nvSpPr>
        <p:spPr>
          <a:xfrm>
            <a:off x="1154160" y="701640"/>
            <a:ext cx="4624920" cy="3467520"/>
          </a:xfrm>
          <a:prstGeom prst="rect">
            <a:avLst/>
          </a:prstGeom>
          <a:solidFill>
            <a:srgbClr val="FFFFFF"/>
          </a:solidFill>
          <a:ln w="9525">
            <a:solidFill>
              <a:srgbClr val="000000"/>
            </a:solidFill>
            <a:miter/>
          </a:ln>
        </p:spPr>
        <p:style>
          <a:lnRef idx="0">
            <a:scrgbClr r="0" g="0" b="0"/>
          </a:lnRef>
          <a:fillRef idx="0">
            <a:scrgbClr r="0" g="0" b="0"/>
          </a:fillRef>
          <a:effectRef idx="0">
            <a:scrgbClr r="0" g="0" b="0"/>
          </a:effectRef>
          <a:fontRef idx="minor"/>
        </p:style>
      </p:sp>
      <p:sp>
        <p:nvSpPr>
          <p:cNvPr id="164" name="PlaceHolder 5"/>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166" name="PlaceHolder 2"/>
          <p:cNvSpPr>
            <a:spLocks noGrp="1"/>
          </p:cNvSpPr>
          <p:nvPr>
            <p:ph type="dt" idx="44"/>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167" name="PlaceHolder 3"/>
          <p:cNvSpPr>
            <a:spLocks noGrp="1"/>
          </p:cNvSpPr>
          <p:nvPr>
            <p:ph type="ftr" idx="45"/>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168" name="PlaceHolder 4"/>
          <p:cNvSpPr>
            <a:spLocks noGrp="1"/>
          </p:cNvSpPr>
          <p:nvPr>
            <p:ph type="sldNum" idx="46"/>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4D34AA84-FC65-49DD-A42D-297C661CBBD7}" type="slidenum">
              <a:rPr lang="en-US" sz="1200" b="0" strike="noStrike" spc="-1">
                <a:solidFill>
                  <a:srgbClr val="000000"/>
                </a:solidFill>
                <a:latin typeface="Times New Roman"/>
                <a:ea typeface="MS Gothic"/>
              </a:rPr>
              <a:t>3</a:t>
            </a:fld>
            <a:endParaRPr lang="en-GB" sz="1200" b="0" strike="noStrike" spc="-1">
              <a:latin typeface="Times New Roman"/>
            </a:endParaRPr>
          </a:p>
        </p:txBody>
      </p:sp>
      <p:sp>
        <p:nvSpPr>
          <p:cNvPr id="169" name="PlaceHolder 5"/>
          <p:cNvSpPr>
            <a:spLocks noGrp="1" noRot="1" noChangeAspect="1"/>
          </p:cNvSpPr>
          <p:nvPr>
            <p:ph type="sldImg"/>
          </p:nvPr>
        </p:nvSpPr>
        <p:spPr>
          <a:xfrm>
            <a:off x="384175" y="701675"/>
            <a:ext cx="6164263" cy="3467100"/>
          </a:xfrm>
          <a:prstGeom prst="rect">
            <a:avLst/>
          </a:prstGeom>
          <a:ln w="0">
            <a:noFill/>
          </a:ln>
        </p:spPr>
      </p:sp>
      <p:sp>
        <p:nvSpPr>
          <p:cNvPr id="170" name="PlaceHolder 6"/>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172" name="PlaceHolder 2"/>
          <p:cNvSpPr>
            <a:spLocks noGrp="1"/>
          </p:cNvSpPr>
          <p:nvPr>
            <p:ph type="dt" idx="47"/>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173" name="PlaceHolder 3"/>
          <p:cNvSpPr>
            <a:spLocks noGrp="1"/>
          </p:cNvSpPr>
          <p:nvPr>
            <p:ph type="ftr" idx="48"/>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174" name="PlaceHolder 4"/>
          <p:cNvSpPr>
            <a:spLocks noGrp="1"/>
          </p:cNvSpPr>
          <p:nvPr>
            <p:ph type="sldNum" idx="49"/>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469CB6FC-0BA8-4F9A-B219-B41401992F93}" type="slidenum">
              <a:rPr lang="en-US" sz="1200" b="0" strike="noStrike" spc="-1">
                <a:solidFill>
                  <a:srgbClr val="000000"/>
                </a:solidFill>
                <a:latin typeface="Times New Roman"/>
                <a:ea typeface="MS Gothic"/>
              </a:rPr>
              <a:t>4</a:t>
            </a:fld>
            <a:endParaRPr lang="en-GB" sz="1200" b="0" strike="noStrike" spc="-1">
              <a:latin typeface="Times New Roman"/>
            </a:endParaRPr>
          </a:p>
        </p:txBody>
      </p:sp>
      <p:sp>
        <p:nvSpPr>
          <p:cNvPr id="175" name="PlaceHolder 5"/>
          <p:cNvSpPr>
            <a:spLocks noGrp="1" noRot="1" noChangeAspect="1"/>
          </p:cNvSpPr>
          <p:nvPr>
            <p:ph type="sldImg"/>
          </p:nvPr>
        </p:nvSpPr>
        <p:spPr>
          <a:xfrm>
            <a:off x="384175" y="701675"/>
            <a:ext cx="6164263" cy="3467100"/>
          </a:xfrm>
          <a:prstGeom prst="rect">
            <a:avLst/>
          </a:prstGeom>
          <a:ln w="0">
            <a:noFill/>
          </a:ln>
        </p:spPr>
      </p:sp>
      <p:sp>
        <p:nvSpPr>
          <p:cNvPr id="176" name="PlaceHolder 6"/>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178" name="PlaceHolder 2"/>
          <p:cNvSpPr>
            <a:spLocks noGrp="1"/>
          </p:cNvSpPr>
          <p:nvPr>
            <p:ph type="dt" idx="50"/>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179" name="PlaceHolder 3"/>
          <p:cNvSpPr>
            <a:spLocks noGrp="1"/>
          </p:cNvSpPr>
          <p:nvPr>
            <p:ph type="ftr" idx="51"/>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180" name="PlaceHolder 4"/>
          <p:cNvSpPr>
            <a:spLocks noGrp="1"/>
          </p:cNvSpPr>
          <p:nvPr>
            <p:ph type="sldNum" idx="52"/>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B5C0FA04-37F2-41C0-B1CF-F7AFC08BD829}" type="slidenum">
              <a:rPr lang="en-US" sz="1200" b="0" strike="noStrike" spc="-1">
                <a:solidFill>
                  <a:srgbClr val="000000"/>
                </a:solidFill>
                <a:latin typeface="Times New Roman"/>
                <a:ea typeface="MS Gothic"/>
              </a:rPr>
              <a:t>5</a:t>
            </a:fld>
            <a:endParaRPr lang="en-GB" sz="1200" b="0" strike="noStrike" spc="-1">
              <a:latin typeface="Times New Roman"/>
            </a:endParaRPr>
          </a:p>
        </p:txBody>
      </p:sp>
      <p:sp>
        <p:nvSpPr>
          <p:cNvPr id="181" name="PlaceHolder 5"/>
          <p:cNvSpPr>
            <a:spLocks noGrp="1" noRot="1" noChangeAspect="1"/>
          </p:cNvSpPr>
          <p:nvPr>
            <p:ph type="sldImg"/>
          </p:nvPr>
        </p:nvSpPr>
        <p:spPr>
          <a:xfrm>
            <a:off x="384175" y="701675"/>
            <a:ext cx="6164263" cy="3467100"/>
          </a:xfrm>
          <a:prstGeom prst="rect">
            <a:avLst/>
          </a:prstGeom>
          <a:ln w="0">
            <a:noFill/>
          </a:ln>
        </p:spPr>
      </p:sp>
      <p:sp>
        <p:nvSpPr>
          <p:cNvPr id="182" name="PlaceHolder 6"/>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184" name="PlaceHolder 2"/>
          <p:cNvSpPr>
            <a:spLocks noGrp="1"/>
          </p:cNvSpPr>
          <p:nvPr>
            <p:ph type="dt" idx="53"/>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185" name="PlaceHolder 3"/>
          <p:cNvSpPr>
            <a:spLocks noGrp="1"/>
          </p:cNvSpPr>
          <p:nvPr>
            <p:ph type="ftr" idx="54"/>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186" name="PlaceHolder 4"/>
          <p:cNvSpPr>
            <a:spLocks noGrp="1"/>
          </p:cNvSpPr>
          <p:nvPr>
            <p:ph type="sldNum" idx="55"/>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B2B461E4-9FDA-42E2-8ACB-AFC1E9F2AEB1}" type="slidenum">
              <a:rPr lang="en-US" sz="1200" b="0" strike="noStrike" spc="-1">
                <a:solidFill>
                  <a:srgbClr val="000000"/>
                </a:solidFill>
                <a:latin typeface="Times New Roman"/>
                <a:ea typeface="MS Gothic"/>
              </a:rPr>
              <a:t>6</a:t>
            </a:fld>
            <a:endParaRPr lang="en-GB" sz="1200" b="0" strike="noStrike" spc="-1">
              <a:latin typeface="Times New Roman"/>
            </a:endParaRPr>
          </a:p>
        </p:txBody>
      </p:sp>
      <p:sp>
        <p:nvSpPr>
          <p:cNvPr id="187" name="PlaceHolder 5"/>
          <p:cNvSpPr>
            <a:spLocks noGrp="1" noRot="1" noChangeAspect="1"/>
          </p:cNvSpPr>
          <p:nvPr>
            <p:ph type="sldImg"/>
          </p:nvPr>
        </p:nvSpPr>
        <p:spPr>
          <a:xfrm>
            <a:off x="384175" y="701675"/>
            <a:ext cx="6164263" cy="3467100"/>
          </a:xfrm>
          <a:prstGeom prst="rect">
            <a:avLst/>
          </a:prstGeom>
          <a:ln w="0">
            <a:noFill/>
          </a:ln>
        </p:spPr>
      </p:sp>
      <p:sp>
        <p:nvSpPr>
          <p:cNvPr id="188" name="PlaceHolder 6"/>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190" name="PlaceHolder 2"/>
          <p:cNvSpPr>
            <a:spLocks noGrp="1"/>
          </p:cNvSpPr>
          <p:nvPr>
            <p:ph type="dt" idx="56"/>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191" name="PlaceHolder 3"/>
          <p:cNvSpPr>
            <a:spLocks noGrp="1"/>
          </p:cNvSpPr>
          <p:nvPr>
            <p:ph type="ftr" idx="57"/>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192" name="PlaceHolder 4"/>
          <p:cNvSpPr>
            <a:spLocks noGrp="1"/>
          </p:cNvSpPr>
          <p:nvPr>
            <p:ph type="sldNum" idx="58"/>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E29D39B9-00FE-460F-8432-4F57ECE26EA9}" type="slidenum">
              <a:rPr lang="en-US" sz="1200" b="0" strike="noStrike" spc="-1">
                <a:solidFill>
                  <a:srgbClr val="000000"/>
                </a:solidFill>
                <a:latin typeface="Times New Roman"/>
                <a:ea typeface="MS Gothic"/>
              </a:rPr>
              <a:t>7</a:t>
            </a:fld>
            <a:endParaRPr lang="en-GB" sz="1200" b="0" strike="noStrike" spc="-1">
              <a:latin typeface="Times New Roman"/>
            </a:endParaRPr>
          </a:p>
        </p:txBody>
      </p:sp>
      <p:sp>
        <p:nvSpPr>
          <p:cNvPr id="193" name="PlaceHolder 5"/>
          <p:cNvSpPr>
            <a:spLocks noGrp="1" noRot="1" noChangeAspect="1"/>
          </p:cNvSpPr>
          <p:nvPr>
            <p:ph type="sldImg"/>
          </p:nvPr>
        </p:nvSpPr>
        <p:spPr>
          <a:xfrm>
            <a:off x="384175" y="701675"/>
            <a:ext cx="6164263" cy="3467100"/>
          </a:xfrm>
          <a:prstGeom prst="rect">
            <a:avLst/>
          </a:prstGeom>
          <a:ln w="0">
            <a:noFill/>
          </a:ln>
        </p:spPr>
      </p:sp>
      <p:sp>
        <p:nvSpPr>
          <p:cNvPr id="194" name="PlaceHolder 6"/>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196" name="PlaceHolder 2"/>
          <p:cNvSpPr>
            <a:spLocks noGrp="1"/>
          </p:cNvSpPr>
          <p:nvPr>
            <p:ph type="dt" idx="59"/>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197" name="PlaceHolder 3"/>
          <p:cNvSpPr>
            <a:spLocks noGrp="1"/>
          </p:cNvSpPr>
          <p:nvPr>
            <p:ph type="ftr" idx="60"/>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198" name="PlaceHolder 4"/>
          <p:cNvSpPr>
            <a:spLocks noGrp="1"/>
          </p:cNvSpPr>
          <p:nvPr>
            <p:ph type="sldNum" idx="61"/>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FC049C7B-07AA-4466-8C26-516A2F69AE90}" type="slidenum">
              <a:rPr lang="en-US" sz="1200" b="0" strike="noStrike" spc="-1">
                <a:solidFill>
                  <a:srgbClr val="000000"/>
                </a:solidFill>
                <a:latin typeface="Times New Roman"/>
                <a:ea typeface="MS Gothic"/>
              </a:rPr>
              <a:t>8</a:t>
            </a:fld>
            <a:endParaRPr lang="en-GB" sz="1200" b="0" strike="noStrike" spc="-1">
              <a:latin typeface="Times New Roman"/>
            </a:endParaRPr>
          </a:p>
        </p:txBody>
      </p:sp>
      <p:sp>
        <p:nvSpPr>
          <p:cNvPr id="199" name="PlaceHolder 5"/>
          <p:cNvSpPr>
            <a:spLocks noGrp="1" noRot="1" noChangeAspect="1"/>
          </p:cNvSpPr>
          <p:nvPr>
            <p:ph type="sldImg"/>
          </p:nvPr>
        </p:nvSpPr>
        <p:spPr>
          <a:xfrm>
            <a:off x="384175" y="701675"/>
            <a:ext cx="6164263" cy="3467100"/>
          </a:xfrm>
          <a:prstGeom prst="rect">
            <a:avLst/>
          </a:prstGeom>
          <a:ln w="0">
            <a:noFill/>
          </a:ln>
        </p:spPr>
      </p:sp>
      <p:sp>
        <p:nvSpPr>
          <p:cNvPr id="200" name="PlaceHolder 6"/>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PlaceHolder 1"/>
          <p:cNvSpPr>
            <a:spLocks noGrp="1"/>
          </p:cNvSpPr>
          <p:nvPr>
            <p:ph type="hdr"/>
          </p:nvPr>
        </p:nvSpPr>
        <p:spPr>
          <a:xfrm>
            <a:off x="5640480" y="96840"/>
            <a:ext cx="638640" cy="209880"/>
          </a:xfrm>
          <a:prstGeom prst="rect">
            <a:avLst/>
          </a:prstGeom>
          <a:noFill/>
          <a:ln w="9360">
            <a:noFill/>
          </a:ln>
        </p:spPr>
        <p:txBody>
          <a:bodyPr lIns="0" tIns="0" rIns="0" bIns="0" numCol="1" spcCol="0" anchor="b">
            <a:noAutofit/>
          </a:body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doc.: IEEE 802.11-yy/xxxxr0</a:t>
            </a:r>
            <a:endParaRPr lang="en-GB" sz="1400" b="0" strike="noStrike" spc="-1">
              <a:latin typeface="Times New Roman"/>
            </a:endParaRPr>
          </a:p>
        </p:txBody>
      </p:sp>
      <p:sp>
        <p:nvSpPr>
          <p:cNvPr id="202" name="PlaceHolder 2"/>
          <p:cNvSpPr>
            <a:spLocks noGrp="1"/>
          </p:cNvSpPr>
          <p:nvPr>
            <p:ph type="dt" idx="62"/>
          </p:nvPr>
        </p:nvSpPr>
        <p:spPr>
          <a:xfrm>
            <a:off x="654120" y="96840"/>
            <a:ext cx="824400" cy="209880"/>
          </a:xfrm>
          <a:prstGeom prst="rect">
            <a:avLst/>
          </a:prstGeom>
          <a:noFill/>
          <a:ln w="9360">
            <a:noFill/>
          </a:ln>
        </p:spPr>
        <p:txBody>
          <a:bodyPr lIns="0" tIns="0" rIns="0" bIns="0" numCol="1" spcCol="0" anchor="b">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400" b="1"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1" strike="noStrike" spc="-1">
                <a:solidFill>
                  <a:srgbClr val="000000"/>
                </a:solidFill>
                <a:latin typeface="Times New Roman"/>
                <a:ea typeface="MS Gothic"/>
              </a:rPr>
              <a:t>Month Year</a:t>
            </a:r>
            <a:endParaRPr lang="en-GB" sz="1400" b="0" strike="noStrike" spc="-1">
              <a:latin typeface="Times New Roman"/>
            </a:endParaRPr>
          </a:p>
        </p:txBody>
      </p:sp>
      <p:sp>
        <p:nvSpPr>
          <p:cNvPr id="203" name="PlaceHolder 3"/>
          <p:cNvSpPr>
            <a:spLocks noGrp="1"/>
          </p:cNvSpPr>
          <p:nvPr>
            <p:ph type="ftr" idx="63"/>
          </p:nvPr>
        </p:nvSpPr>
        <p:spPr>
          <a:xfrm>
            <a:off x="5357880" y="8985240"/>
            <a:ext cx="921240" cy="180000"/>
          </a:xfrm>
          <a:prstGeom prst="rect">
            <a:avLst/>
          </a:prstGeom>
          <a:noFill/>
          <a:ln w="9360">
            <a:noFill/>
          </a:ln>
        </p:spPr>
        <p:txBody>
          <a:bodyPr lIns="0" tIns="0" rIns="0" bIns="0" numCol="1" spcCol="0" anchor="t">
            <a:noAutofit/>
          </a:bodyPr>
          <a:lstStyle>
            <a:lvl1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lang="en-US" sz="1200" b="0" strike="noStrike" spc="-1">
                <a:solidFill>
                  <a:srgbClr val="000000"/>
                </a:solidFill>
                <a:latin typeface="Times New Roman"/>
                <a:ea typeface="MS Gothic"/>
              </a:defRPr>
            </a:lvl1pPr>
          </a:lstStyle>
          <a:p>
            <a:pPr algn="r">
              <a:lnSpc>
                <a:spcPct val="100000"/>
              </a:lnSpc>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sz="1200" b="0" strike="noStrike" spc="-1">
                <a:solidFill>
                  <a:srgbClr val="000000"/>
                </a:solidFill>
                <a:latin typeface="Times New Roman"/>
                <a:ea typeface="MS Gothic"/>
              </a:rPr>
              <a:t>John Doe, Some Company</a:t>
            </a:r>
            <a:endParaRPr lang="en-GB" sz="1200" b="0" strike="noStrike" spc="-1">
              <a:latin typeface="Times New Roman"/>
            </a:endParaRPr>
          </a:p>
        </p:txBody>
      </p:sp>
      <p:sp>
        <p:nvSpPr>
          <p:cNvPr id="204" name="PlaceHolder 4"/>
          <p:cNvSpPr>
            <a:spLocks noGrp="1"/>
          </p:cNvSpPr>
          <p:nvPr>
            <p:ph type="sldNum" idx="64"/>
          </p:nvPr>
        </p:nvSpPr>
        <p:spPr>
          <a:xfrm>
            <a:off x="3222720" y="8985240"/>
            <a:ext cx="510120" cy="36252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a:solidFill>
                  <a:srgbClr val="000000"/>
                </a:solidFill>
                <a:latin typeface="Times New Roman"/>
                <a:ea typeface="MS Gothic"/>
              </a:rPr>
              <a:t>Page </a:t>
            </a:r>
            <a:fld id="{D1C2B1A2-BE3A-431D-A976-5089C539FB1C}" type="slidenum">
              <a:rPr lang="en-US" sz="1200" b="0" strike="noStrike" spc="-1">
                <a:solidFill>
                  <a:srgbClr val="000000"/>
                </a:solidFill>
                <a:latin typeface="Times New Roman"/>
                <a:ea typeface="MS Gothic"/>
              </a:rPr>
              <a:t>9</a:t>
            </a:fld>
            <a:endParaRPr lang="en-GB" sz="1200" b="0" strike="noStrike" spc="-1">
              <a:latin typeface="Times New Roman"/>
            </a:endParaRPr>
          </a:p>
        </p:txBody>
      </p:sp>
      <p:sp>
        <p:nvSpPr>
          <p:cNvPr id="205" name="PlaceHolder 5"/>
          <p:cNvSpPr>
            <a:spLocks noGrp="1" noRot="1" noChangeAspect="1"/>
          </p:cNvSpPr>
          <p:nvPr>
            <p:ph type="sldImg"/>
          </p:nvPr>
        </p:nvSpPr>
        <p:spPr>
          <a:xfrm>
            <a:off x="384175" y="701675"/>
            <a:ext cx="6164263" cy="3467100"/>
          </a:xfrm>
          <a:prstGeom prst="rect">
            <a:avLst/>
          </a:prstGeom>
          <a:ln w="0">
            <a:noFill/>
          </a:ln>
        </p:spPr>
      </p:sp>
      <p:sp>
        <p:nvSpPr>
          <p:cNvPr id="206" name="PlaceHolder 6"/>
          <p:cNvSpPr>
            <a:spLocks noGrp="1"/>
          </p:cNvSpPr>
          <p:nvPr>
            <p:ph type="body"/>
          </p:nvPr>
        </p:nvSpPr>
        <p:spPr>
          <a:xfrm>
            <a:off x="923760" y="4408560"/>
            <a:ext cx="5085360" cy="4269240"/>
          </a:xfrm>
          <a:prstGeom prst="rect">
            <a:avLst/>
          </a:prstGeom>
          <a:noFill/>
          <a:ln w="9360">
            <a:noFill/>
          </a:ln>
        </p:spPr>
        <p:txBody>
          <a:bodyPr lIns="93600" tIns="46080" rIns="93600" bIns="46080" numCol="1" spcCol="0" anchor="ctr">
            <a:noAutofit/>
          </a:bodyPr>
          <a:lstStyle/>
          <a:p>
            <a:endParaRPr lang="en-GB"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rPr lang="en-GB" dirty="0"/>
              <a:t>Peter STEPHENSON, Samsung</a:t>
            </a:r>
            <a:endParaRPr dirty="0"/>
          </a:p>
        </p:txBody>
      </p:sp>
      <p:sp>
        <p:nvSpPr>
          <p:cNvPr id="3" name="PlaceHolder 2"/>
          <p:cNvSpPr>
            <a:spLocks noGrp="1"/>
          </p:cNvSpPr>
          <p:nvPr>
            <p:ph type="sldNum" idx="2"/>
          </p:nvPr>
        </p:nvSpPr>
        <p:spPr/>
        <p:txBody>
          <a:bodyPr/>
          <a:lstStyle/>
          <a:p>
            <a:fld id="{70CC16E8-AFE1-4CE3-B2A8-3EE09842715A}" type="slidenum">
              <a:t>‹#›</a:t>
            </a:fld>
            <a:endParaRPr/>
          </a:p>
        </p:txBody>
      </p:sp>
      <p:sp>
        <p:nvSpPr>
          <p:cNvPr id="4" name="PlaceHolder 3"/>
          <p:cNvSpPr>
            <a:spLocks noGrp="1"/>
          </p:cNvSpPr>
          <p:nvPr>
            <p:ph type="dt" idx="3"/>
          </p:nvPr>
        </p:nvSpPr>
        <p:spPr/>
        <p:txBody>
          <a:bodyPr/>
          <a:lstStyle/>
          <a:p>
            <a:r>
              <a:rPr lang="en-US"/>
              <a:t>May 2024</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31"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32"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5" name="PlaceHolder 4"/>
          <p:cNvSpPr>
            <a:spLocks noGrp="1"/>
          </p:cNvSpPr>
          <p:nvPr>
            <p:ph type="ftr" idx="1"/>
          </p:nvPr>
        </p:nvSpPr>
        <p:spPr/>
        <p:txBody>
          <a:bodyPr/>
          <a:lstStyle/>
          <a:p>
            <a:r>
              <a:rPr lang="en-GB"/>
              <a:t>Petger STEPHENSON, Samsung</a:t>
            </a:r>
            <a:endParaRPr/>
          </a:p>
        </p:txBody>
      </p:sp>
      <p:sp>
        <p:nvSpPr>
          <p:cNvPr id="6" name="PlaceHolder 5"/>
          <p:cNvSpPr>
            <a:spLocks noGrp="1"/>
          </p:cNvSpPr>
          <p:nvPr>
            <p:ph type="sldNum" idx="2"/>
          </p:nvPr>
        </p:nvSpPr>
        <p:spPr/>
        <p:txBody>
          <a:bodyPr/>
          <a:lstStyle/>
          <a:p>
            <a:fld id="{7789C66D-95BC-4613-A5BE-AB39A5FD09DB}" type="slidenum">
              <a:t>‹#›</a:t>
            </a:fld>
            <a:endParaRPr/>
          </a:p>
        </p:txBody>
      </p:sp>
      <p:sp>
        <p:nvSpPr>
          <p:cNvPr id="7" name="PlaceHolder 6"/>
          <p:cNvSpPr>
            <a:spLocks noGrp="1"/>
          </p:cNvSpPr>
          <p:nvPr>
            <p:ph type="dt" idx="3"/>
          </p:nvPr>
        </p:nvSpPr>
        <p:spPr/>
        <p:txBody>
          <a:bodyPr/>
          <a:lstStyle/>
          <a:p>
            <a:r>
              <a:rPr lang="en-US"/>
              <a:t>May 2024</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3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3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3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37"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7" name="PlaceHolder 6"/>
          <p:cNvSpPr>
            <a:spLocks noGrp="1"/>
          </p:cNvSpPr>
          <p:nvPr>
            <p:ph type="ftr" idx="1"/>
          </p:nvPr>
        </p:nvSpPr>
        <p:spPr/>
        <p:txBody>
          <a:bodyPr/>
          <a:lstStyle/>
          <a:p>
            <a:r>
              <a:rPr lang="en-GB"/>
              <a:t>Petger STEPHENSON, Samsung</a:t>
            </a:r>
            <a:endParaRPr/>
          </a:p>
        </p:txBody>
      </p:sp>
      <p:sp>
        <p:nvSpPr>
          <p:cNvPr id="8" name="PlaceHolder 7"/>
          <p:cNvSpPr>
            <a:spLocks noGrp="1"/>
          </p:cNvSpPr>
          <p:nvPr>
            <p:ph type="sldNum" idx="2"/>
          </p:nvPr>
        </p:nvSpPr>
        <p:spPr/>
        <p:txBody>
          <a:bodyPr/>
          <a:lstStyle/>
          <a:p>
            <a:fld id="{C7C3E41E-8B4C-4D2C-9259-678353966DEA}" type="slidenum">
              <a:t>‹#›</a:t>
            </a:fld>
            <a:endParaRPr/>
          </a:p>
        </p:txBody>
      </p:sp>
      <p:sp>
        <p:nvSpPr>
          <p:cNvPr id="9" name="PlaceHolder 8"/>
          <p:cNvSpPr>
            <a:spLocks noGrp="1"/>
          </p:cNvSpPr>
          <p:nvPr>
            <p:ph type="dt" idx="3"/>
          </p:nvPr>
        </p:nvSpPr>
        <p:spPr/>
        <p:txBody>
          <a:bodyPr/>
          <a:lstStyle/>
          <a:p>
            <a:r>
              <a:rPr lang="en-US"/>
              <a:t>May 2024</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39"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40"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41"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42"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43"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44"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9" name="PlaceHolder 8"/>
          <p:cNvSpPr>
            <a:spLocks noGrp="1"/>
          </p:cNvSpPr>
          <p:nvPr>
            <p:ph type="ftr" idx="1"/>
          </p:nvPr>
        </p:nvSpPr>
        <p:spPr/>
        <p:txBody>
          <a:bodyPr/>
          <a:lstStyle/>
          <a:p>
            <a:r>
              <a:rPr lang="en-GB"/>
              <a:t>Petger STEPHENSON, Samsung</a:t>
            </a:r>
            <a:endParaRPr/>
          </a:p>
        </p:txBody>
      </p:sp>
      <p:sp>
        <p:nvSpPr>
          <p:cNvPr id="10" name="PlaceHolder 9"/>
          <p:cNvSpPr>
            <a:spLocks noGrp="1"/>
          </p:cNvSpPr>
          <p:nvPr>
            <p:ph type="sldNum" idx="2"/>
          </p:nvPr>
        </p:nvSpPr>
        <p:spPr/>
        <p:txBody>
          <a:bodyPr/>
          <a:lstStyle/>
          <a:p>
            <a:fld id="{4A1ACC17-FD7B-4704-BFA6-D26278436CE7}" type="slidenum">
              <a:t>‹#›</a:t>
            </a:fld>
            <a:endParaRPr/>
          </a:p>
        </p:txBody>
      </p:sp>
      <p:sp>
        <p:nvSpPr>
          <p:cNvPr id="11" name="PlaceHolder 10"/>
          <p:cNvSpPr>
            <a:spLocks noGrp="1"/>
          </p:cNvSpPr>
          <p:nvPr>
            <p:ph type="dt" idx="3"/>
          </p:nvPr>
        </p:nvSpPr>
        <p:spPr/>
        <p:txBody>
          <a:bodyPr/>
          <a:lstStyle/>
          <a:p>
            <a:r>
              <a:rPr lang="en-US"/>
              <a:t>May 2024</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rPr lang="en-GB" dirty="0"/>
              <a:t>Peter STEPHENSON, Samsung</a:t>
            </a:r>
            <a:endParaRPr dirty="0"/>
          </a:p>
        </p:txBody>
      </p:sp>
      <p:sp>
        <p:nvSpPr>
          <p:cNvPr id="3" name="PlaceHolder 2"/>
          <p:cNvSpPr>
            <a:spLocks noGrp="1"/>
          </p:cNvSpPr>
          <p:nvPr>
            <p:ph type="sldNum" idx="5"/>
          </p:nvPr>
        </p:nvSpPr>
        <p:spPr/>
        <p:txBody>
          <a:bodyPr/>
          <a:lstStyle/>
          <a:p>
            <a:fld id="{9D55C62E-F4A0-4341-A422-64E07FE90ACD}" type="slidenum">
              <a:t>‹#›</a:t>
            </a:fld>
            <a:endParaRPr/>
          </a:p>
        </p:txBody>
      </p:sp>
      <p:sp>
        <p:nvSpPr>
          <p:cNvPr id="4" name="PlaceHolder 3"/>
          <p:cNvSpPr>
            <a:spLocks noGrp="1"/>
          </p:cNvSpPr>
          <p:nvPr>
            <p:ph type="dt" idx="6"/>
          </p:nvPr>
        </p:nvSpPr>
        <p:spPr/>
        <p:txBody>
          <a:bodyPr/>
          <a:lstStyle/>
          <a:p>
            <a:r>
              <a:rPr lang="en-US"/>
              <a:t>May 2024</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dirty="0">
              <a:latin typeface="Arial"/>
            </a:endParaRPr>
          </a:p>
        </p:txBody>
      </p:sp>
      <p:sp>
        <p:nvSpPr>
          <p:cNvPr id="55"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
        <p:nvSpPr>
          <p:cNvPr id="4" name="PlaceHolder 3"/>
          <p:cNvSpPr>
            <a:spLocks noGrp="1"/>
          </p:cNvSpPr>
          <p:nvPr>
            <p:ph type="ftr" idx="4"/>
          </p:nvPr>
        </p:nvSpPr>
        <p:spPr/>
        <p:txBody>
          <a:bodyPr/>
          <a:lstStyle/>
          <a:p>
            <a:r>
              <a:rPr lang="en-GB"/>
              <a:t>Petger STEPHENSON, Samsung</a:t>
            </a:r>
            <a:endParaRPr/>
          </a:p>
        </p:txBody>
      </p:sp>
      <p:sp>
        <p:nvSpPr>
          <p:cNvPr id="5" name="PlaceHolder 4"/>
          <p:cNvSpPr>
            <a:spLocks noGrp="1"/>
          </p:cNvSpPr>
          <p:nvPr>
            <p:ph type="sldNum" idx="5"/>
          </p:nvPr>
        </p:nvSpPr>
        <p:spPr/>
        <p:txBody>
          <a:bodyPr/>
          <a:lstStyle/>
          <a:p>
            <a:fld id="{48424734-38CC-450D-ADDC-FD8D5FFB6FB3}" type="slidenum">
              <a:t>‹#›</a:t>
            </a:fld>
            <a:endParaRPr/>
          </a:p>
        </p:txBody>
      </p:sp>
      <p:sp>
        <p:nvSpPr>
          <p:cNvPr id="6" name="PlaceHolder 5"/>
          <p:cNvSpPr>
            <a:spLocks noGrp="1"/>
          </p:cNvSpPr>
          <p:nvPr>
            <p:ph type="dt" idx="6"/>
          </p:nvPr>
        </p:nvSpPr>
        <p:spPr/>
        <p:txBody>
          <a:bodyPr/>
          <a:lstStyle/>
          <a:p>
            <a:r>
              <a:rPr lang="en-US"/>
              <a:t>May 2024</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dirty="0">
              <a:latin typeface="Arial"/>
            </a:endParaRPr>
          </a:p>
        </p:txBody>
      </p:sp>
      <p:sp>
        <p:nvSpPr>
          <p:cNvPr id="57"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en-GB" sz="3200" b="0" strike="noStrike" spc="-1">
              <a:latin typeface="Arial"/>
            </a:endParaRPr>
          </a:p>
        </p:txBody>
      </p:sp>
      <p:sp>
        <p:nvSpPr>
          <p:cNvPr id="4" name="PlaceHolder 3"/>
          <p:cNvSpPr>
            <a:spLocks noGrp="1"/>
          </p:cNvSpPr>
          <p:nvPr>
            <p:ph type="ftr" idx="4"/>
          </p:nvPr>
        </p:nvSpPr>
        <p:spPr/>
        <p:txBody>
          <a:bodyPr/>
          <a:lstStyle/>
          <a:p>
            <a:r>
              <a:rPr lang="en-GB"/>
              <a:t>Petger STEPHENSON, Samsung</a:t>
            </a:r>
            <a:endParaRPr/>
          </a:p>
        </p:txBody>
      </p:sp>
      <p:sp>
        <p:nvSpPr>
          <p:cNvPr id="5" name="PlaceHolder 4"/>
          <p:cNvSpPr>
            <a:spLocks noGrp="1"/>
          </p:cNvSpPr>
          <p:nvPr>
            <p:ph type="sldNum" idx="5"/>
          </p:nvPr>
        </p:nvSpPr>
        <p:spPr/>
        <p:txBody>
          <a:bodyPr/>
          <a:lstStyle/>
          <a:p>
            <a:fld id="{FAF9C245-2C8E-45E8-A62D-9FC479AED2B1}" type="slidenum">
              <a:t>‹#›</a:t>
            </a:fld>
            <a:endParaRPr/>
          </a:p>
        </p:txBody>
      </p:sp>
      <p:sp>
        <p:nvSpPr>
          <p:cNvPr id="6" name="PlaceHolder 5"/>
          <p:cNvSpPr>
            <a:spLocks noGrp="1"/>
          </p:cNvSpPr>
          <p:nvPr>
            <p:ph type="dt" idx="6"/>
          </p:nvPr>
        </p:nvSpPr>
        <p:spPr/>
        <p:txBody>
          <a:bodyPr/>
          <a:lstStyle/>
          <a:p>
            <a:r>
              <a:rPr lang="en-US"/>
              <a:t>May 2024</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5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en-GB" sz="3200" b="0" strike="noStrike" spc="-1">
              <a:latin typeface="Arial"/>
            </a:endParaRPr>
          </a:p>
        </p:txBody>
      </p:sp>
      <p:sp>
        <p:nvSpPr>
          <p:cNvPr id="6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en-GB" sz="3200" b="0" strike="noStrike" spc="-1">
              <a:latin typeface="Arial"/>
            </a:endParaRPr>
          </a:p>
        </p:txBody>
      </p:sp>
      <p:sp>
        <p:nvSpPr>
          <p:cNvPr id="5" name="PlaceHolder 4"/>
          <p:cNvSpPr>
            <a:spLocks noGrp="1"/>
          </p:cNvSpPr>
          <p:nvPr>
            <p:ph type="ftr" idx="4"/>
          </p:nvPr>
        </p:nvSpPr>
        <p:spPr/>
        <p:txBody>
          <a:bodyPr/>
          <a:lstStyle/>
          <a:p>
            <a:r>
              <a:rPr lang="en-GB"/>
              <a:t>Petger STEPHENSON, Samsung</a:t>
            </a:r>
            <a:endParaRPr/>
          </a:p>
        </p:txBody>
      </p:sp>
      <p:sp>
        <p:nvSpPr>
          <p:cNvPr id="6" name="PlaceHolder 5"/>
          <p:cNvSpPr>
            <a:spLocks noGrp="1"/>
          </p:cNvSpPr>
          <p:nvPr>
            <p:ph type="sldNum" idx="5"/>
          </p:nvPr>
        </p:nvSpPr>
        <p:spPr/>
        <p:txBody>
          <a:bodyPr/>
          <a:lstStyle/>
          <a:p>
            <a:fld id="{DD5CCA7E-BBD6-40F1-A6BA-7DD18D64CB47}" type="slidenum">
              <a:t>‹#›</a:t>
            </a:fld>
            <a:endParaRPr/>
          </a:p>
        </p:txBody>
      </p:sp>
      <p:sp>
        <p:nvSpPr>
          <p:cNvPr id="7" name="PlaceHolder 6"/>
          <p:cNvSpPr>
            <a:spLocks noGrp="1"/>
          </p:cNvSpPr>
          <p:nvPr>
            <p:ph type="dt" idx="6"/>
          </p:nvPr>
        </p:nvSpPr>
        <p:spPr/>
        <p:txBody>
          <a:bodyPr/>
          <a:lstStyle/>
          <a:p>
            <a:r>
              <a:rPr lang="en-US"/>
              <a:t>May 2024</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3" name="PlaceHolder 2"/>
          <p:cNvSpPr>
            <a:spLocks noGrp="1"/>
          </p:cNvSpPr>
          <p:nvPr>
            <p:ph type="ftr" idx="4"/>
          </p:nvPr>
        </p:nvSpPr>
        <p:spPr/>
        <p:txBody>
          <a:bodyPr/>
          <a:lstStyle/>
          <a:p>
            <a:r>
              <a:rPr lang="en-GB"/>
              <a:t>Petger STEPHENSON, Samsung</a:t>
            </a:r>
            <a:endParaRPr/>
          </a:p>
        </p:txBody>
      </p:sp>
      <p:sp>
        <p:nvSpPr>
          <p:cNvPr id="4" name="PlaceHolder 3"/>
          <p:cNvSpPr>
            <a:spLocks noGrp="1"/>
          </p:cNvSpPr>
          <p:nvPr>
            <p:ph type="sldNum" idx="5"/>
          </p:nvPr>
        </p:nvSpPr>
        <p:spPr/>
        <p:txBody>
          <a:bodyPr/>
          <a:lstStyle/>
          <a:p>
            <a:fld id="{4A58D6A3-6EF9-4804-ABB2-A562403F90C9}" type="slidenum">
              <a:t>‹#›</a:t>
            </a:fld>
            <a:endParaRPr/>
          </a:p>
        </p:txBody>
      </p:sp>
      <p:sp>
        <p:nvSpPr>
          <p:cNvPr id="5" name="PlaceHolder 4"/>
          <p:cNvSpPr>
            <a:spLocks noGrp="1"/>
          </p:cNvSpPr>
          <p:nvPr>
            <p:ph type="dt" idx="6"/>
          </p:nvPr>
        </p:nvSpPr>
        <p:spPr/>
        <p:txBody>
          <a:bodyPr/>
          <a:lstStyle/>
          <a:p>
            <a:r>
              <a:rPr lang="en-US"/>
              <a:t>May 2024</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
        <p:nvSpPr>
          <p:cNvPr id="3" name="PlaceHolder 2"/>
          <p:cNvSpPr>
            <a:spLocks noGrp="1"/>
          </p:cNvSpPr>
          <p:nvPr>
            <p:ph type="ftr" idx="4"/>
          </p:nvPr>
        </p:nvSpPr>
        <p:spPr/>
        <p:txBody>
          <a:bodyPr/>
          <a:lstStyle/>
          <a:p>
            <a:r>
              <a:rPr lang="en-GB"/>
              <a:t>Petger STEPHENSON, Samsung</a:t>
            </a:r>
            <a:endParaRPr/>
          </a:p>
        </p:txBody>
      </p:sp>
      <p:sp>
        <p:nvSpPr>
          <p:cNvPr id="4" name="PlaceHolder 3"/>
          <p:cNvSpPr>
            <a:spLocks noGrp="1"/>
          </p:cNvSpPr>
          <p:nvPr>
            <p:ph type="sldNum" idx="5"/>
          </p:nvPr>
        </p:nvSpPr>
        <p:spPr/>
        <p:txBody>
          <a:bodyPr/>
          <a:lstStyle/>
          <a:p>
            <a:fld id="{9361B82A-170B-4E38-9C0C-66B490C374A7}" type="slidenum">
              <a:t>‹#›</a:t>
            </a:fld>
            <a:endParaRPr/>
          </a:p>
        </p:txBody>
      </p:sp>
      <p:sp>
        <p:nvSpPr>
          <p:cNvPr id="5" name="PlaceHolder 4"/>
          <p:cNvSpPr>
            <a:spLocks noGrp="1"/>
          </p:cNvSpPr>
          <p:nvPr>
            <p:ph type="dt" idx="6"/>
          </p:nvPr>
        </p:nvSpPr>
        <p:spPr/>
        <p:txBody>
          <a:bodyPr/>
          <a:lstStyle/>
          <a:p>
            <a:r>
              <a:rPr lang="en-US"/>
              <a:t>May 2024</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6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6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en-GB" sz="3200" b="0" strike="noStrike" spc="-1">
              <a:latin typeface="Arial"/>
            </a:endParaRPr>
          </a:p>
        </p:txBody>
      </p:sp>
      <p:sp>
        <p:nvSpPr>
          <p:cNvPr id="6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6" name="PlaceHolder 5"/>
          <p:cNvSpPr>
            <a:spLocks noGrp="1"/>
          </p:cNvSpPr>
          <p:nvPr>
            <p:ph type="ftr" idx="4"/>
          </p:nvPr>
        </p:nvSpPr>
        <p:spPr/>
        <p:txBody>
          <a:bodyPr/>
          <a:lstStyle/>
          <a:p>
            <a:r>
              <a:rPr lang="en-GB"/>
              <a:t>Petger STEPHENSON, Samsung</a:t>
            </a:r>
            <a:endParaRPr/>
          </a:p>
        </p:txBody>
      </p:sp>
      <p:sp>
        <p:nvSpPr>
          <p:cNvPr id="7" name="PlaceHolder 6"/>
          <p:cNvSpPr>
            <a:spLocks noGrp="1"/>
          </p:cNvSpPr>
          <p:nvPr>
            <p:ph type="sldNum" idx="5"/>
          </p:nvPr>
        </p:nvSpPr>
        <p:spPr/>
        <p:txBody>
          <a:bodyPr/>
          <a:lstStyle/>
          <a:p>
            <a:fld id="{6F339F43-7FCE-4FD0-B632-CC5ED4D3E305}" type="slidenum">
              <a:t>‹#›</a:t>
            </a:fld>
            <a:endParaRPr/>
          </a:p>
        </p:txBody>
      </p:sp>
      <p:sp>
        <p:nvSpPr>
          <p:cNvPr id="8" name="PlaceHolder 7"/>
          <p:cNvSpPr>
            <a:spLocks noGrp="1"/>
          </p:cNvSpPr>
          <p:nvPr>
            <p:ph type="dt" idx="6"/>
          </p:nvPr>
        </p:nvSpPr>
        <p:spPr/>
        <p:txBody>
          <a:bodyPr/>
          <a:lstStyle/>
          <a:p>
            <a:r>
              <a:rPr lang="en-US"/>
              <a:t>May 2024</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10"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
        <p:nvSpPr>
          <p:cNvPr id="4" name="PlaceHolder 3"/>
          <p:cNvSpPr>
            <a:spLocks noGrp="1"/>
          </p:cNvSpPr>
          <p:nvPr>
            <p:ph type="ftr" idx="1"/>
          </p:nvPr>
        </p:nvSpPr>
        <p:spPr/>
        <p:txBody>
          <a:bodyPr/>
          <a:lstStyle/>
          <a:p>
            <a:r>
              <a:rPr lang="en-GB"/>
              <a:t>Petger STEPHENSON, Samsung</a:t>
            </a:r>
            <a:endParaRPr/>
          </a:p>
        </p:txBody>
      </p:sp>
      <p:sp>
        <p:nvSpPr>
          <p:cNvPr id="5" name="PlaceHolder 4"/>
          <p:cNvSpPr>
            <a:spLocks noGrp="1"/>
          </p:cNvSpPr>
          <p:nvPr>
            <p:ph type="sldNum" idx="2"/>
          </p:nvPr>
        </p:nvSpPr>
        <p:spPr/>
        <p:txBody>
          <a:bodyPr/>
          <a:lstStyle/>
          <a:p>
            <a:fld id="{698EFC2D-FAD9-4A8A-AABF-1A9F4C1DA231}" type="slidenum">
              <a:t>‹#›</a:t>
            </a:fld>
            <a:endParaRPr/>
          </a:p>
        </p:txBody>
      </p:sp>
      <p:sp>
        <p:nvSpPr>
          <p:cNvPr id="6" name="PlaceHolder 5"/>
          <p:cNvSpPr>
            <a:spLocks noGrp="1"/>
          </p:cNvSpPr>
          <p:nvPr>
            <p:ph type="dt" idx="3"/>
          </p:nvPr>
        </p:nvSpPr>
        <p:spPr/>
        <p:txBody>
          <a:bodyPr/>
          <a:lstStyle/>
          <a:p>
            <a:r>
              <a:rPr lang="en-US"/>
              <a:t>May 2024</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68"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en-GB" sz="3200" b="0" strike="noStrike" spc="-1">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70"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6" name="PlaceHolder 5"/>
          <p:cNvSpPr>
            <a:spLocks noGrp="1"/>
          </p:cNvSpPr>
          <p:nvPr>
            <p:ph type="ftr" idx="4"/>
          </p:nvPr>
        </p:nvSpPr>
        <p:spPr/>
        <p:txBody>
          <a:bodyPr/>
          <a:lstStyle/>
          <a:p>
            <a:r>
              <a:rPr lang="en-GB"/>
              <a:t>Petger STEPHENSON, Samsung</a:t>
            </a:r>
            <a:endParaRPr/>
          </a:p>
        </p:txBody>
      </p:sp>
      <p:sp>
        <p:nvSpPr>
          <p:cNvPr id="7" name="PlaceHolder 6"/>
          <p:cNvSpPr>
            <a:spLocks noGrp="1"/>
          </p:cNvSpPr>
          <p:nvPr>
            <p:ph type="sldNum" idx="5"/>
          </p:nvPr>
        </p:nvSpPr>
        <p:spPr/>
        <p:txBody>
          <a:bodyPr/>
          <a:lstStyle/>
          <a:p>
            <a:fld id="{BBED60B6-63DA-4A79-BD74-4E1B49E154DA}" type="slidenum">
              <a:t>‹#›</a:t>
            </a:fld>
            <a:endParaRPr/>
          </a:p>
        </p:txBody>
      </p:sp>
      <p:sp>
        <p:nvSpPr>
          <p:cNvPr id="8" name="PlaceHolder 7"/>
          <p:cNvSpPr>
            <a:spLocks noGrp="1"/>
          </p:cNvSpPr>
          <p:nvPr>
            <p:ph type="dt" idx="6"/>
          </p:nvPr>
        </p:nvSpPr>
        <p:spPr/>
        <p:txBody>
          <a:bodyPr/>
          <a:lstStyle/>
          <a:p>
            <a:r>
              <a:rPr lang="en-US"/>
              <a:t>May 2024</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7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7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74"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6" name="PlaceHolder 5"/>
          <p:cNvSpPr>
            <a:spLocks noGrp="1"/>
          </p:cNvSpPr>
          <p:nvPr>
            <p:ph type="ftr" idx="4"/>
          </p:nvPr>
        </p:nvSpPr>
        <p:spPr/>
        <p:txBody>
          <a:bodyPr/>
          <a:lstStyle/>
          <a:p>
            <a:r>
              <a:rPr lang="en-GB"/>
              <a:t>Petger STEPHENSON, Samsung</a:t>
            </a:r>
            <a:endParaRPr/>
          </a:p>
        </p:txBody>
      </p:sp>
      <p:sp>
        <p:nvSpPr>
          <p:cNvPr id="7" name="PlaceHolder 6"/>
          <p:cNvSpPr>
            <a:spLocks noGrp="1"/>
          </p:cNvSpPr>
          <p:nvPr>
            <p:ph type="sldNum" idx="5"/>
          </p:nvPr>
        </p:nvSpPr>
        <p:spPr/>
        <p:txBody>
          <a:bodyPr/>
          <a:lstStyle/>
          <a:p>
            <a:fld id="{D7FABC24-523F-4B93-8BAA-398FC4EB3DCD}" type="slidenum">
              <a:t>‹#›</a:t>
            </a:fld>
            <a:endParaRPr/>
          </a:p>
        </p:txBody>
      </p:sp>
      <p:sp>
        <p:nvSpPr>
          <p:cNvPr id="8" name="PlaceHolder 7"/>
          <p:cNvSpPr>
            <a:spLocks noGrp="1"/>
          </p:cNvSpPr>
          <p:nvPr>
            <p:ph type="dt" idx="6"/>
          </p:nvPr>
        </p:nvSpPr>
        <p:spPr/>
        <p:txBody>
          <a:bodyPr/>
          <a:lstStyle/>
          <a:p>
            <a:r>
              <a:rPr lang="en-US"/>
              <a:t>May 2024</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76"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77"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5" name="PlaceHolder 4"/>
          <p:cNvSpPr>
            <a:spLocks noGrp="1"/>
          </p:cNvSpPr>
          <p:nvPr>
            <p:ph type="ftr" idx="4"/>
          </p:nvPr>
        </p:nvSpPr>
        <p:spPr/>
        <p:txBody>
          <a:bodyPr/>
          <a:lstStyle/>
          <a:p>
            <a:r>
              <a:rPr lang="en-GB"/>
              <a:t>Petger STEPHENSON, Samsung</a:t>
            </a:r>
            <a:endParaRPr/>
          </a:p>
        </p:txBody>
      </p:sp>
      <p:sp>
        <p:nvSpPr>
          <p:cNvPr id="6" name="PlaceHolder 5"/>
          <p:cNvSpPr>
            <a:spLocks noGrp="1"/>
          </p:cNvSpPr>
          <p:nvPr>
            <p:ph type="sldNum" idx="5"/>
          </p:nvPr>
        </p:nvSpPr>
        <p:spPr/>
        <p:txBody>
          <a:bodyPr/>
          <a:lstStyle/>
          <a:p>
            <a:fld id="{2FC84A00-E11B-4458-96C6-F7256E00A700}" type="slidenum">
              <a:t>‹#›</a:t>
            </a:fld>
            <a:endParaRPr/>
          </a:p>
        </p:txBody>
      </p:sp>
      <p:sp>
        <p:nvSpPr>
          <p:cNvPr id="7" name="PlaceHolder 6"/>
          <p:cNvSpPr>
            <a:spLocks noGrp="1"/>
          </p:cNvSpPr>
          <p:nvPr>
            <p:ph type="dt" idx="6"/>
          </p:nvPr>
        </p:nvSpPr>
        <p:spPr/>
        <p:txBody>
          <a:bodyPr/>
          <a:lstStyle/>
          <a:p>
            <a:r>
              <a:rPr lang="en-US"/>
              <a:t>May 2024</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7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8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8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82"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7" name="PlaceHolder 6"/>
          <p:cNvSpPr>
            <a:spLocks noGrp="1"/>
          </p:cNvSpPr>
          <p:nvPr>
            <p:ph type="ftr" idx="4"/>
          </p:nvPr>
        </p:nvSpPr>
        <p:spPr/>
        <p:txBody>
          <a:bodyPr/>
          <a:lstStyle/>
          <a:p>
            <a:r>
              <a:rPr lang="en-GB"/>
              <a:t>Petger STEPHENSON, Samsung</a:t>
            </a:r>
            <a:endParaRPr/>
          </a:p>
        </p:txBody>
      </p:sp>
      <p:sp>
        <p:nvSpPr>
          <p:cNvPr id="8" name="PlaceHolder 7"/>
          <p:cNvSpPr>
            <a:spLocks noGrp="1"/>
          </p:cNvSpPr>
          <p:nvPr>
            <p:ph type="sldNum" idx="5"/>
          </p:nvPr>
        </p:nvSpPr>
        <p:spPr/>
        <p:txBody>
          <a:bodyPr/>
          <a:lstStyle/>
          <a:p>
            <a:fld id="{1253B4B8-A245-4F7E-B7E0-238AF5B0DA7A}" type="slidenum">
              <a:t>‹#›</a:t>
            </a:fld>
            <a:endParaRPr/>
          </a:p>
        </p:txBody>
      </p:sp>
      <p:sp>
        <p:nvSpPr>
          <p:cNvPr id="9" name="PlaceHolder 8"/>
          <p:cNvSpPr>
            <a:spLocks noGrp="1"/>
          </p:cNvSpPr>
          <p:nvPr>
            <p:ph type="dt" idx="6"/>
          </p:nvPr>
        </p:nvSpPr>
        <p:spPr/>
        <p:txBody>
          <a:bodyPr/>
          <a:lstStyle/>
          <a:p>
            <a:r>
              <a:rPr lang="en-US"/>
              <a:t>May 2024</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84"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85"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86"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87"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88"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89"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9" name="PlaceHolder 8"/>
          <p:cNvSpPr>
            <a:spLocks noGrp="1"/>
          </p:cNvSpPr>
          <p:nvPr>
            <p:ph type="ftr" idx="4"/>
          </p:nvPr>
        </p:nvSpPr>
        <p:spPr/>
        <p:txBody>
          <a:bodyPr/>
          <a:lstStyle/>
          <a:p>
            <a:r>
              <a:rPr lang="en-GB"/>
              <a:t>Petger STEPHENSON, Samsung</a:t>
            </a:r>
            <a:endParaRPr/>
          </a:p>
        </p:txBody>
      </p:sp>
      <p:sp>
        <p:nvSpPr>
          <p:cNvPr id="10" name="PlaceHolder 9"/>
          <p:cNvSpPr>
            <a:spLocks noGrp="1"/>
          </p:cNvSpPr>
          <p:nvPr>
            <p:ph type="sldNum" idx="5"/>
          </p:nvPr>
        </p:nvSpPr>
        <p:spPr/>
        <p:txBody>
          <a:bodyPr/>
          <a:lstStyle/>
          <a:p>
            <a:fld id="{98BD3BB7-D793-443C-960D-7C2E355B9437}" type="slidenum">
              <a:t>‹#›</a:t>
            </a:fld>
            <a:endParaRPr/>
          </a:p>
        </p:txBody>
      </p:sp>
      <p:sp>
        <p:nvSpPr>
          <p:cNvPr id="11" name="PlaceHolder 10"/>
          <p:cNvSpPr>
            <a:spLocks noGrp="1"/>
          </p:cNvSpPr>
          <p:nvPr>
            <p:ph type="dt" idx="6"/>
          </p:nvPr>
        </p:nvSpPr>
        <p:spPr/>
        <p:txBody>
          <a:bodyPr/>
          <a:lstStyle/>
          <a:p>
            <a:r>
              <a:rPr lang="en-US"/>
              <a:t>May 2024</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12"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endParaRPr lang="en-GB" sz="3200" b="0" strike="noStrike" spc="-1">
              <a:latin typeface="Arial"/>
            </a:endParaRPr>
          </a:p>
        </p:txBody>
      </p:sp>
      <p:sp>
        <p:nvSpPr>
          <p:cNvPr id="4" name="PlaceHolder 3"/>
          <p:cNvSpPr>
            <a:spLocks noGrp="1"/>
          </p:cNvSpPr>
          <p:nvPr>
            <p:ph type="ftr" idx="1"/>
          </p:nvPr>
        </p:nvSpPr>
        <p:spPr/>
        <p:txBody>
          <a:bodyPr/>
          <a:lstStyle/>
          <a:p>
            <a:r>
              <a:rPr lang="en-GB"/>
              <a:t>Petger STEPHENSON, Samsung</a:t>
            </a:r>
            <a:endParaRPr/>
          </a:p>
        </p:txBody>
      </p:sp>
      <p:sp>
        <p:nvSpPr>
          <p:cNvPr id="5" name="PlaceHolder 4"/>
          <p:cNvSpPr>
            <a:spLocks noGrp="1"/>
          </p:cNvSpPr>
          <p:nvPr>
            <p:ph type="sldNum" idx="2"/>
          </p:nvPr>
        </p:nvSpPr>
        <p:spPr/>
        <p:txBody>
          <a:bodyPr/>
          <a:lstStyle/>
          <a:p>
            <a:fld id="{3C893899-8490-4372-A17A-EC8586C5D6E7}" type="slidenum">
              <a:t>‹#›</a:t>
            </a:fld>
            <a:endParaRPr/>
          </a:p>
        </p:txBody>
      </p:sp>
      <p:sp>
        <p:nvSpPr>
          <p:cNvPr id="6" name="PlaceHolder 5"/>
          <p:cNvSpPr>
            <a:spLocks noGrp="1"/>
          </p:cNvSpPr>
          <p:nvPr>
            <p:ph type="dt" idx="3"/>
          </p:nvPr>
        </p:nvSpPr>
        <p:spPr/>
        <p:txBody>
          <a:bodyPr/>
          <a:lstStyle/>
          <a:p>
            <a:r>
              <a:rPr lang="en-US"/>
              <a:t>May 2024</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1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en-GB" sz="3200" b="0" strike="noStrike" spc="-1">
              <a:latin typeface="Arial"/>
            </a:endParaRPr>
          </a:p>
        </p:txBody>
      </p:sp>
      <p:sp>
        <p:nvSpPr>
          <p:cNvPr id="1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en-GB" sz="3200" b="0" strike="noStrike" spc="-1">
              <a:latin typeface="Arial"/>
            </a:endParaRPr>
          </a:p>
        </p:txBody>
      </p:sp>
      <p:sp>
        <p:nvSpPr>
          <p:cNvPr id="5" name="PlaceHolder 4"/>
          <p:cNvSpPr>
            <a:spLocks noGrp="1"/>
          </p:cNvSpPr>
          <p:nvPr>
            <p:ph type="ftr" idx="1"/>
          </p:nvPr>
        </p:nvSpPr>
        <p:spPr/>
        <p:txBody>
          <a:bodyPr/>
          <a:lstStyle/>
          <a:p>
            <a:r>
              <a:rPr lang="en-GB"/>
              <a:t>Petger STEPHENSON, Samsung</a:t>
            </a:r>
            <a:endParaRPr/>
          </a:p>
        </p:txBody>
      </p:sp>
      <p:sp>
        <p:nvSpPr>
          <p:cNvPr id="6" name="PlaceHolder 5"/>
          <p:cNvSpPr>
            <a:spLocks noGrp="1"/>
          </p:cNvSpPr>
          <p:nvPr>
            <p:ph type="sldNum" idx="2"/>
          </p:nvPr>
        </p:nvSpPr>
        <p:spPr/>
        <p:txBody>
          <a:bodyPr/>
          <a:lstStyle/>
          <a:p>
            <a:fld id="{3FAF4AA1-96BD-4397-BB09-1CC4164F3B1A}" type="slidenum">
              <a:t>‹#›</a:t>
            </a:fld>
            <a:endParaRPr/>
          </a:p>
        </p:txBody>
      </p:sp>
      <p:sp>
        <p:nvSpPr>
          <p:cNvPr id="7" name="PlaceHolder 6"/>
          <p:cNvSpPr>
            <a:spLocks noGrp="1"/>
          </p:cNvSpPr>
          <p:nvPr>
            <p:ph type="dt" idx="3"/>
          </p:nvPr>
        </p:nvSpPr>
        <p:spPr/>
        <p:txBody>
          <a:bodyPr/>
          <a:lstStyle/>
          <a:p>
            <a:r>
              <a:rPr lang="en-US"/>
              <a:t>May 2024</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3" name="PlaceHolder 2"/>
          <p:cNvSpPr>
            <a:spLocks noGrp="1"/>
          </p:cNvSpPr>
          <p:nvPr>
            <p:ph type="ftr" idx="1"/>
          </p:nvPr>
        </p:nvSpPr>
        <p:spPr/>
        <p:txBody>
          <a:bodyPr/>
          <a:lstStyle/>
          <a:p>
            <a:r>
              <a:rPr lang="en-GB"/>
              <a:t>Petger STEPHENSON, Samsung</a:t>
            </a:r>
            <a:endParaRPr/>
          </a:p>
        </p:txBody>
      </p:sp>
      <p:sp>
        <p:nvSpPr>
          <p:cNvPr id="4" name="PlaceHolder 3"/>
          <p:cNvSpPr>
            <a:spLocks noGrp="1"/>
          </p:cNvSpPr>
          <p:nvPr>
            <p:ph type="sldNum" idx="2"/>
          </p:nvPr>
        </p:nvSpPr>
        <p:spPr/>
        <p:txBody>
          <a:bodyPr/>
          <a:lstStyle/>
          <a:p>
            <a:fld id="{1E6390B2-749C-436E-9B53-0127E5C4B245}" type="slidenum">
              <a:t>‹#›</a:t>
            </a:fld>
            <a:endParaRPr/>
          </a:p>
        </p:txBody>
      </p:sp>
      <p:sp>
        <p:nvSpPr>
          <p:cNvPr id="5" name="PlaceHolder 4"/>
          <p:cNvSpPr>
            <a:spLocks noGrp="1"/>
          </p:cNvSpPr>
          <p:nvPr>
            <p:ph type="dt" idx="3"/>
          </p:nvPr>
        </p:nvSpPr>
        <p:spPr/>
        <p:txBody>
          <a:bodyPr/>
          <a:lstStyle/>
          <a:p>
            <a:r>
              <a:rPr lang="en-US"/>
              <a:t>May 2024</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buNone/>
            </a:pPr>
            <a:endParaRPr lang="en-GB" sz="3200" b="0" strike="noStrike" spc="-1">
              <a:latin typeface="Arial"/>
            </a:endParaRPr>
          </a:p>
        </p:txBody>
      </p:sp>
      <p:sp>
        <p:nvSpPr>
          <p:cNvPr id="3" name="PlaceHolder 2"/>
          <p:cNvSpPr>
            <a:spLocks noGrp="1"/>
          </p:cNvSpPr>
          <p:nvPr>
            <p:ph type="ftr" idx="1"/>
          </p:nvPr>
        </p:nvSpPr>
        <p:spPr/>
        <p:txBody>
          <a:bodyPr/>
          <a:lstStyle/>
          <a:p>
            <a:r>
              <a:rPr lang="en-GB"/>
              <a:t>Petger STEPHENSON, Samsung</a:t>
            </a:r>
            <a:endParaRPr/>
          </a:p>
        </p:txBody>
      </p:sp>
      <p:sp>
        <p:nvSpPr>
          <p:cNvPr id="4" name="PlaceHolder 3"/>
          <p:cNvSpPr>
            <a:spLocks noGrp="1"/>
          </p:cNvSpPr>
          <p:nvPr>
            <p:ph type="sldNum" idx="2"/>
          </p:nvPr>
        </p:nvSpPr>
        <p:spPr/>
        <p:txBody>
          <a:bodyPr/>
          <a:lstStyle/>
          <a:p>
            <a:fld id="{20E46FB3-FDA2-49C1-9DBE-944D93E659E1}" type="slidenum">
              <a:t>‹#›</a:t>
            </a:fld>
            <a:endParaRPr/>
          </a:p>
        </p:txBody>
      </p:sp>
      <p:sp>
        <p:nvSpPr>
          <p:cNvPr id="5" name="PlaceHolder 4"/>
          <p:cNvSpPr>
            <a:spLocks noGrp="1"/>
          </p:cNvSpPr>
          <p:nvPr>
            <p:ph type="dt" idx="3"/>
          </p:nvPr>
        </p:nvSpPr>
        <p:spPr/>
        <p:txBody>
          <a:bodyPr/>
          <a:lstStyle/>
          <a:p>
            <a:r>
              <a:rPr lang="en-US"/>
              <a:t>May 2024</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1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2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endParaRPr lang="en-GB" sz="3200" b="0" strike="noStrike" spc="-1">
              <a:latin typeface="Arial"/>
            </a:endParaRPr>
          </a:p>
        </p:txBody>
      </p:sp>
      <p:sp>
        <p:nvSpPr>
          <p:cNvPr id="2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6" name="PlaceHolder 5"/>
          <p:cNvSpPr>
            <a:spLocks noGrp="1"/>
          </p:cNvSpPr>
          <p:nvPr>
            <p:ph type="ftr" idx="1"/>
          </p:nvPr>
        </p:nvSpPr>
        <p:spPr/>
        <p:txBody>
          <a:bodyPr/>
          <a:lstStyle/>
          <a:p>
            <a:r>
              <a:rPr lang="en-GB"/>
              <a:t>Petger STEPHENSON, Samsung</a:t>
            </a:r>
            <a:endParaRPr/>
          </a:p>
        </p:txBody>
      </p:sp>
      <p:sp>
        <p:nvSpPr>
          <p:cNvPr id="7" name="PlaceHolder 6"/>
          <p:cNvSpPr>
            <a:spLocks noGrp="1"/>
          </p:cNvSpPr>
          <p:nvPr>
            <p:ph type="sldNum" idx="2"/>
          </p:nvPr>
        </p:nvSpPr>
        <p:spPr/>
        <p:txBody>
          <a:bodyPr/>
          <a:lstStyle/>
          <a:p>
            <a:fld id="{C69A2B46-9ABF-4687-A258-3206F99E4598}" type="slidenum">
              <a:t>‹#›</a:t>
            </a:fld>
            <a:endParaRPr/>
          </a:p>
        </p:txBody>
      </p:sp>
      <p:sp>
        <p:nvSpPr>
          <p:cNvPr id="8" name="PlaceHolder 7"/>
          <p:cNvSpPr>
            <a:spLocks noGrp="1"/>
          </p:cNvSpPr>
          <p:nvPr>
            <p:ph type="dt" idx="3"/>
          </p:nvPr>
        </p:nvSpPr>
        <p:spPr/>
        <p:txBody>
          <a:bodyPr/>
          <a:lstStyle/>
          <a:p>
            <a:r>
              <a:rPr lang="en-US"/>
              <a:t>May 2024</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23"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endParaRPr lang="en-GB" sz="3200" b="0" strike="noStrike" spc="-1">
              <a:latin typeface="Arial"/>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25"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6" name="PlaceHolder 5"/>
          <p:cNvSpPr>
            <a:spLocks noGrp="1"/>
          </p:cNvSpPr>
          <p:nvPr>
            <p:ph type="ftr" idx="1"/>
          </p:nvPr>
        </p:nvSpPr>
        <p:spPr/>
        <p:txBody>
          <a:bodyPr/>
          <a:lstStyle/>
          <a:p>
            <a:r>
              <a:rPr lang="en-GB"/>
              <a:t>Petger STEPHENSON, Samsung</a:t>
            </a:r>
            <a:endParaRPr/>
          </a:p>
        </p:txBody>
      </p:sp>
      <p:sp>
        <p:nvSpPr>
          <p:cNvPr id="7" name="PlaceHolder 6"/>
          <p:cNvSpPr>
            <a:spLocks noGrp="1"/>
          </p:cNvSpPr>
          <p:nvPr>
            <p:ph type="sldNum" idx="2"/>
          </p:nvPr>
        </p:nvSpPr>
        <p:spPr/>
        <p:txBody>
          <a:bodyPr/>
          <a:lstStyle/>
          <a:p>
            <a:fld id="{02D7C8E0-447D-4781-9417-5015EA8A2BC7}" type="slidenum">
              <a:t>‹#›</a:t>
            </a:fld>
            <a:endParaRPr/>
          </a:p>
        </p:txBody>
      </p:sp>
      <p:sp>
        <p:nvSpPr>
          <p:cNvPr id="8" name="PlaceHolder 7"/>
          <p:cNvSpPr>
            <a:spLocks noGrp="1"/>
          </p:cNvSpPr>
          <p:nvPr>
            <p:ph type="dt" idx="3"/>
          </p:nvPr>
        </p:nvSpPr>
        <p:spPr/>
        <p:txBody>
          <a:bodyPr/>
          <a:lstStyle/>
          <a:p>
            <a:r>
              <a:rPr lang="en-US"/>
              <a:t>May 2024</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endParaRPr lang="en-GB" sz="4400" b="0" strike="noStrike" spc="-1">
              <a:latin typeface="Arial"/>
            </a:endParaRPr>
          </a:p>
        </p:txBody>
      </p:sp>
      <p:sp>
        <p:nvSpPr>
          <p:cNvPr id="2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28"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29"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endParaRPr lang="en-GB" sz="3200" b="0" strike="noStrike" spc="-1">
              <a:latin typeface="Arial"/>
            </a:endParaRPr>
          </a:p>
        </p:txBody>
      </p:sp>
      <p:sp>
        <p:nvSpPr>
          <p:cNvPr id="6" name="PlaceHolder 5"/>
          <p:cNvSpPr>
            <a:spLocks noGrp="1"/>
          </p:cNvSpPr>
          <p:nvPr>
            <p:ph type="ftr" idx="1"/>
          </p:nvPr>
        </p:nvSpPr>
        <p:spPr/>
        <p:txBody>
          <a:bodyPr/>
          <a:lstStyle/>
          <a:p>
            <a:r>
              <a:rPr lang="en-GB"/>
              <a:t>Petger STEPHENSON, Samsung</a:t>
            </a:r>
            <a:endParaRPr/>
          </a:p>
        </p:txBody>
      </p:sp>
      <p:sp>
        <p:nvSpPr>
          <p:cNvPr id="7" name="PlaceHolder 6"/>
          <p:cNvSpPr>
            <a:spLocks noGrp="1"/>
          </p:cNvSpPr>
          <p:nvPr>
            <p:ph type="sldNum" idx="2"/>
          </p:nvPr>
        </p:nvSpPr>
        <p:spPr/>
        <p:txBody>
          <a:bodyPr/>
          <a:lstStyle/>
          <a:p>
            <a:fld id="{22299725-46C0-4348-BCE0-804A4F1AE6D6}" type="slidenum">
              <a:t>‹#›</a:t>
            </a:fld>
            <a:endParaRPr/>
          </a:p>
        </p:txBody>
      </p:sp>
      <p:sp>
        <p:nvSpPr>
          <p:cNvPr id="8" name="PlaceHolder 7"/>
          <p:cNvSpPr>
            <a:spLocks noGrp="1"/>
          </p:cNvSpPr>
          <p:nvPr>
            <p:ph type="dt" idx="3"/>
          </p:nvPr>
        </p:nvSpPr>
        <p:spPr/>
        <p:txBody>
          <a:bodyPr/>
          <a:lstStyle/>
          <a:p>
            <a:r>
              <a:rPr lang="en-US"/>
              <a:t>May 2024</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Line 6"/>
          <p:cNvSpPr/>
          <p:nvPr/>
        </p:nvSpPr>
        <p:spPr>
          <a:xfrm>
            <a:off x="914400" y="609480"/>
            <a:ext cx="1036296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0" name="Rectangle 7"/>
          <p:cNvSpPr/>
          <p:nvPr/>
        </p:nvSpPr>
        <p:spPr>
          <a:xfrm>
            <a:off x="914040" y="6475320"/>
            <a:ext cx="713520" cy="182160"/>
          </a:xfrm>
          <a:prstGeom prst="rect">
            <a:avLst/>
          </a:prstGeom>
          <a:noFill/>
          <a:ln w="9525">
            <a:noFill/>
          </a:ln>
        </p:spPr>
        <p:style>
          <a:lnRef idx="0">
            <a:scrgbClr r="0" g="0" b="0"/>
          </a:lnRef>
          <a:fillRef idx="0">
            <a:scrgbClr r="0" g="0" b="0"/>
          </a:fillRef>
          <a:effectRef idx="0">
            <a:scrgbClr r="0" g="0" b="0"/>
          </a:effectRef>
          <a:fontRef idx="minor"/>
        </p:style>
        <p:txBody>
          <a:bodyPr wrap="none" lIns="0" tIns="0" rIns="0" bIns="0" anchor="t">
            <a:sp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Submission</a:t>
            </a:r>
            <a:endParaRPr lang="en-GB" sz="1200" b="0" strike="noStrike" spc="-1">
              <a:latin typeface="Arial"/>
            </a:endParaRPr>
          </a:p>
        </p:txBody>
      </p:sp>
      <p:sp>
        <p:nvSpPr>
          <p:cNvPr id="2" name="Line 8"/>
          <p:cNvSpPr/>
          <p:nvPr/>
        </p:nvSpPr>
        <p:spPr>
          <a:xfrm>
            <a:off x="914400" y="6476760"/>
            <a:ext cx="10464480" cy="180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3" name="Date Placeholder 3"/>
          <p:cNvSpPr/>
          <p:nvPr/>
        </p:nvSpPr>
        <p:spPr>
          <a:xfrm>
            <a:off x="6667560" y="357120"/>
            <a:ext cx="4666320" cy="2718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gn="r">
              <a:lnSpc>
                <a:spcPct val="100000"/>
              </a:lnSpc>
              <a:buNone/>
              <a:tabLst>
                <a:tab pos="0" algn="l"/>
              </a:tabLst>
            </a:pPr>
            <a:r>
              <a:rPr lang="en-GB" sz="1800" b="1" strike="noStrike" spc="-1" dirty="0">
                <a:solidFill>
                  <a:srgbClr val="000000"/>
                </a:solidFill>
                <a:latin typeface="Times New Roman"/>
                <a:ea typeface="MS Gothic"/>
              </a:rPr>
              <a:t>doc.: IEEE 802.11-24/0730r0</a:t>
            </a:r>
            <a:endParaRPr lang="en-GB" sz="1800" b="0" strike="noStrike" spc="-1" dirty="0">
              <a:latin typeface="Arial"/>
            </a:endParaRPr>
          </a:p>
        </p:txBody>
      </p:sp>
      <p:sp>
        <p:nvSpPr>
          <p:cNvPr id="4" name="PlaceHolder 1"/>
          <p:cNvSpPr>
            <a:spLocks noGrp="1"/>
          </p:cNvSpPr>
          <p:nvPr>
            <p:ph type="title"/>
          </p:nvPr>
        </p:nvSpPr>
        <p:spPr>
          <a:xfrm>
            <a:off x="609480" y="273600"/>
            <a:ext cx="10972080" cy="1144440"/>
          </a:xfrm>
          <a:prstGeom prst="rect">
            <a:avLst/>
          </a:prstGeom>
          <a:noFill/>
          <a:ln w="0">
            <a:noFill/>
          </a:ln>
        </p:spPr>
        <p:txBody>
          <a:bodyPr lIns="0" tIns="0" rIns="0" bIns="0" numCol="1" spcCol="0" anchor="ctr">
            <a:noAutofit/>
          </a:bodyPr>
          <a:lstStyle/>
          <a:p>
            <a:r>
              <a:rPr lang="en-GB" sz="1800" b="0" strike="noStrike" spc="-1" dirty="0">
                <a:latin typeface="Arial"/>
              </a:rPr>
              <a:t>Click to edit the title text format</a:t>
            </a:r>
          </a:p>
        </p:txBody>
      </p:sp>
      <p:sp>
        <p:nvSpPr>
          <p:cNvPr id="5" name="PlaceHolder 2"/>
          <p:cNvSpPr>
            <a:spLocks noGrp="1"/>
          </p:cNvSpPr>
          <p:nvPr>
            <p:ph type="body"/>
          </p:nvPr>
        </p:nvSpPr>
        <p:spPr>
          <a:xfrm>
            <a:off x="609480" y="1604520"/>
            <a:ext cx="109720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GB" sz="1800" b="0" strike="noStrike" spc="-1">
                <a:latin typeface="Arial"/>
              </a:rPr>
              <a:t>Second Outline Level</a:t>
            </a:r>
          </a:p>
          <a:p>
            <a:pPr marL="1296000" lvl="2" indent="-288000">
              <a:spcBef>
                <a:spcPts val="850"/>
              </a:spcBef>
              <a:buClr>
                <a:srgbClr val="000000"/>
              </a:buClr>
              <a:buSzPct val="45000"/>
              <a:buFont typeface="Wingdings" charset="2"/>
              <a:buChar char=""/>
            </a:pPr>
            <a:r>
              <a:rPr lang="en-GB" sz="1800" b="0" strike="noStrike" spc="-1">
                <a:latin typeface="Arial"/>
              </a:rPr>
              <a:t>Third Outline Level</a:t>
            </a:r>
          </a:p>
          <a:p>
            <a:pPr marL="1728000" lvl="3" indent="-216000">
              <a:spcBef>
                <a:spcPts val="567"/>
              </a:spcBef>
              <a:buClr>
                <a:srgbClr val="000000"/>
              </a:buClr>
              <a:buSzPct val="75000"/>
              <a:buFont typeface="Symbol" charset="2"/>
              <a:buChar char=""/>
            </a:pPr>
            <a:r>
              <a:rPr lang="en-GB" sz="1800" b="0" strike="noStrike" spc="-1">
                <a:latin typeface="Arial"/>
              </a:rPr>
              <a:t>Fourth Outline Level</a:t>
            </a:r>
          </a:p>
          <a:p>
            <a:pPr marL="2160000" lvl="4" indent="-216000">
              <a:spcBef>
                <a:spcPts val="283"/>
              </a:spcBef>
              <a:buClr>
                <a:srgbClr val="000000"/>
              </a:buClr>
              <a:buSzPct val="45000"/>
              <a:buFont typeface="Wingdings" charset="2"/>
              <a:buChar char=""/>
            </a:pPr>
            <a:r>
              <a:rPr lang="en-GB" sz="1800" b="0" strike="noStrike" spc="-1">
                <a:latin typeface="Arial"/>
              </a:rPr>
              <a:t>Fifth Outline Level</a:t>
            </a:r>
          </a:p>
          <a:p>
            <a:pPr marL="2592000" lvl="5" indent="-216000">
              <a:spcBef>
                <a:spcPts val="283"/>
              </a:spcBef>
              <a:buClr>
                <a:srgbClr val="000000"/>
              </a:buClr>
              <a:buSzPct val="45000"/>
              <a:buFont typeface="Wingdings" charset="2"/>
              <a:buChar char=""/>
            </a:pPr>
            <a:r>
              <a:rPr lang="en-GB" sz="1800" b="0" strike="noStrike" spc="-1">
                <a:latin typeface="Arial"/>
              </a:rPr>
              <a:t>Sixth Outline Level</a:t>
            </a:r>
          </a:p>
          <a:p>
            <a:pPr marL="3024000" lvl="6" indent="-216000">
              <a:spcBef>
                <a:spcPts val="283"/>
              </a:spcBef>
              <a:buClr>
                <a:srgbClr val="000000"/>
              </a:buClr>
              <a:buSzPct val="45000"/>
              <a:buFont typeface="Wingdings" charset="2"/>
              <a:buChar char=""/>
            </a:pPr>
            <a:r>
              <a:rPr lang="en-GB" sz="1800" b="0" strike="noStrike" spc="-1">
                <a:latin typeface="Arial"/>
              </a:rPr>
              <a:t>Seventh Outline Level</a:t>
            </a:r>
          </a:p>
        </p:txBody>
      </p:sp>
      <p:sp>
        <p:nvSpPr>
          <p:cNvPr id="6" name="PlaceHolder 3"/>
          <p:cNvSpPr>
            <a:spLocks noGrp="1"/>
          </p:cNvSpPr>
          <p:nvPr>
            <p:ph type="ftr" idx="1"/>
          </p:nvPr>
        </p:nvSpPr>
        <p:spPr>
          <a:xfrm>
            <a:off x="7143840" y="6475320"/>
            <a:ext cx="4245120" cy="18000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dirty="0">
                <a:solidFill>
                  <a:srgbClr val="000000"/>
                </a:solidFill>
                <a:latin typeface="Times New Roman"/>
                <a:ea typeface="MS Gothic"/>
              </a:rPr>
              <a:t>Peter STEPHENSON, Samsung</a:t>
            </a:r>
            <a:endParaRPr lang="en-GB" sz="1200" b="0" strike="noStrike" spc="-1" dirty="0">
              <a:latin typeface="Times New Roman"/>
            </a:endParaRPr>
          </a:p>
        </p:txBody>
      </p:sp>
      <p:sp>
        <p:nvSpPr>
          <p:cNvPr id="7" name="PlaceHolder 4"/>
          <p:cNvSpPr>
            <a:spLocks noGrp="1"/>
          </p:cNvSpPr>
          <p:nvPr>
            <p:ph type="sldNum" idx="2"/>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14DDCBB-8E7B-4A36-A15A-AAFDEF42D000}" type="slidenum">
              <a:rPr lang="en-GB" sz="1200" b="0" strike="noStrike" spc="-1">
                <a:solidFill>
                  <a:srgbClr val="000000"/>
                </a:solidFill>
                <a:latin typeface="Times New Roman"/>
                <a:ea typeface="MS Gothic"/>
              </a:rPr>
              <a:t>‹#›</a:t>
            </a:fld>
            <a:endParaRPr lang="en-GB" sz="1200" b="0" strike="noStrike" spc="-1">
              <a:latin typeface="Times New Roman"/>
            </a:endParaRPr>
          </a:p>
        </p:txBody>
      </p:sp>
      <p:sp>
        <p:nvSpPr>
          <p:cNvPr id="8" name="PlaceHolder 5"/>
          <p:cNvSpPr>
            <a:spLocks noGrp="1"/>
          </p:cNvSpPr>
          <p:nvPr>
            <p:ph type="dt" idx="3"/>
          </p:nvPr>
        </p:nvSpPr>
        <p:spPr>
          <a:xfrm>
            <a:off x="929160" y="333360"/>
            <a:ext cx="2498760" cy="271800"/>
          </a:xfrm>
          <a:prstGeom prst="rect">
            <a:avLst/>
          </a:prstGeom>
          <a:noFill/>
          <a:ln w="9360">
            <a:noFill/>
          </a:ln>
        </p:spPr>
        <p:txBody>
          <a:bodyPr lIns="0" tIns="0" rIns="0" bIns="0" numCol="1" spcCol="0" anchor="b">
            <a:noAutofit/>
          </a:bodyPr>
          <a:lstStyle>
            <a:lvl1pPr>
              <a:defRPr lang="en-GB" sz="1400" b="0" strike="noStrike" spc="-1">
                <a:latin typeface="Times New Roman"/>
              </a:defRPr>
            </a:lvl1pPr>
          </a:lstStyle>
          <a:p>
            <a:r>
              <a:rPr lang="en-US" sz="1400" b="0" strike="noStrike" spc="-1">
                <a:latin typeface="Times New Roman"/>
              </a:rPr>
              <a:t>May 2024</a:t>
            </a:r>
            <a:endParaRPr lang="en-GB" sz="14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Line 6"/>
          <p:cNvSpPr/>
          <p:nvPr/>
        </p:nvSpPr>
        <p:spPr>
          <a:xfrm>
            <a:off x="914400" y="609480"/>
            <a:ext cx="10362960" cy="144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6" name="Rectangle 7"/>
          <p:cNvSpPr/>
          <p:nvPr/>
        </p:nvSpPr>
        <p:spPr>
          <a:xfrm>
            <a:off x="914040" y="6475320"/>
            <a:ext cx="713520" cy="182160"/>
          </a:xfrm>
          <a:prstGeom prst="rect">
            <a:avLst/>
          </a:prstGeom>
          <a:noFill/>
          <a:ln w="9525">
            <a:noFill/>
          </a:ln>
        </p:spPr>
        <p:style>
          <a:lnRef idx="0">
            <a:scrgbClr r="0" g="0" b="0"/>
          </a:lnRef>
          <a:fillRef idx="0">
            <a:scrgbClr r="0" g="0" b="0"/>
          </a:fillRef>
          <a:effectRef idx="0">
            <a:scrgbClr r="0" g="0" b="0"/>
          </a:effectRef>
          <a:fontRef idx="minor"/>
        </p:style>
        <p:txBody>
          <a:bodyPr wrap="none" lIns="0" tIns="0" rIns="0" bIns="0" anchor="t">
            <a:spAutoFit/>
          </a:body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Submission</a:t>
            </a:r>
            <a:endParaRPr lang="en-GB" sz="1200" b="0" strike="noStrike" spc="-1">
              <a:latin typeface="Arial"/>
            </a:endParaRPr>
          </a:p>
        </p:txBody>
      </p:sp>
      <p:sp>
        <p:nvSpPr>
          <p:cNvPr id="47" name="Line 8"/>
          <p:cNvSpPr/>
          <p:nvPr/>
        </p:nvSpPr>
        <p:spPr>
          <a:xfrm>
            <a:off x="914400" y="6476760"/>
            <a:ext cx="10464480" cy="180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48" name="Date Placeholder 3"/>
          <p:cNvSpPr/>
          <p:nvPr/>
        </p:nvSpPr>
        <p:spPr>
          <a:xfrm>
            <a:off x="6667560" y="357120"/>
            <a:ext cx="4666320" cy="271800"/>
          </a:xfrm>
          <a:prstGeom prst="rect">
            <a:avLst/>
          </a:prstGeom>
          <a:noFill/>
          <a:ln w="9525">
            <a:noFill/>
          </a:ln>
        </p:spPr>
        <p:style>
          <a:lnRef idx="0">
            <a:scrgbClr r="0" g="0" b="0"/>
          </a:lnRef>
          <a:fillRef idx="0">
            <a:scrgbClr r="0" g="0" b="0"/>
          </a:fillRef>
          <a:effectRef idx="0">
            <a:scrgbClr r="0" g="0" b="0"/>
          </a:effectRef>
          <a:fontRef idx="minor"/>
        </p:style>
        <p:txBody>
          <a:bodyPr lIns="0" tIns="0" rIns="0" bIns="0" numCol="1" spcCol="0" anchor="b">
            <a:noAutofit/>
          </a:bodyPr>
          <a:lstStyle/>
          <a:p>
            <a:pPr algn="r">
              <a:lnSpc>
                <a:spcPct val="100000"/>
              </a:lnSpc>
              <a:buNone/>
              <a:tabLst>
                <a:tab pos="0" algn="l"/>
              </a:tabLst>
            </a:pPr>
            <a:r>
              <a:rPr lang="en-GB" sz="1800" b="1" strike="noStrike" spc="-1" dirty="0">
                <a:solidFill>
                  <a:srgbClr val="000000"/>
                </a:solidFill>
                <a:latin typeface="Times New Roman"/>
                <a:ea typeface="MS Gothic"/>
              </a:rPr>
              <a:t>doc.: IEEE 802.11-24/0730r0</a:t>
            </a:r>
            <a:endParaRPr lang="en-GB" sz="1800" b="0" strike="noStrike" spc="-1" dirty="0">
              <a:latin typeface="Arial"/>
            </a:endParaRPr>
          </a:p>
        </p:txBody>
      </p:sp>
      <p:sp>
        <p:nvSpPr>
          <p:cNvPr id="49" name="PlaceHolder 1"/>
          <p:cNvSpPr>
            <a:spLocks noGrp="1"/>
          </p:cNvSpPr>
          <p:nvPr>
            <p:ph type="ftr" idx="4"/>
          </p:nvPr>
        </p:nvSpPr>
        <p:spPr>
          <a:xfrm>
            <a:off x="7143840" y="6475320"/>
            <a:ext cx="4245120" cy="180000"/>
          </a:xfrm>
          <a:prstGeom prst="rect">
            <a:avLst/>
          </a:prstGeom>
          <a:noFill/>
          <a:ln w="9360">
            <a:noFill/>
          </a:ln>
        </p:spPr>
        <p:txBody>
          <a:bodyPr lIns="0" tIns="0" rIns="0" bIns="0" numCol="1" spcCol="0" anchor="t">
            <a:noAutofit/>
          </a:bodyPr>
          <a:lstStyle>
            <a:lvl1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dirty="0">
                <a:solidFill>
                  <a:srgbClr val="000000"/>
                </a:solidFill>
                <a:latin typeface="Times New Roman"/>
                <a:ea typeface="MS Gothic"/>
              </a:rPr>
              <a:t>Peter STEPHENSON, Samsung</a:t>
            </a:r>
            <a:endParaRPr lang="en-GB" sz="1200" b="0" strike="noStrike" spc="-1" dirty="0">
              <a:latin typeface="Times New Roman"/>
            </a:endParaRPr>
          </a:p>
        </p:txBody>
      </p:sp>
      <p:sp>
        <p:nvSpPr>
          <p:cNvPr id="50" name="PlaceHolder 2"/>
          <p:cNvSpPr>
            <a:spLocks noGrp="1"/>
          </p:cNvSpPr>
          <p:nvPr>
            <p:ph type="sldNum" idx="5"/>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4C64F41-A045-44C8-A2EE-E6765FBBED6F}" type="slidenum">
              <a:rPr lang="en-GB" sz="1200" b="0" strike="noStrike" spc="-1">
                <a:solidFill>
                  <a:srgbClr val="000000"/>
                </a:solidFill>
                <a:latin typeface="Times New Roman"/>
                <a:ea typeface="MS Gothic"/>
              </a:rPr>
              <a:t>‹#›</a:t>
            </a:fld>
            <a:endParaRPr lang="en-GB" sz="1200" b="0" strike="noStrike" spc="-1">
              <a:latin typeface="Times New Roman"/>
            </a:endParaRPr>
          </a:p>
        </p:txBody>
      </p:sp>
      <p:sp>
        <p:nvSpPr>
          <p:cNvPr id="51" name="PlaceHolder 3"/>
          <p:cNvSpPr>
            <a:spLocks noGrp="1"/>
          </p:cNvSpPr>
          <p:nvPr>
            <p:ph type="dt" idx="6"/>
          </p:nvPr>
        </p:nvSpPr>
        <p:spPr>
          <a:xfrm>
            <a:off x="929160" y="333360"/>
            <a:ext cx="2498760" cy="271800"/>
          </a:xfrm>
          <a:prstGeom prst="rect">
            <a:avLst/>
          </a:prstGeom>
          <a:noFill/>
          <a:ln w="9360">
            <a:noFill/>
          </a:ln>
        </p:spPr>
        <p:txBody>
          <a:bodyPr lIns="0" tIns="0" rIns="0" bIns="0" numCol="1" spcCol="0" anchor="b">
            <a:noAutofit/>
          </a:bodyPr>
          <a:lstStyle>
            <a:lvl1pPr>
              <a:defRPr lang="en-GB" sz="1400" b="0" strike="noStrike" spc="-1">
                <a:latin typeface="Times New Roman"/>
              </a:defRPr>
            </a:lvl1pPr>
          </a:lstStyle>
          <a:p>
            <a:r>
              <a:rPr lang="en-US" sz="1400" b="0" strike="noStrike" spc="-1">
                <a:latin typeface="Times New Roman"/>
              </a:rPr>
              <a:t>May 2024</a:t>
            </a:r>
            <a:endParaRPr lang="en-GB" sz="1400" b="0" strike="noStrike" spc="-1">
              <a:latin typeface="Times New Roman"/>
            </a:endParaRPr>
          </a:p>
        </p:txBody>
      </p:sp>
      <p:sp>
        <p:nvSpPr>
          <p:cNvPr id="52"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algn="ctr">
              <a:buNone/>
            </a:pPr>
            <a:r>
              <a:rPr lang="en-GB" sz="4400" b="0" strike="noStrike" spc="-1" dirty="0">
                <a:latin typeface="Arial"/>
              </a:rPr>
              <a:t>Click to edit the title text format</a:t>
            </a:r>
          </a:p>
        </p:txBody>
      </p:sp>
      <p:sp>
        <p:nvSpPr>
          <p:cNvPr id="53"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GB"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GB" sz="2800" b="0" strike="noStrike" spc="-1">
                <a:latin typeface="Arial"/>
              </a:rPr>
              <a:t>Second Outline Level</a:t>
            </a:r>
          </a:p>
          <a:p>
            <a:pPr marL="1296000" lvl="2" indent="-288000">
              <a:spcBef>
                <a:spcPts val="850"/>
              </a:spcBef>
              <a:buClr>
                <a:srgbClr val="000000"/>
              </a:buClr>
              <a:buSzPct val="45000"/>
              <a:buFont typeface="Wingdings" charset="2"/>
              <a:buChar char=""/>
            </a:pPr>
            <a:r>
              <a:rPr lang="en-GB" sz="2400" b="0" strike="noStrike" spc="-1">
                <a:latin typeface="Arial"/>
              </a:rPr>
              <a:t>Third Outline Level</a:t>
            </a:r>
          </a:p>
          <a:p>
            <a:pPr marL="1728000" lvl="3" indent="-216000">
              <a:spcBef>
                <a:spcPts val="567"/>
              </a:spcBef>
              <a:buClr>
                <a:srgbClr val="000000"/>
              </a:buClr>
              <a:buSzPct val="75000"/>
              <a:buFont typeface="Symbol" charset="2"/>
              <a:buChar char=""/>
            </a:pPr>
            <a:r>
              <a:rPr lang="en-GB" sz="2000" b="0" strike="noStrike" spc="-1">
                <a:latin typeface="Arial"/>
              </a:rPr>
              <a:t>Fourth Outline Level</a:t>
            </a:r>
          </a:p>
          <a:p>
            <a:pPr marL="2160000" lvl="4" indent="-216000">
              <a:spcBef>
                <a:spcPts val="283"/>
              </a:spcBef>
              <a:buClr>
                <a:srgbClr val="000000"/>
              </a:buClr>
              <a:buSzPct val="45000"/>
              <a:buFont typeface="Wingdings" charset="2"/>
              <a:buChar char=""/>
            </a:pPr>
            <a:r>
              <a:rPr lang="en-GB" sz="2000" b="0" strike="noStrike" spc="-1">
                <a:latin typeface="Arial"/>
              </a:rPr>
              <a:t>Fifth Outline Level</a:t>
            </a:r>
          </a:p>
          <a:p>
            <a:pPr marL="2592000" lvl="5" indent="-216000">
              <a:spcBef>
                <a:spcPts val="283"/>
              </a:spcBef>
              <a:buClr>
                <a:srgbClr val="000000"/>
              </a:buClr>
              <a:buSzPct val="45000"/>
              <a:buFont typeface="Wingdings" charset="2"/>
              <a:buChar char=""/>
            </a:pPr>
            <a:r>
              <a:rPr lang="en-GB" sz="2000" b="0" strike="noStrike" spc="-1">
                <a:latin typeface="Arial"/>
              </a:rPr>
              <a:t>Sixth Outline Level</a:t>
            </a:r>
          </a:p>
          <a:p>
            <a:pPr marL="3024000" lvl="6" indent="-216000">
              <a:spcBef>
                <a:spcPts val="283"/>
              </a:spcBef>
              <a:buClr>
                <a:srgbClr val="000000"/>
              </a:buClr>
              <a:buSzPct val="45000"/>
              <a:buFont typeface="Wingdings" charset="2"/>
              <a:buChar char=""/>
            </a:pPr>
            <a:r>
              <a:rPr lang="en-GB"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ecma-international.org/wp-content/uploads/ECMA-368_3rd_edition_december_2008.pdf"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PlaceHolder 1"/>
          <p:cNvSpPr>
            <a:spLocks noGrp="1"/>
          </p:cNvSpPr>
          <p:nvPr>
            <p:ph type="subTitle"/>
          </p:nvPr>
        </p:nvSpPr>
        <p:spPr>
          <a:xfrm>
            <a:off x="1828800" y="958320"/>
            <a:ext cx="8533440" cy="1133640"/>
          </a:xfrm>
          <a:prstGeom prst="rect">
            <a:avLst/>
          </a:prstGeom>
          <a:noFill/>
          <a:ln w="9360">
            <a:noFill/>
          </a:ln>
        </p:spPr>
        <p:txBody>
          <a:bodyPr lIns="92160" tIns="46080" rIns="92160" bIns="46080" numCol="1" spcCol="0" anchor="t">
            <a:noAutofit/>
          </a:bodyPr>
          <a:lstStyle/>
          <a:p>
            <a:pPr marL="228600" indent="-228600" algn="ctr">
              <a:lnSpc>
                <a:spcPct val="100000"/>
              </a:lnSpc>
              <a:spcBef>
                <a:spcPts val="499"/>
              </a:spcBef>
              <a:buNone/>
              <a:tabLst>
                <a:tab pos="0" algn="l"/>
              </a:tabLst>
            </a:pPr>
            <a:r>
              <a:rPr lang="en-GB" sz="3200" b="1" strike="noStrike" spc="-1" dirty="0">
                <a:solidFill>
                  <a:srgbClr val="000000"/>
                </a:solidFill>
                <a:latin typeface="Times New Roman"/>
                <a:ea typeface="MS Gothic"/>
              </a:rPr>
              <a:t>Flow control over the air</a:t>
            </a:r>
            <a:endParaRPr lang="en-GB" sz="3200" b="0" strike="noStrike" spc="-1" dirty="0">
              <a:latin typeface="Arial"/>
            </a:endParaRPr>
          </a:p>
          <a:p>
            <a:pPr marL="228600" indent="-228600" algn="ctr">
              <a:lnSpc>
                <a:spcPct val="100000"/>
              </a:lnSpc>
              <a:spcBef>
                <a:spcPts val="499"/>
              </a:spcBef>
              <a:buNone/>
              <a:tabLst>
                <a:tab pos="0" algn="l"/>
              </a:tabLst>
            </a:pPr>
            <a:r>
              <a:rPr lang="en-GB" sz="2000" b="0" strike="noStrike" spc="-1" dirty="0">
                <a:solidFill>
                  <a:srgbClr val="000000"/>
                </a:solidFill>
                <a:latin typeface="Times New Roman"/>
                <a:ea typeface="MS Gothic"/>
              </a:rPr>
              <a:t>2024-04-19</a:t>
            </a:r>
            <a:endParaRPr lang="en-GB" sz="2000" b="0" strike="noStrike" spc="-1" dirty="0">
              <a:latin typeface="Arial"/>
            </a:endParaRPr>
          </a:p>
        </p:txBody>
      </p:sp>
      <p:sp>
        <p:nvSpPr>
          <p:cNvPr id="97" name="PlaceHolder 2"/>
          <p:cNvSpPr>
            <a:spLocks noGrp="1"/>
          </p:cNvSpPr>
          <p:nvPr>
            <p:ph type="dt" idx="10"/>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98" name="PlaceHolder 3"/>
          <p:cNvSpPr>
            <a:spLocks noGrp="1"/>
          </p:cNvSpPr>
          <p:nvPr>
            <p:ph type="sldNum" idx="11"/>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B1E5FF33-1708-401D-BEAF-80827BFB6E81}" type="slidenum">
              <a:rPr lang="en-GB" sz="1200" b="0" strike="noStrike" spc="-1">
                <a:solidFill>
                  <a:srgbClr val="000000"/>
                </a:solidFill>
                <a:latin typeface="Times New Roman"/>
                <a:ea typeface="MS Gothic"/>
              </a:rPr>
              <a:t>1</a:t>
            </a:fld>
            <a:endParaRPr lang="en-GB" sz="1200" b="0" strike="noStrike" spc="-1">
              <a:latin typeface="Times New Roman"/>
            </a:endParaRPr>
          </a:p>
        </p:txBody>
      </p:sp>
      <p:sp>
        <p:nvSpPr>
          <p:cNvPr id="99" name="Rectangle 4"/>
          <p:cNvSpPr/>
          <p:nvPr/>
        </p:nvSpPr>
        <p:spPr>
          <a:xfrm>
            <a:off x="993600" y="1973160"/>
            <a:ext cx="1446840" cy="379800"/>
          </a:xfrm>
          <a:prstGeom prst="rect">
            <a:avLst/>
          </a:prstGeom>
          <a:noFill/>
          <a:ln w="9525">
            <a:noFill/>
          </a:ln>
        </p:spPr>
        <p:style>
          <a:lnRef idx="0">
            <a:scrgbClr r="0" g="0" b="0"/>
          </a:lnRef>
          <a:fillRef idx="0">
            <a:scrgbClr r="0" g="0" b="0"/>
          </a:fillRef>
          <a:effectRef idx="0">
            <a:scrgbClr r="0" g="0" b="0"/>
          </a:effectRef>
          <a:fontRef idx="minor"/>
        </p:style>
        <p:txBody>
          <a:bodyPr lIns="92160" tIns="46080" rIns="92160" bIns="46080" anchor="t">
            <a:noAutofit/>
          </a:bodyPr>
          <a:lstStyle/>
          <a:p>
            <a:pPr>
              <a:lnSpc>
                <a:spcPct val="100000"/>
              </a:lnSpc>
              <a:spcBef>
                <a:spcPts val="499"/>
              </a:spcBef>
              <a:buNone/>
              <a:tabLst>
                <a:tab pos="343080" algn="l"/>
                <a:tab pos="1257480" algn="l"/>
                <a:tab pos="2171880" algn="l"/>
                <a:tab pos="3086280" algn="l"/>
                <a:tab pos="4000680" algn="l"/>
                <a:tab pos="4915080" algn="l"/>
                <a:tab pos="5829480" algn="l"/>
                <a:tab pos="6743880" algn="l"/>
                <a:tab pos="7658280" algn="l"/>
                <a:tab pos="8572680" algn="l"/>
                <a:tab pos="9487080" algn="l"/>
                <a:tab pos="10401480" algn="l"/>
              </a:tabLst>
            </a:pPr>
            <a:r>
              <a:rPr lang="en-GB" sz="2000" b="0" strike="noStrike" spc="-1">
                <a:solidFill>
                  <a:srgbClr val="000000"/>
                </a:solidFill>
                <a:latin typeface="Times New Roman"/>
                <a:ea typeface="MS Gothic"/>
              </a:rPr>
              <a:t>Authors:</a:t>
            </a:r>
            <a:endParaRPr lang="en-GB" sz="2000" b="0" strike="noStrike" spc="-1">
              <a:latin typeface="Arial"/>
            </a:endParaRPr>
          </a:p>
        </p:txBody>
      </p:sp>
      <p:graphicFrame>
        <p:nvGraphicFramePr>
          <p:cNvPr id="100" name="Table 1"/>
          <p:cNvGraphicFramePr/>
          <p:nvPr>
            <p:extLst>
              <p:ext uri="{D42A27DB-BD31-4B8C-83A1-F6EECF244321}">
                <p14:modId xmlns:p14="http://schemas.microsoft.com/office/powerpoint/2010/main" val="4192667809"/>
              </p:ext>
            </p:extLst>
          </p:nvPr>
        </p:nvGraphicFramePr>
        <p:xfrm>
          <a:off x="993600" y="2503440"/>
          <a:ext cx="10210320" cy="3196440"/>
        </p:xfrm>
        <a:graphic>
          <a:graphicData uri="http://schemas.openxmlformats.org/drawingml/2006/table">
            <a:tbl>
              <a:tblPr/>
              <a:tblGrid>
                <a:gridCol w="1819800">
                  <a:extLst>
                    <a:ext uri="{9D8B030D-6E8A-4147-A177-3AD203B41FA5}">
                      <a16:colId xmlns:a16="http://schemas.microsoft.com/office/drawing/2014/main" val="20000"/>
                    </a:ext>
                  </a:extLst>
                </a:gridCol>
                <a:gridCol w="1397880">
                  <a:extLst>
                    <a:ext uri="{9D8B030D-6E8A-4147-A177-3AD203B41FA5}">
                      <a16:colId xmlns:a16="http://schemas.microsoft.com/office/drawing/2014/main" val="20001"/>
                    </a:ext>
                  </a:extLst>
                </a:gridCol>
                <a:gridCol w="1529640">
                  <a:extLst>
                    <a:ext uri="{9D8B030D-6E8A-4147-A177-3AD203B41FA5}">
                      <a16:colId xmlns:a16="http://schemas.microsoft.com/office/drawing/2014/main" val="20002"/>
                    </a:ext>
                  </a:extLst>
                </a:gridCol>
                <a:gridCol w="2109960">
                  <a:extLst>
                    <a:ext uri="{9D8B030D-6E8A-4147-A177-3AD203B41FA5}">
                      <a16:colId xmlns:a16="http://schemas.microsoft.com/office/drawing/2014/main" val="20003"/>
                    </a:ext>
                  </a:extLst>
                </a:gridCol>
                <a:gridCol w="3353040">
                  <a:extLst>
                    <a:ext uri="{9D8B030D-6E8A-4147-A177-3AD203B41FA5}">
                      <a16:colId xmlns:a16="http://schemas.microsoft.com/office/drawing/2014/main" val="20004"/>
                    </a:ext>
                  </a:extLst>
                </a:gridCol>
              </a:tblGrid>
              <a:tr h="347760">
                <a:tc>
                  <a:txBody>
                    <a:bodyPr/>
                    <a:lstStyle/>
                    <a:p>
                      <a:pPr>
                        <a:lnSpc>
                          <a:spcPct val="100000"/>
                        </a:lnSpc>
                        <a:buNone/>
                      </a:pPr>
                      <a:r>
                        <a:rPr lang="en-GB" sz="1800" b="1" strike="noStrike" spc="-1">
                          <a:solidFill>
                            <a:srgbClr val="FFFFFF"/>
                          </a:solidFill>
                          <a:latin typeface="Arial"/>
                          <a:ea typeface="DejaVu Sans"/>
                        </a:rPr>
                        <a:t>Name</a:t>
                      </a:r>
                      <a:endParaRPr lang="en-GB"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00CC99"/>
                    </a:solidFill>
                  </a:tcPr>
                </a:tc>
                <a:tc>
                  <a:txBody>
                    <a:bodyPr/>
                    <a:lstStyle/>
                    <a:p>
                      <a:pPr>
                        <a:lnSpc>
                          <a:spcPct val="100000"/>
                        </a:lnSpc>
                        <a:buNone/>
                      </a:pPr>
                      <a:r>
                        <a:rPr lang="en-GB" sz="1800" b="1" strike="noStrike" spc="-1">
                          <a:solidFill>
                            <a:srgbClr val="FFFFFF"/>
                          </a:solidFill>
                          <a:latin typeface="Arial"/>
                          <a:ea typeface="DejaVu Sans"/>
                        </a:rPr>
                        <a:t>Affiliations</a:t>
                      </a:r>
                      <a:endParaRPr lang="en-GB"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00CC99"/>
                    </a:solidFill>
                  </a:tcPr>
                </a:tc>
                <a:tc>
                  <a:txBody>
                    <a:bodyPr/>
                    <a:lstStyle/>
                    <a:p>
                      <a:pPr>
                        <a:lnSpc>
                          <a:spcPct val="100000"/>
                        </a:lnSpc>
                        <a:buNone/>
                      </a:pPr>
                      <a:r>
                        <a:rPr lang="en-GB" sz="1800" b="1" strike="noStrike" spc="-1">
                          <a:solidFill>
                            <a:srgbClr val="FFFFFF"/>
                          </a:solidFill>
                          <a:latin typeface="Arial"/>
                          <a:ea typeface="DejaVu Sans"/>
                        </a:rPr>
                        <a:t>Address</a:t>
                      </a:r>
                      <a:endParaRPr lang="en-GB"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00CC99"/>
                    </a:solidFill>
                  </a:tcPr>
                </a:tc>
                <a:tc>
                  <a:txBody>
                    <a:bodyPr/>
                    <a:lstStyle/>
                    <a:p>
                      <a:pPr>
                        <a:lnSpc>
                          <a:spcPct val="100000"/>
                        </a:lnSpc>
                        <a:buNone/>
                      </a:pPr>
                      <a:r>
                        <a:rPr lang="en-GB" sz="1800" b="1" strike="noStrike" spc="-1">
                          <a:solidFill>
                            <a:srgbClr val="FFFFFF"/>
                          </a:solidFill>
                          <a:latin typeface="Arial"/>
                          <a:ea typeface="DejaVu Sans"/>
                        </a:rPr>
                        <a:t>Phone</a:t>
                      </a:r>
                      <a:endParaRPr lang="en-GB"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00CC99"/>
                    </a:solidFill>
                  </a:tcPr>
                </a:tc>
                <a:tc>
                  <a:txBody>
                    <a:bodyPr/>
                    <a:lstStyle/>
                    <a:p>
                      <a:pPr>
                        <a:lnSpc>
                          <a:spcPct val="100000"/>
                        </a:lnSpc>
                        <a:buNone/>
                      </a:pPr>
                      <a:r>
                        <a:rPr lang="en-GB" sz="1800" b="1" strike="noStrike" spc="-1">
                          <a:solidFill>
                            <a:srgbClr val="FFFFFF"/>
                          </a:solidFill>
                          <a:latin typeface="Arial"/>
                          <a:ea typeface="DejaVu Sans"/>
                        </a:rPr>
                        <a:t>Email</a:t>
                      </a:r>
                      <a:endParaRPr lang="en-GB"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00CC99"/>
                    </a:solidFill>
                  </a:tcPr>
                </a:tc>
                <a:extLst>
                  <a:ext uri="{0D108BD9-81ED-4DB2-BD59-A6C34878D82A}">
                    <a16:rowId xmlns:a16="http://schemas.microsoft.com/office/drawing/2014/main" val="10000"/>
                  </a:ext>
                </a:extLst>
              </a:tr>
              <a:tr h="1367640">
                <a:tc>
                  <a:txBody>
                    <a:bodyPr/>
                    <a:lstStyle/>
                    <a:p>
                      <a:pPr>
                        <a:lnSpc>
                          <a:spcPct val="100000"/>
                        </a:lnSpc>
                        <a:buNone/>
                      </a:pPr>
                      <a:r>
                        <a:rPr lang="en-GB" sz="1800" b="0" strike="noStrike" spc="-1">
                          <a:solidFill>
                            <a:srgbClr val="000000"/>
                          </a:solidFill>
                          <a:latin typeface="Arial"/>
                          <a:ea typeface="DejaVu Sans"/>
                        </a:rPr>
                        <a:t>Peter STEPHENSON</a:t>
                      </a:r>
                      <a:endParaRPr lang="en-GB"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CECDD"/>
                    </a:solidFill>
                  </a:tcPr>
                </a:tc>
                <a:tc>
                  <a:txBody>
                    <a:bodyPr/>
                    <a:lstStyle/>
                    <a:p>
                      <a:pPr>
                        <a:lnSpc>
                          <a:spcPct val="100000"/>
                        </a:lnSpc>
                        <a:buNone/>
                      </a:pPr>
                      <a:r>
                        <a:rPr lang="en-GB" sz="1800" b="0" strike="noStrike" spc="-1">
                          <a:solidFill>
                            <a:srgbClr val="000000"/>
                          </a:solidFill>
                          <a:latin typeface="Arial"/>
                          <a:ea typeface="DejaVu Sans"/>
                        </a:rPr>
                        <a:t>Samsung Cambridge Solution Centre</a:t>
                      </a:r>
                      <a:endParaRPr lang="en-GB"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CECDD"/>
                    </a:solidFill>
                  </a:tcPr>
                </a:tc>
                <a:tc>
                  <a:txBody>
                    <a:bodyPr/>
                    <a:lstStyle/>
                    <a:p>
                      <a:pPr>
                        <a:lnSpc>
                          <a:spcPct val="100000"/>
                        </a:lnSpc>
                        <a:buNone/>
                      </a:pPr>
                      <a:r>
                        <a:rPr lang="en-GB" sz="1800" b="0" strike="noStrike" spc="-1">
                          <a:solidFill>
                            <a:srgbClr val="000000"/>
                          </a:solidFill>
                          <a:latin typeface="Arial"/>
                          <a:ea typeface="DejaVu Sans"/>
                        </a:rPr>
                        <a:t>St John’s House</a:t>
                      </a:r>
                      <a:endParaRPr lang="en-GB" sz="1800" b="0" strike="noStrike" spc="-1">
                        <a:latin typeface="Arial"/>
                      </a:endParaRPr>
                    </a:p>
                    <a:p>
                      <a:pPr>
                        <a:lnSpc>
                          <a:spcPct val="100000"/>
                        </a:lnSpc>
                        <a:buNone/>
                      </a:pPr>
                      <a:r>
                        <a:rPr lang="en-GB" sz="1800" b="0" strike="noStrike" spc="-1">
                          <a:solidFill>
                            <a:srgbClr val="000000"/>
                          </a:solidFill>
                          <a:latin typeface="Arial"/>
                          <a:ea typeface="DejaVu Sans"/>
                        </a:rPr>
                        <a:t>CB4 0DS</a:t>
                      </a:r>
                      <a:endParaRPr lang="en-GB" sz="1800" b="0" strike="noStrike" spc="-1">
                        <a:latin typeface="Arial"/>
                      </a:endParaRPr>
                    </a:p>
                    <a:p>
                      <a:pPr>
                        <a:lnSpc>
                          <a:spcPct val="100000"/>
                        </a:lnSpc>
                        <a:buNone/>
                      </a:pPr>
                      <a:r>
                        <a:rPr lang="en-GB" sz="1800" b="0" strike="noStrike" spc="-1">
                          <a:solidFill>
                            <a:srgbClr val="000000"/>
                          </a:solidFill>
                          <a:latin typeface="Arial"/>
                          <a:ea typeface="DejaVu Sans"/>
                        </a:rPr>
                        <a:t>UK</a:t>
                      </a:r>
                      <a:endParaRPr lang="en-GB"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CECDD"/>
                    </a:solidFill>
                  </a:tcPr>
                </a:tc>
                <a:tc>
                  <a:txBody>
                    <a:bodyPr/>
                    <a:lstStyle/>
                    <a:p>
                      <a:pPr>
                        <a:lnSpc>
                          <a:spcPct val="100000"/>
                        </a:lnSpc>
                        <a:buNone/>
                      </a:pPr>
                      <a:r>
                        <a:rPr lang="en-GB" sz="1800" b="0" strike="noStrike" spc="-1">
                          <a:solidFill>
                            <a:srgbClr val="000000"/>
                          </a:solidFill>
                          <a:latin typeface="Arial"/>
                          <a:ea typeface="DejaVu Sans"/>
                        </a:rPr>
                        <a:t>+44 1223 434600</a:t>
                      </a:r>
                      <a:endParaRPr lang="en-GB"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CECDD"/>
                    </a:solidFill>
                  </a:tcPr>
                </a:tc>
                <a:tc>
                  <a:txBody>
                    <a:bodyPr/>
                    <a:lstStyle/>
                    <a:p>
                      <a:pPr>
                        <a:lnSpc>
                          <a:spcPct val="100000"/>
                        </a:lnSpc>
                        <a:buNone/>
                      </a:pPr>
                      <a:r>
                        <a:rPr lang="en-GB" sz="1800" b="0" strike="noStrike" spc="-1">
                          <a:solidFill>
                            <a:srgbClr val="000000"/>
                          </a:solidFill>
                          <a:latin typeface="Arial"/>
                          <a:ea typeface="DejaVu Sans"/>
                        </a:rPr>
                        <a:t>p.stephenson@samsung.com</a:t>
                      </a:r>
                      <a:endParaRPr lang="en-GB"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CECDD"/>
                    </a:solidFill>
                  </a:tcPr>
                </a:tc>
                <a:extLst>
                  <a:ext uri="{0D108BD9-81ED-4DB2-BD59-A6C34878D82A}">
                    <a16:rowId xmlns:a16="http://schemas.microsoft.com/office/drawing/2014/main" val="10001"/>
                  </a:ext>
                </a:extLst>
              </a:tr>
              <a:tr h="1371600">
                <a:tc>
                  <a:txBody>
                    <a:bodyPr/>
                    <a:lstStyle/>
                    <a:p>
                      <a:pPr>
                        <a:lnSpc>
                          <a:spcPct val="100000"/>
                        </a:lnSpc>
                        <a:buNone/>
                      </a:pPr>
                      <a:r>
                        <a:rPr lang="en-GB" sz="1800" b="0" strike="noStrike" spc="-1">
                          <a:solidFill>
                            <a:srgbClr val="000000"/>
                          </a:solidFill>
                          <a:latin typeface="Arial"/>
                          <a:ea typeface="DejaVu Sans"/>
                        </a:rPr>
                        <a:t>Mark RISON</a:t>
                      </a:r>
                      <a:endParaRPr lang="en-GB"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7F5EF"/>
                    </a:solidFill>
                  </a:tcPr>
                </a:tc>
                <a:tc>
                  <a:txBody>
                    <a:bodyPr/>
                    <a:lstStyle/>
                    <a:p>
                      <a:pPr>
                        <a:lnSpc>
                          <a:spcPct val="100000"/>
                        </a:lnSpc>
                        <a:buNone/>
                      </a:pPr>
                      <a:r>
                        <a:rPr lang="en-GB" sz="1800" b="0" strike="noStrike" spc="-1">
                          <a:solidFill>
                            <a:srgbClr val="000000"/>
                          </a:solidFill>
                          <a:latin typeface="Arial"/>
                          <a:ea typeface="DejaVu Sans"/>
                        </a:rPr>
                        <a:t>Samsung Cambridge Solution Centre</a:t>
                      </a:r>
                      <a:endParaRPr lang="en-GB"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7F5EF"/>
                    </a:solidFill>
                  </a:tcPr>
                </a:tc>
                <a:tc>
                  <a:txBody>
                    <a:bodyPr/>
                    <a:lstStyle/>
                    <a:p>
                      <a:pPr>
                        <a:lnSpc>
                          <a:spcPct val="100000"/>
                        </a:lnSpc>
                        <a:buNone/>
                      </a:pPr>
                      <a:r>
                        <a:rPr lang="en-GB" sz="1800" b="0" strike="noStrike" spc="-1">
                          <a:solidFill>
                            <a:srgbClr val="000000"/>
                          </a:solidFill>
                          <a:latin typeface="Arial"/>
                          <a:ea typeface="DejaVu Sans"/>
                        </a:rPr>
                        <a:t>St John’s House</a:t>
                      </a:r>
                      <a:endParaRPr lang="en-GB" sz="1800" b="0" strike="noStrike" spc="-1">
                        <a:latin typeface="Arial"/>
                      </a:endParaRPr>
                    </a:p>
                    <a:p>
                      <a:pPr>
                        <a:lnSpc>
                          <a:spcPct val="100000"/>
                        </a:lnSpc>
                        <a:buNone/>
                      </a:pPr>
                      <a:r>
                        <a:rPr lang="en-GB" sz="1800" b="0" strike="noStrike" spc="-1">
                          <a:solidFill>
                            <a:srgbClr val="000000"/>
                          </a:solidFill>
                          <a:latin typeface="Arial"/>
                          <a:ea typeface="DejaVu Sans"/>
                        </a:rPr>
                        <a:t>CB4 0DS</a:t>
                      </a:r>
                      <a:endParaRPr lang="en-GB" sz="1800" b="0" strike="noStrike" spc="-1">
                        <a:latin typeface="Arial"/>
                      </a:endParaRPr>
                    </a:p>
                    <a:p>
                      <a:pPr>
                        <a:lnSpc>
                          <a:spcPct val="100000"/>
                        </a:lnSpc>
                        <a:buNone/>
                      </a:pPr>
                      <a:r>
                        <a:rPr lang="en-GB" sz="1800" b="0" strike="noStrike" spc="-1">
                          <a:solidFill>
                            <a:srgbClr val="000000"/>
                          </a:solidFill>
                          <a:latin typeface="Arial"/>
                          <a:ea typeface="DejaVu Sans"/>
                        </a:rPr>
                        <a:t>UK</a:t>
                      </a:r>
                      <a:endParaRPr lang="en-GB" sz="1800" b="0" strike="noStrike" spc="-1">
                        <a:latin typeface="Arial"/>
                      </a:endParaRPr>
                    </a:p>
                    <a:p>
                      <a:pPr>
                        <a:lnSpc>
                          <a:spcPct val="100000"/>
                        </a:lnSpc>
                        <a:buNone/>
                      </a:pPr>
                      <a:endParaRPr lang="en-GB"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7F5EF"/>
                    </a:solidFill>
                  </a:tcPr>
                </a:tc>
                <a:tc>
                  <a:txBody>
                    <a:bodyPr/>
                    <a:lstStyle/>
                    <a:p>
                      <a:pPr>
                        <a:lnSpc>
                          <a:spcPct val="100000"/>
                        </a:lnSpc>
                        <a:buNone/>
                        <a:tabLst>
                          <a:tab pos="0" algn="l"/>
                        </a:tabLst>
                      </a:pPr>
                      <a:r>
                        <a:rPr lang="en-GB" sz="1800" b="0" strike="noStrike" spc="-1">
                          <a:solidFill>
                            <a:srgbClr val="000000"/>
                          </a:solidFill>
                          <a:latin typeface="Arial"/>
                          <a:ea typeface="DejaVu Sans"/>
                        </a:rPr>
                        <a:t>+44 1223 434600</a:t>
                      </a:r>
                      <a:endParaRPr lang="en-GB" sz="1800" b="0" strike="noStrike" spc="-1">
                        <a:latin typeface="Arial"/>
                      </a:endParaRPr>
                    </a:p>
                    <a:p>
                      <a:pPr>
                        <a:lnSpc>
                          <a:spcPct val="100000"/>
                        </a:lnSpc>
                        <a:buNone/>
                        <a:tabLst>
                          <a:tab pos="0" algn="l"/>
                        </a:tabLst>
                      </a:pPr>
                      <a:endParaRPr lang="en-GB"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7F5EF"/>
                    </a:solidFill>
                  </a:tcPr>
                </a:tc>
                <a:tc>
                  <a:txBody>
                    <a:bodyPr/>
                    <a:lstStyle/>
                    <a:p>
                      <a:pPr>
                        <a:lnSpc>
                          <a:spcPct val="100000"/>
                        </a:lnSpc>
                        <a:buNone/>
                      </a:pPr>
                      <a:r>
                        <a:rPr lang="en-GB" sz="1800" b="0" strike="noStrike" spc="-1" dirty="0">
                          <a:solidFill>
                            <a:srgbClr val="000000"/>
                          </a:solidFill>
                          <a:latin typeface="Arial"/>
                          <a:ea typeface="DejaVu Sans"/>
                        </a:rPr>
                        <a:t>at Samsung (a global commercial entity) I’m the letter </a:t>
                      </a:r>
                      <a:r>
                        <a:rPr lang="en-GB" sz="1800" b="0" strike="noStrike" spc="-1" dirty="0" err="1">
                          <a:solidFill>
                            <a:srgbClr val="000000"/>
                          </a:solidFill>
                          <a:latin typeface="Arial"/>
                          <a:ea typeface="DejaVu Sans"/>
                        </a:rPr>
                        <a:t>emme</a:t>
                      </a:r>
                      <a:r>
                        <a:rPr lang="en-GB" sz="1800" b="0" strike="noStrike" spc="-1" dirty="0">
                          <a:solidFill>
                            <a:srgbClr val="000000"/>
                          </a:solidFill>
                          <a:latin typeface="Arial"/>
                          <a:ea typeface="DejaVu Sans"/>
                        </a:rPr>
                        <a:t> then dot </a:t>
                      </a:r>
                      <a:r>
                        <a:rPr lang="en-GB" sz="1800" b="0" strike="noStrike" spc="-1" dirty="0" err="1">
                          <a:solidFill>
                            <a:srgbClr val="000000"/>
                          </a:solidFill>
                          <a:latin typeface="Arial"/>
                          <a:ea typeface="DejaVu Sans"/>
                        </a:rPr>
                        <a:t>rison</a:t>
                      </a:r>
                      <a:endParaRPr lang="en-GB"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7F5EF"/>
                    </a:solidFill>
                  </a:tcPr>
                </a:tc>
                <a:extLst>
                  <a:ext uri="{0D108BD9-81ED-4DB2-BD59-A6C34878D82A}">
                    <a16:rowId xmlns:a16="http://schemas.microsoft.com/office/drawing/2014/main" val="10002"/>
                  </a:ext>
                </a:extLst>
              </a:tr>
            </a:tbl>
          </a:graphicData>
        </a:graphic>
      </p:graphicFrame>
      <p:sp>
        <p:nvSpPr>
          <p:cNvPr id="5" name="PlaceHolder 4"/>
          <p:cNvSpPr>
            <a:spLocks noGrp="1"/>
          </p:cNvSpPr>
          <p:nvPr>
            <p:ph type="ftr" idx="1"/>
          </p:nvPr>
        </p:nvSpPr>
        <p:spPr/>
        <p:txBody>
          <a:bodyPr/>
          <a:lstStyle/>
          <a:p>
            <a:r>
              <a:rPr dirty="0"/>
              <a:t>Peter STEPHENSON, Samsung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pPr>
            <a:r>
              <a:rPr lang="en-GB" sz="3200" b="1" strike="noStrike" spc="-1">
                <a:solidFill>
                  <a:srgbClr val="000000"/>
                </a:solidFill>
                <a:latin typeface="Times New Roman"/>
                <a:ea typeface="MS Gothic"/>
              </a:rPr>
              <a:t>TIDs</a:t>
            </a:r>
            <a:endParaRPr lang="en-GB" sz="3200" b="0" strike="noStrike" spc="-1">
              <a:latin typeface="Arial"/>
            </a:endParaRPr>
          </a:p>
        </p:txBody>
      </p:sp>
      <p:sp>
        <p:nvSpPr>
          <p:cNvPr id="134" name="PlaceHolder 2"/>
          <p:cNvSpPr>
            <a:spLocks noGrp="1"/>
          </p:cNvSpPr>
          <p:nvPr>
            <p:ph/>
          </p:nvPr>
        </p:nvSpPr>
        <p:spPr>
          <a:xfrm>
            <a:off x="914400" y="1981080"/>
            <a:ext cx="10360080" cy="4112280"/>
          </a:xfrm>
          <a:prstGeom prst="rect">
            <a:avLst/>
          </a:prstGeom>
          <a:noFill/>
          <a:ln w="9360">
            <a:noFill/>
          </a:ln>
        </p:spPr>
        <p:txBody>
          <a:bodyPr lIns="92160" tIns="46080" rIns="92160" bIns="46080" numCol="1" spcCol="0" anchor="t">
            <a:noAutofit/>
          </a:bodyPr>
          <a:lstStyle/>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The flow control bit applies to any TID referred to in the </a:t>
            </a:r>
            <a:r>
              <a:rPr lang="en-GB" sz="2000" b="1" strike="noStrike" spc="-1" dirty="0" err="1">
                <a:solidFill>
                  <a:srgbClr val="000000"/>
                </a:solidFill>
                <a:latin typeface="Times New Roman"/>
                <a:ea typeface="DejaVu Sans"/>
              </a:rPr>
              <a:t>BlockAck</a:t>
            </a:r>
            <a:r>
              <a:rPr lang="en-GB" sz="2000" b="1" strike="noStrike" spc="-1" dirty="0">
                <a:solidFill>
                  <a:srgbClr val="000000"/>
                </a:solidFill>
                <a:latin typeface="Times New Roman"/>
                <a:ea typeface="DejaVu Sans"/>
              </a:rPr>
              <a:t> that contains it</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Useful if recipient has different buffers for e.g. voice and bulk data</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Could extend by using a reserved TID to signal general flow control for all TIDs</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Could extend further by allowing </a:t>
            </a:r>
            <a:r>
              <a:rPr lang="en-GB" sz="2000" b="1" strike="noStrike" spc="-1" dirty="0" err="1">
                <a:solidFill>
                  <a:srgbClr val="000000"/>
                </a:solidFill>
                <a:latin typeface="Times New Roman"/>
                <a:ea typeface="DejaVu Sans"/>
              </a:rPr>
              <a:t>BlockAck</a:t>
            </a:r>
            <a:r>
              <a:rPr lang="en-GB" sz="2000" b="1" strike="noStrike" spc="-1" dirty="0">
                <a:solidFill>
                  <a:srgbClr val="000000"/>
                </a:solidFill>
                <a:latin typeface="Times New Roman"/>
                <a:ea typeface="DejaVu Sans"/>
              </a:rPr>
              <a:t> with all-TID signal and zero bitmap to apply to non-BA </a:t>
            </a:r>
            <a:r>
              <a:rPr lang="en-GB" sz="2000" b="1" spc="-1" dirty="0">
                <a:solidFill>
                  <a:srgbClr val="000000"/>
                </a:solidFill>
                <a:latin typeface="Times New Roman"/>
                <a:ea typeface="DejaVu Sans"/>
              </a:rPr>
              <a:t>TID</a:t>
            </a:r>
            <a:r>
              <a:rPr lang="en-GB" sz="2000" b="1" strike="noStrike" spc="-1" dirty="0">
                <a:solidFill>
                  <a:srgbClr val="000000"/>
                </a:solidFill>
                <a:latin typeface="Times New Roman"/>
                <a:ea typeface="DejaVu Sans"/>
              </a:rPr>
              <a:t>s</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So IoT device with low bandwidth that isn’t using Block Ack can assert flow control</a:t>
            </a:r>
            <a:endParaRPr lang="en-GB" sz="16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Particularly useful without Block Ack as the only alternative is implicit </a:t>
            </a:r>
            <a:r>
              <a:rPr lang="en-GB" sz="1600" b="1" strike="noStrike" spc="-1" dirty="0" err="1">
                <a:solidFill>
                  <a:srgbClr val="000000"/>
                </a:solidFill>
                <a:latin typeface="Times New Roman"/>
                <a:ea typeface="DejaVu Sans"/>
              </a:rPr>
              <a:t>Nak</a:t>
            </a:r>
            <a:r>
              <a:rPr lang="en-GB" sz="1600" b="1" strike="noStrike" spc="-1" dirty="0">
                <a:solidFill>
                  <a:srgbClr val="000000"/>
                </a:solidFill>
                <a:latin typeface="Times New Roman"/>
                <a:ea typeface="DejaVu Sans"/>
              </a:rPr>
              <a:t>, same as lost frame</a:t>
            </a:r>
            <a:endParaRPr lang="en-GB" sz="1600" b="0" strike="noStrike" spc="-1" dirty="0">
              <a:latin typeface="Arial"/>
            </a:endParaRPr>
          </a:p>
        </p:txBody>
      </p:sp>
      <p:sp>
        <p:nvSpPr>
          <p:cNvPr id="135" name="PlaceHolder 3"/>
          <p:cNvSpPr>
            <a:spLocks noGrp="1"/>
          </p:cNvSpPr>
          <p:nvPr>
            <p:ph type="sldNum" idx="28"/>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20DF9FDB-C9CD-4BD4-A147-56EDAE2A7F35}" type="slidenum">
              <a:rPr lang="en-GB" sz="1200" b="0" strike="noStrike" spc="-1">
                <a:solidFill>
                  <a:srgbClr val="000000"/>
                </a:solidFill>
                <a:latin typeface="Times New Roman"/>
                <a:ea typeface="MS Gothic"/>
              </a:rPr>
              <a:t>10</a:t>
            </a:fld>
            <a:endParaRPr lang="en-GB" sz="1200" b="0" strike="noStrike" spc="-1">
              <a:latin typeface="Times New Roman"/>
            </a:endParaRPr>
          </a:p>
        </p:txBody>
      </p:sp>
      <p:sp>
        <p:nvSpPr>
          <p:cNvPr id="136" name="PlaceHolder 4"/>
          <p:cNvSpPr>
            <a:spLocks noGrp="1"/>
          </p:cNvSpPr>
          <p:nvPr>
            <p:ph type="dt" idx="29"/>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lang="en-GB" dirty="0"/>
              <a:t>Peter STEPHENSON, Samsung</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pPr>
            <a:r>
              <a:rPr lang="en-GB" sz="3200" b="1" strike="noStrike" spc="-1">
                <a:solidFill>
                  <a:srgbClr val="000000"/>
                </a:solidFill>
                <a:latin typeface="Times New Roman"/>
                <a:ea typeface="MS Gothic"/>
              </a:rPr>
              <a:t>Other bells and whistles</a:t>
            </a:r>
            <a:endParaRPr lang="en-GB" sz="3200" b="0" strike="noStrike" spc="-1">
              <a:latin typeface="Arial"/>
            </a:endParaRPr>
          </a:p>
        </p:txBody>
      </p:sp>
      <p:sp>
        <p:nvSpPr>
          <p:cNvPr id="138" name="PlaceHolder 2"/>
          <p:cNvSpPr>
            <a:spLocks noGrp="1"/>
          </p:cNvSpPr>
          <p:nvPr>
            <p:ph/>
          </p:nvPr>
        </p:nvSpPr>
        <p:spPr>
          <a:xfrm>
            <a:off x="914400" y="1981080"/>
            <a:ext cx="10360080" cy="4112280"/>
          </a:xfrm>
          <a:prstGeom prst="rect">
            <a:avLst/>
          </a:prstGeom>
          <a:noFill/>
          <a:ln w="9360">
            <a:noFill/>
          </a:ln>
        </p:spPr>
        <p:txBody>
          <a:bodyPr lIns="92160" tIns="46080" rIns="92160" bIns="46080" numCol="1" spcCol="0" anchor="t">
            <a:noAutofit/>
          </a:bodyPr>
          <a:lstStyle/>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Could add bit to say some MPDUs in A-MPDU just received weren’t processed</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Then originator knows MPDUs not </a:t>
            </a:r>
            <a:r>
              <a:rPr lang="en-GB" sz="1600" b="1" spc="-1" dirty="0" err="1">
                <a:solidFill>
                  <a:srgbClr val="000000"/>
                </a:solidFill>
                <a:latin typeface="Times New Roman"/>
                <a:ea typeface="DejaVu Sans"/>
              </a:rPr>
              <a:t>a</a:t>
            </a:r>
            <a:r>
              <a:rPr lang="en-GB" sz="1600" b="1" strike="noStrike" spc="-1" dirty="0" err="1">
                <a:solidFill>
                  <a:srgbClr val="000000"/>
                </a:solidFill>
                <a:latin typeface="Times New Roman"/>
                <a:ea typeface="DejaVu Sans"/>
              </a:rPr>
              <a:t>cked</a:t>
            </a:r>
            <a:r>
              <a:rPr lang="en-GB" sz="1600" b="1" strike="noStrike" spc="-1" dirty="0">
                <a:solidFill>
                  <a:srgbClr val="000000"/>
                </a:solidFill>
                <a:latin typeface="Times New Roman"/>
                <a:ea typeface="DejaVu Sans"/>
              </a:rPr>
              <a:t> shouldn’t be ascribed to bad radio conditions</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Could indicate a delay after which recipient expects to be able to receive again</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Equivalent to sending </a:t>
            </a:r>
            <a:r>
              <a:rPr lang="en-GB" sz="1600" b="1" strike="noStrike" spc="-1" dirty="0" err="1">
                <a:solidFill>
                  <a:srgbClr val="000000"/>
                </a:solidFill>
                <a:latin typeface="Times New Roman"/>
                <a:ea typeface="DejaVu Sans"/>
              </a:rPr>
              <a:t>BlockAck</a:t>
            </a:r>
            <a:r>
              <a:rPr lang="en-GB" sz="1600" b="1" strike="noStrike" spc="-1" dirty="0">
                <a:solidFill>
                  <a:srgbClr val="000000"/>
                </a:solidFill>
                <a:latin typeface="Times New Roman"/>
                <a:ea typeface="DejaVu Sans"/>
              </a:rPr>
              <a:t> with flow control on at this time</a:t>
            </a:r>
            <a:endParaRPr lang="en-GB" sz="1600" b="0" strike="noStrike" spc="-1" dirty="0">
              <a:latin typeface="Arial"/>
            </a:endParaRPr>
          </a:p>
        </p:txBody>
      </p:sp>
      <p:sp>
        <p:nvSpPr>
          <p:cNvPr id="139" name="PlaceHolder 3"/>
          <p:cNvSpPr>
            <a:spLocks noGrp="1"/>
          </p:cNvSpPr>
          <p:nvPr>
            <p:ph type="sldNum" idx="30"/>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FA2CD81F-24B9-4843-9932-4B8EF5EFA6E6}" type="slidenum">
              <a:rPr lang="en-GB" sz="1200" b="0" strike="noStrike" spc="-1">
                <a:solidFill>
                  <a:srgbClr val="000000"/>
                </a:solidFill>
                <a:latin typeface="Times New Roman"/>
                <a:ea typeface="MS Gothic"/>
              </a:rPr>
              <a:t>11</a:t>
            </a:fld>
            <a:endParaRPr lang="en-GB" sz="1200" b="0" strike="noStrike" spc="-1">
              <a:latin typeface="Times New Roman"/>
            </a:endParaRPr>
          </a:p>
        </p:txBody>
      </p:sp>
      <p:sp>
        <p:nvSpPr>
          <p:cNvPr id="140" name="PlaceHolder 4"/>
          <p:cNvSpPr>
            <a:spLocks noGrp="1"/>
          </p:cNvSpPr>
          <p:nvPr>
            <p:ph type="dt" idx="31"/>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lang="en-GB" dirty="0"/>
              <a:t>Peter STEPHENSON, Samsung</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PlaceHolder 1"/>
          <p:cNvSpPr>
            <a:spLocks noGrp="1"/>
          </p:cNvSpPr>
          <p:nvPr>
            <p:ph type="title"/>
          </p:nvPr>
        </p:nvSpPr>
        <p:spPr>
          <a:xfrm>
            <a:off x="923279" y="685800"/>
            <a:ext cx="10359360" cy="1064520"/>
          </a:xfrm>
          <a:prstGeom prst="rect">
            <a:avLst/>
          </a:prstGeom>
          <a:noFill/>
          <a:ln w="9360">
            <a:noFill/>
          </a:ln>
        </p:spPr>
        <p:txBody>
          <a:bodyPr lIns="92160" tIns="46080" rIns="92160" bIns="46080" numCol="1" spcCol="0" anchor="ctr">
            <a:noAutofit/>
          </a:bodyPr>
          <a:lstStyle/>
          <a:p>
            <a:pPr algn="ctr">
              <a:lnSpc>
                <a:spcPct val="100000"/>
              </a:lnSpc>
              <a:buNone/>
            </a:pPr>
            <a:r>
              <a:rPr lang="en-GB" sz="3200" b="1" strike="noStrike" spc="-1" dirty="0">
                <a:solidFill>
                  <a:srgbClr val="000000"/>
                </a:solidFill>
                <a:latin typeface="Times New Roman"/>
                <a:ea typeface="MS Gothic"/>
              </a:rPr>
              <a:t>Summary</a:t>
            </a:r>
            <a:endParaRPr lang="en-GB" sz="3200" b="0" strike="noStrike" spc="-1" dirty="0">
              <a:latin typeface="Arial"/>
            </a:endParaRPr>
          </a:p>
        </p:txBody>
      </p:sp>
      <p:sp>
        <p:nvSpPr>
          <p:cNvPr id="142" name="PlaceHolder 2"/>
          <p:cNvSpPr>
            <a:spLocks noGrp="1"/>
          </p:cNvSpPr>
          <p:nvPr>
            <p:ph/>
          </p:nvPr>
        </p:nvSpPr>
        <p:spPr>
          <a:xfrm>
            <a:off x="887769" y="1768016"/>
            <a:ext cx="10359360" cy="4112640"/>
          </a:xfrm>
          <a:prstGeom prst="rect">
            <a:avLst/>
          </a:prstGeom>
          <a:noFill/>
          <a:ln w="9360">
            <a:noFill/>
          </a:ln>
        </p:spPr>
        <p:txBody>
          <a:bodyPr lIns="92160" tIns="46080" rIns="92160" bIns="46080" numCol="1" spcCol="0" anchor="t">
            <a:noAutofit/>
          </a:bodyPr>
          <a:lstStyle/>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Lack of flow control is a long-term gap in IEEE 802.11 standard</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Probably didn’t seem important when rates and reliability were low</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This seems a good opportunity to plug the gap</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Use of existing Block Ack scheme makes it cheap to add</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Controlled flow is more reliable flow</a:t>
            </a:r>
            <a:endParaRPr lang="en-GB" sz="2000" b="0" strike="noStrike" spc="-1" dirty="0">
              <a:latin typeface="Arial"/>
            </a:endParaRPr>
          </a:p>
        </p:txBody>
      </p:sp>
      <p:sp>
        <p:nvSpPr>
          <p:cNvPr id="143" name="PlaceHolder 3"/>
          <p:cNvSpPr>
            <a:spLocks noGrp="1"/>
          </p:cNvSpPr>
          <p:nvPr>
            <p:ph type="sldNum" idx="32"/>
          </p:nvPr>
        </p:nvSpPr>
        <p:spPr>
          <a:xfrm>
            <a:off x="5796641" y="6475320"/>
            <a:ext cx="704160" cy="36288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dirty="0">
                <a:solidFill>
                  <a:srgbClr val="000000"/>
                </a:solidFill>
                <a:latin typeface="Times New Roman"/>
                <a:ea typeface="MS Gothic"/>
              </a:rPr>
              <a:t>Slide </a:t>
            </a:r>
            <a:fld id="{BB4CE18A-FF2A-45C3-B888-129C420B552C}" type="slidenum">
              <a:rPr lang="en-GB" sz="1200" b="0" strike="noStrike" spc="-1">
                <a:solidFill>
                  <a:srgbClr val="000000"/>
                </a:solidFill>
                <a:latin typeface="Times New Roman"/>
                <a:ea typeface="MS Gothic"/>
              </a:rPr>
              <a:t>12</a:t>
            </a:fld>
            <a:endParaRPr lang="en-GB" sz="1200" b="0" strike="noStrike" spc="-1" dirty="0">
              <a:latin typeface="Times New Roman"/>
            </a:endParaRPr>
          </a:p>
        </p:txBody>
      </p:sp>
      <p:sp>
        <p:nvSpPr>
          <p:cNvPr id="144" name="PlaceHolder 4"/>
          <p:cNvSpPr>
            <a:spLocks noGrp="1"/>
          </p:cNvSpPr>
          <p:nvPr>
            <p:ph type="dt" idx="33"/>
          </p:nvPr>
        </p:nvSpPr>
        <p:spPr>
          <a:xfrm>
            <a:off x="932149" y="334154"/>
            <a:ext cx="2499480" cy="27216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dirty="0">
              <a:latin typeface="Times New Roman"/>
            </a:endParaRPr>
          </a:p>
        </p:txBody>
      </p:sp>
      <p:sp>
        <p:nvSpPr>
          <p:cNvPr id="6" name="PlaceHolder 5"/>
          <p:cNvSpPr>
            <a:spLocks noGrp="1"/>
          </p:cNvSpPr>
          <p:nvPr>
            <p:ph type="ftr" idx="4"/>
          </p:nvPr>
        </p:nvSpPr>
        <p:spPr/>
        <p:txBody>
          <a:bodyPr/>
          <a:lstStyle/>
          <a:p>
            <a:r>
              <a:rPr lang="en-GB" dirty="0"/>
              <a:t>Peter STEPHENSON, Samsung</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pPr>
            <a:r>
              <a:rPr lang="en-GB" sz="3200" b="1" strike="noStrike" spc="-1">
                <a:solidFill>
                  <a:srgbClr val="000000"/>
                </a:solidFill>
                <a:latin typeface="Times New Roman"/>
                <a:ea typeface="MS Gothic"/>
              </a:rPr>
              <a:t>Straw poll</a:t>
            </a:r>
            <a:endParaRPr lang="en-GB" sz="3200" b="0" strike="noStrike" spc="-1">
              <a:latin typeface="Arial"/>
            </a:endParaRPr>
          </a:p>
        </p:txBody>
      </p:sp>
      <p:sp>
        <p:nvSpPr>
          <p:cNvPr id="146" name="PlaceHolder 2"/>
          <p:cNvSpPr>
            <a:spLocks noGrp="1"/>
          </p:cNvSpPr>
          <p:nvPr>
            <p:ph/>
          </p:nvPr>
        </p:nvSpPr>
        <p:spPr>
          <a:xfrm>
            <a:off x="914400" y="1981080"/>
            <a:ext cx="10360080" cy="4112280"/>
          </a:xfrm>
          <a:prstGeom prst="rect">
            <a:avLst/>
          </a:prstGeom>
          <a:noFill/>
          <a:ln w="9360">
            <a:noFill/>
          </a:ln>
        </p:spPr>
        <p:txBody>
          <a:bodyPr lIns="92160" tIns="46080" rIns="92160" bIns="46080" numCol="1" spcCol="0" anchor="t">
            <a:noAutofit/>
          </a:bodyPr>
          <a:lstStyle/>
          <a:p>
            <a:pPr marL="343080">
              <a:lnSpc>
                <a:spcPct val="100000"/>
              </a:lnSpc>
              <a:spcBef>
                <a:spcPts val="601"/>
              </a:spcBef>
              <a:buNone/>
              <a:tabLst>
                <a:tab pos="0" algn="l"/>
              </a:tabLst>
            </a:pPr>
            <a:r>
              <a:rPr lang="en-GB" sz="2400" b="1" strike="noStrike" spc="-1">
                <a:solidFill>
                  <a:srgbClr val="000000"/>
                </a:solidFill>
                <a:latin typeface="Times New Roman"/>
                <a:ea typeface="MS Gothic"/>
              </a:rPr>
              <a:t>Flow control should be developed as a mechanism for increasing reliability of data over the air</a:t>
            </a:r>
            <a:endParaRPr lang="en-GB" sz="2400" b="0" strike="noStrike" spc="-1">
              <a:latin typeface="Arial"/>
            </a:endParaRPr>
          </a:p>
          <a:p>
            <a:pPr marL="343080" indent="-343080">
              <a:lnSpc>
                <a:spcPct val="100000"/>
              </a:lnSpc>
              <a:spcBef>
                <a:spcPts val="601"/>
              </a:spcBef>
              <a:buNone/>
              <a:tabLst>
                <a:tab pos="0" algn="l"/>
              </a:tabLst>
            </a:pPr>
            <a:r>
              <a:rPr lang="en-GB" sz="2400" b="1" strike="noStrike" spc="-1">
                <a:solidFill>
                  <a:srgbClr val="000000"/>
                </a:solidFill>
                <a:latin typeface="Times New Roman"/>
                <a:ea typeface="MS Gothic"/>
              </a:rPr>
              <a:t>Y</a:t>
            </a:r>
            <a:endParaRPr lang="en-GB" sz="2400" b="0" strike="noStrike" spc="-1">
              <a:latin typeface="Arial"/>
            </a:endParaRPr>
          </a:p>
          <a:p>
            <a:pPr marL="343080" indent="-343080">
              <a:lnSpc>
                <a:spcPct val="100000"/>
              </a:lnSpc>
              <a:spcBef>
                <a:spcPts val="601"/>
              </a:spcBef>
              <a:buNone/>
              <a:tabLst>
                <a:tab pos="0" algn="l"/>
              </a:tabLst>
            </a:pPr>
            <a:r>
              <a:rPr lang="en-GB" sz="2400" b="1" strike="noStrike" spc="-1">
                <a:solidFill>
                  <a:srgbClr val="000000"/>
                </a:solidFill>
                <a:latin typeface="Times New Roman"/>
                <a:ea typeface="MS Gothic"/>
              </a:rPr>
              <a:t>N</a:t>
            </a:r>
            <a:endParaRPr lang="en-GB" sz="2400" b="0" strike="noStrike" spc="-1">
              <a:latin typeface="Arial"/>
            </a:endParaRPr>
          </a:p>
          <a:p>
            <a:pPr marL="343080" indent="-343080">
              <a:lnSpc>
                <a:spcPct val="100000"/>
              </a:lnSpc>
              <a:spcBef>
                <a:spcPts val="601"/>
              </a:spcBef>
              <a:buNone/>
              <a:tabLst>
                <a:tab pos="0" algn="l"/>
              </a:tabLst>
            </a:pPr>
            <a:r>
              <a:rPr lang="en-GB" sz="2400" b="1" strike="noStrike" spc="-1">
                <a:solidFill>
                  <a:srgbClr val="000000"/>
                </a:solidFill>
                <a:latin typeface="Times New Roman"/>
                <a:ea typeface="MS Gothic"/>
              </a:rPr>
              <a:t>A</a:t>
            </a:r>
            <a:endParaRPr lang="en-GB" sz="2400" b="0" strike="noStrike" spc="-1">
              <a:latin typeface="Arial"/>
            </a:endParaRPr>
          </a:p>
        </p:txBody>
      </p:sp>
      <p:sp>
        <p:nvSpPr>
          <p:cNvPr id="147" name="PlaceHolder 3"/>
          <p:cNvSpPr>
            <a:spLocks noGrp="1"/>
          </p:cNvSpPr>
          <p:nvPr>
            <p:ph type="sldNum" idx="34"/>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1D268C28-5FD7-46A0-872F-A0C497C85F64}" type="slidenum">
              <a:rPr lang="en-GB" sz="1200" b="0" strike="noStrike" spc="-1">
                <a:solidFill>
                  <a:srgbClr val="000000"/>
                </a:solidFill>
                <a:latin typeface="Times New Roman"/>
                <a:ea typeface="MS Gothic"/>
              </a:rPr>
              <a:t>13</a:t>
            </a:fld>
            <a:endParaRPr lang="en-GB" sz="1200" b="0" strike="noStrike" spc="-1">
              <a:latin typeface="Times New Roman"/>
            </a:endParaRPr>
          </a:p>
        </p:txBody>
      </p:sp>
      <p:sp>
        <p:nvSpPr>
          <p:cNvPr id="148" name="PlaceHolder 4"/>
          <p:cNvSpPr>
            <a:spLocks noGrp="1"/>
          </p:cNvSpPr>
          <p:nvPr>
            <p:ph type="dt" idx="35"/>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dirty="0"/>
              <a:t>Peter STEPHENSON, Samsung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strike="noStrike" spc="-1">
                <a:solidFill>
                  <a:srgbClr val="000000"/>
                </a:solidFill>
                <a:latin typeface="Times New Roman"/>
                <a:ea typeface="MS Gothic"/>
              </a:rPr>
              <a:t>References</a:t>
            </a:r>
            <a:endParaRPr lang="en-GB" sz="3200" b="0" strike="noStrike" spc="-1">
              <a:latin typeface="Arial"/>
            </a:endParaRPr>
          </a:p>
        </p:txBody>
      </p:sp>
      <p:sp>
        <p:nvSpPr>
          <p:cNvPr id="150" name="PlaceHolder 2"/>
          <p:cNvSpPr>
            <a:spLocks noGrp="1"/>
          </p:cNvSpPr>
          <p:nvPr>
            <p:ph/>
          </p:nvPr>
        </p:nvSpPr>
        <p:spPr>
          <a:xfrm>
            <a:off x="914400" y="1981080"/>
            <a:ext cx="10360080" cy="4112280"/>
          </a:xfrm>
          <a:prstGeom prst="rect">
            <a:avLst/>
          </a:prstGeom>
          <a:noFill/>
          <a:ln w="9360">
            <a:noFill/>
          </a:ln>
        </p:spPr>
        <p:txBody>
          <a:bodyPr lIns="92160" tIns="46080" rIns="92160" bIns="46080" numCol="1" spcCol="0" anchor="t">
            <a:noAutofit/>
          </a:bodyPr>
          <a:lstStyle/>
          <a:p>
            <a:pPr marL="343080" indent="-343080">
              <a:lnSpc>
                <a:spcPct val="100000"/>
              </a:lnSpc>
              <a:spcBef>
                <a:spcPts val="601"/>
              </a:spcBef>
              <a:buClr>
                <a:srgbClr val="000000"/>
              </a:buClr>
              <a:buFont typeface="Arial"/>
              <a:buChar char="•"/>
            </a:pPr>
            <a:r>
              <a:rPr lang="en-GB" sz="2400" b="1" strike="noStrike" spc="-1" dirty="0">
                <a:uFillTx/>
                <a:latin typeface="Times New Roman"/>
                <a:ea typeface="MS Gothic"/>
              </a:rPr>
              <a:t>ECMA-368 UWB MAC, </a:t>
            </a:r>
            <a:r>
              <a:rPr lang="en-GB" sz="2400" b="1" u="sng" strike="noStrike" spc="-1" dirty="0">
                <a:solidFill>
                  <a:schemeClr val="accent2"/>
                </a:solidFill>
                <a:uFillTx/>
                <a:latin typeface="Times New Roman"/>
                <a:ea typeface="MS Gothic"/>
                <a:hlinkClick r:id="rId3">
                  <a:extLst>
                    <a:ext uri="{A12FA001-AC4F-418D-AE19-62706E023703}">
                      <ahyp:hlinkClr xmlns:ahyp="http://schemas.microsoft.com/office/drawing/2018/hyperlinkcolor" val="tx"/>
                    </a:ext>
                  </a:extLst>
                </a:hlinkClick>
              </a:rPr>
              <a:t>https://ecma-international.org/wp-content/uploads/ECMA-368_3rd_edition_december_2008.pdf</a:t>
            </a:r>
            <a:r>
              <a:rPr lang="en-GB" sz="2400" b="1" strike="noStrike" spc="-1" dirty="0">
                <a:latin typeface="Times New Roman"/>
                <a:ea typeface="MS Gothic"/>
              </a:rPr>
              <a:t> (see section 17.8.3.2)</a:t>
            </a:r>
            <a:endParaRPr lang="en-GB" sz="2400" b="0" strike="noStrike" spc="-1" dirty="0">
              <a:latin typeface="Arial"/>
            </a:endParaRPr>
          </a:p>
        </p:txBody>
      </p:sp>
      <p:sp>
        <p:nvSpPr>
          <p:cNvPr id="151" name="PlaceHolder 3"/>
          <p:cNvSpPr>
            <a:spLocks noGrp="1"/>
          </p:cNvSpPr>
          <p:nvPr>
            <p:ph type="sldNum" idx="36"/>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4928339D-B7BD-4CC8-8EF3-FE8ADDC25276}" type="slidenum">
              <a:rPr lang="en-GB" sz="1200" b="0" strike="noStrike" spc="-1">
                <a:solidFill>
                  <a:srgbClr val="000000"/>
                </a:solidFill>
                <a:latin typeface="Times New Roman"/>
                <a:ea typeface="MS Gothic"/>
              </a:rPr>
              <a:t>14</a:t>
            </a:fld>
            <a:endParaRPr lang="en-GB" sz="1200" b="0" strike="noStrike" spc="-1">
              <a:latin typeface="Times New Roman"/>
            </a:endParaRPr>
          </a:p>
        </p:txBody>
      </p:sp>
      <p:sp>
        <p:nvSpPr>
          <p:cNvPr id="152" name="PlaceHolder 4"/>
          <p:cNvSpPr>
            <a:spLocks noGrp="1"/>
          </p:cNvSpPr>
          <p:nvPr>
            <p:ph type="dt" idx="37"/>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dirty="0"/>
              <a:t>Peter STEPHENSON, Samsung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strike="noStrike" spc="-1">
                <a:solidFill>
                  <a:srgbClr val="000000"/>
                </a:solidFill>
                <a:latin typeface="Times New Roman"/>
                <a:ea typeface="MS Gothic"/>
              </a:rPr>
              <a:t>Abstract</a:t>
            </a:r>
            <a:endParaRPr lang="en-GB" sz="3200" b="0" strike="noStrike" spc="-1">
              <a:latin typeface="Arial"/>
            </a:endParaRPr>
          </a:p>
        </p:txBody>
      </p:sp>
      <p:sp>
        <p:nvSpPr>
          <p:cNvPr id="102" name="PlaceHolder 2"/>
          <p:cNvSpPr>
            <a:spLocks noGrp="1"/>
          </p:cNvSpPr>
          <p:nvPr>
            <p:ph/>
          </p:nvPr>
        </p:nvSpPr>
        <p:spPr>
          <a:xfrm>
            <a:off x="914400" y="1981080"/>
            <a:ext cx="10360080" cy="4112280"/>
          </a:xfrm>
          <a:prstGeom prst="rect">
            <a:avLst/>
          </a:prstGeom>
          <a:noFill/>
          <a:ln w="9360">
            <a:noFill/>
          </a:ln>
        </p:spPr>
        <p:txBody>
          <a:bodyPr lIns="92160" tIns="46080" rIns="92160" bIns="46080" numCol="1" spcCol="0" anchor="t">
            <a:noAutofit/>
          </a:bodyPr>
          <a:lstStyle/>
          <a:p>
            <a:pPr marL="228600" indent="0">
              <a:lnSpc>
                <a:spcPct val="100000"/>
              </a:lnSpc>
              <a:spcBef>
                <a:spcPts val="601"/>
              </a:spcBef>
              <a:buNone/>
              <a:tabLst>
                <a:tab pos="0" algn="l"/>
              </a:tabLst>
            </a:pPr>
            <a:r>
              <a:rPr lang="en-GB" sz="2400" b="1" strike="noStrike" spc="-1" dirty="0">
                <a:solidFill>
                  <a:srgbClr val="000000"/>
                </a:solidFill>
                <a:latin typeface="Times New Roman"/>
                <a:ea typeface="MS Gothic"/>
              </a:rPr>
              <a:t>Flow control or some equivalent back pressure on data flow is common in communications standards both wired and wireless but is missing from the IEEE 802.11 standard.  Without it data is liable to drop into the void. A focus on reliability is a good time to plug this source of unreliability.  The basic issue can be solved easily with a single bit in the </a:t>
            </a:r>
            <a:r>
              <a:rPr lang="en-GB" sz="2400" b="1" strike="noStrike" spc="-1" dirty="0" err="1">
                <a:solidFill>
                  <a:srgbClr val="000000"/>
                </a:solidFill>
                <a:latin typeface="Times New Roman"/>
                <a:ea typeface="MS Gothic"/>
              </a:rPr>
              <a:t>BlockAck</a:t>
            </a:r>
            <a:r>
              <a:rPr lang="en-GB" sz="2400" b="1" strike="noStrike" spc="-1" dirty="0">
                <a:solidFill>
                  <a:srgbClr val="000000"/>
                </a:solidFill>
                <a:latin typeface="Times New Roman"/>
                <a:ea typeface="MS Gothic"/>
              </a:rPr>
              <a:t> frame.</a:t>
            </a:r>
            <a:endParaRPr lang="en-GB" sz="2400" b="0" strike="noStrike" spc="-1" dirty="0">
              <a:latin typeface="Arial"/>
            </a:endParaRPr>
          </a:p>
          <a:p>
            <a:pPr marL="228600" indent="-228600">
              <a:lnSpc>
                <a:spcPct val="100000"/>
              </a:lnSpc>
              <a:spcBef>
                <a:spcPts val="601"/>
              </a:spcBef>
              <a:buNone/>
              <a:tabLst>
                <a:tab pos="0" algn="l"/>
              </a:tabLst>
            </a:pPr>
            <a:endParaRPr lang="en-GB" sz="2400" b="0" strike="noStrike" spc="-1" dirty="0">
              <a:latin typeface="Arial"/>
            </a:endParaRPr>
          </a:p>
        </p:txBody>
      </p:sp>
      <p:sp>
        <p:nvSpPr>
          <p:cNvPr id="103" name="PlaceHolder 3"/>
          <p:cNvSpPr>
            <a:spLocks noGrp="1"/>
          </p:cNvSpPr>
          <p:nvPr>
            <p:ph type="sldNum" idx="12"/>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22B39CE9-A2D3-4370-9FD9-97AC0E174BEA}" type="slidenum">
              <a:rPr lang="en-GB" sz="1200" b="0" strike="noStrike" spc="-1">
                <a:solidFill>
                  <a:srgbClr val="000000"/>
                </a:solidFill>
                <a:latin typeface="Times New Roman"/>
                <a:ea typeface="MS Gothic"/>
              </a:rPr>
              <a:t>2</a:t>
            </a:fld>
            <a:endParaRPr lang="en-GB" sz="1200" b="0" strike="noStrike" spc="-1">
              <a:latin typeface="Times New Roman"/>
            </a:endParaRPr>
          </a:p>
        </p:txBody>
      </p:sp>
      <p:sp>
        <p:nvSpPr>
          <p:cNvPr id="104" name="PlaceHolder 4"/>
          <p:cNvSpPr>
            <a:spLocks noGrp="1"/>
          </p:cNvSpPr>
          <p:nvPr>
            <p:ph type="dt" idx="13"/>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dirty="0"/>
              <a:t>Peter STEPHENSON, Samsung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pPr>
            <a:r>
              <a:rPr lang="en-GB" sz="3200" b="1" strike="noStrike" spc="-1">
                <a:solidFill>
                  <a:srgbClr val="000000"/>
                </a:solidFill>
                <a:latin typeface="Times New Roman"/>
                <a:ea typeface="MS Gothic"/>
              </a:rPr>
              <a:t>Problem</a:t>
            </a:r>
            <a:endParaRPr lang="en-GB" sz="3200" b="0" strike="noStrike" spc="-1">
              <a:latin typeface="Arial"/>
            </a:endParaRPr>
          </a:p>
        </p:txBody>
      </p:sp>
      <p:sp>
        <p:nvSpPr>
          <p:cNvPr id="106" name="PlaceHolder 2"/>
          <p:cNvSpPr>
            <a:spLocks noGrp="1"/>
          </p:cNvSpPr>
          <p:nvPr>
            <p:ph/>
          </p:nvPr>
        </p:nvSpPr>
        <p:spPr>
          <a:xfrm>
            <a:off x="914400" y="1981080"/>
            <a:ext cx="10706470" cy="4112280"/>
          </a:xfrm>
          <a:prstGeom prst="rect">
            <a:avLst/>
          </a:prstGeom>
          <a:noFill/>
          <a:ln w="9360">
            <a:noFill/>
          </a:ln>
        </p:spPr>
        <p:txBody>
          <a:bodyPr lIns="92160" tIns="46080" rIns="92160" bIns="46080" numCol="1" spcCol="0" anchor="t">
            <a:noAutofit/>
          </a:bodyPr>
          <a:lstStyle/>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If a recipient cannot immediately process data received over the air, it can only </a:t>
            </a:r>
            <a:r>
              <a:rPr lang="en-GB" sz="2000" b="1" strike="noStrike" spc="-1" dirty="0" err="1">
                <a:solidFill>
                  <a:srgbClr val="000000"/>
                </a:solidFill>
                <a:latin typeface="Times New Roman"/>
                <a:ea typeface="DejaVu Sans"/>
              </a:rPr>
              <a:t>Nak</a:t>
            </a:r>
            <a:r>
              <a:rPr lang="en-GB" sz="2000" b="1" strike="noStrike" spc="-1" dirty="0">
                <a:solidFill>
                  <a:srgbClr val="000000"/>
                </a:solidFill>
                <a:latin typeface="Times New Roman"/>
                <a:ea typeface="DejaVu Sans"/>
              </a:rPr>
              <a:t> </a:t>
            </a:r>
            <a:r>
              <a:rPr lang="en-GB" sz="2000" b="1" spc="-1" dirty="0">
                <a:solidFill>
                  <a:srgbClr val="000000"/>
                </a:solidFill>
                <a:latin typeface="Times New Roman"/>
                <a:ea typeface="DejaVu Sans"/>
              </a:rPr>
              <a:t>(not ack) </a:t>
            </a:r>
            <a:r>
              <a:rPr lang="en-GB" sz="2000" b="1" strike="noStrike" spc="-1" dirty="0">
                <a:solidFill>
                  <a:srgbClr val="000000"/>
                </a:solidFill>
                <a:latin typeface="Times New Roman"/>
                <a:ea typeface="DejaVu Sans"/>
              </a:rPr>
              <a:t>it</a:t>
            </a:r>
          </a:p>
          <a:p>
            <a:pPr lvl="1">
              <a:spcBef>
                <a:spcPts val="1001"/>
              </a:spcBef>
              <a:buClr>
                <a:srgbClr val="000000"/>
              </a:buClr>
              <a:buFont typeface="Arial"/>
              <a:buChar char="•"/>
            </a:pPr>
            <a:r>
              <a:rPr lang="en-GB" sz="1600" b="1" strike="noStrike" spc="-1" dirty="0">
                <a:solidFill>
                  <a:srgbClr val="000000"/>
                </a:solidFill>
                <a:latin typeface="Times New Roman"/>
              </a:rPr>
              <a:t>Typically this means a buffer is full</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The originator does not know the reason for the </a:t>
            </a:r>
            <a:r>
              <a:rPr lang="en-GB" sz="2000" b="1" strike="noStrike" spc="-1" dirty="0" err="1">
                <a:solidFill>
                  <a:srgbClr val="000000"/>
                </a:solidFill>
                <a:latin typeface="Times New Roman"/>
                <a:ea typeface="DejaVu Sans"/>
              </a:rPr>
              <a:t>Nak</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The originator may simply retransmit the data as soon as it can</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There is no guarantee the retransmission can be processed on reception</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This is worst without a </a:t>
            </a:r>
            <a:r>
              <a:rPr lang="en-GB" sz="2000" b="1" strike="noStrike" spc="-1" dirty="0" err="1">
                <a:solidFill>
                  <a:srgbClr val="000000"/>
                </a:solidFill>
                <a:latin typeface="Times New Roman"/>
                <a:ea typeface="DejaVu Sans"/>
              </a:rPr>
              <a:t>BlockAck</a:t>
            </a:r>
            <a:r>
              <a:rPr lang="en-GB" sz="2000" b="1" strike="noStrike" spc="-1" dirty="0">
                <a:solidFill>
                  <a:srgbClr val="000000"/>
                </a:solidFill>
                <a:latin typeface="Times New Roman"/>
                <a:ea typeface="DejaVu Sans"/>
              </a:rPr>
              <a:t> frame (identical to missing Ack)</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Even with a </a:t>
            </a:r>
            <a:r>
              <a:rPr lang="en-GB" sz="2000" b="1" strike="noStrike" spc="-1" dirty="0" err="1">
                <a:solidFill>
                  <a:srgbClr val="000000"/>
                </a:solidFill>
                <a:latin typeface="Times New Roman"/>
                <a:ea typeface="DejaVu Sans"/>
              </a:rPr>
              <a:t>BlockAck</a:t>
            </a:r>
            <a:r>
              <a:rPr lang="en-GB" sz="2000" b="1" strike="noStrike" spc="-1" dirty="0">
                <a:solidFill>
                  <a:srgbClr val="000000"/>
                </a:solidFill>
                <a:latin typeface="Times New Roman"/>
                <a:ea typeface="DejaVu Sans"/>
              </a:rPr>
              <a:t> frame there is confusion with data lost due to bad radio conditions</a:t>
            </a:r>
            <a:endParaRPr lang="en-GB" sz="2000" b="0" strike="noStrike" spc="-1" dirty="0">
              <a:latin typeface="Arial"/>
            </a:endParaRPr>
          </a:p>
          <a:p>
            <a:pPr>
              <a:lnSpc>
                <a:spcPct val="90000"/>
              </a:lnSpc>
              <a:spcBef>
                <a:spcPts val="1001"/>
              </a:spcBef>
              <a:buNone/>
            </a:pPr>
            <a:endParaRPr lang="en-GB" sz="2000" b="0" strike="noStrike" spc="-1" dirty="0">
              <a:latin typeface="Arial"/>
            </a:endParaRPr>
          </a:p>
          <a:p>
            <a:pPr>
              <a:lnSpc>
                <a:spcPct val="90000"/>
              </a:lnSpc>
              <a:spcBef>
                <a:spcPts val="1001"/>
              </a:spcBef>
              <a:buNone/>
            </a:pPr>
            <a:endParaRPr lang="en-GB" sz="2000" b="0" strike="noStrike" spc="-1" dirty="0">
              <a:latin typeface="Arial"/>
            </a:endParaRPr>
          </a:p>
        </p:txBody>
      </p:sp>
      <p:sp>
        <p:nvSpPr>
          <p:cNvPr id="107" name="PlaceHolder 3"/>
          <p:cNvSpPr>
            <a:spLocks noGrp="1"/>
          </p:cNvSpPr>
          <p:nvPr>
            <p:ph type="sldNum" idx="14"/>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E856C758-5EE3-460F-A03B-7F9836E15554}" type="slidenum">
              <a:rPr lang="en-GB" sz="1200" b="0" strike="noStrike" spc="-1">
                <a:solidFill>
                  <a:srgbClr val="000000"/>
                </a:solidFill>
                <a:latin typeface="Times New Roman"/>
                <a:ea typeface="MS Gothic"/>
              </a:rPr>
              <a:t>3</a:t>
            </a:fld>
            <a:endParaRPr lang="en-GB" sz="1200" b="0" strike="noStrike" spc="-1">
              <a:latin typeface="Times New Roman"/>
            </a:endParaRPr>
          </a:p>
        </p:txBody>
      </p:sp>
      <p:sp>
        <p:nvSpPr>
          <p:cNvPr id="108" name="PlaceHolder 4"/>
          <p:cNvSpPr>
            <a:spLocks noGrp="1"/>
          </p:cNvSpPr>
          <p:nvPr>
            <p:ph type="dt" idx="15"/>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lang="en-GB" dirty="0"/>
              <a:t>Peter STEPHENSON, Samsung</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pPr>
            <a:r>
              <a:rPr lang="en-GB" sz="3200" b="1" strike="noStrike" spc="-1">
                <a:solidFill>
                  <a:srgbClr val="000000"/>
                </a:solidFill>
                <a:latin typeface="Times New Roman"/>
                <a:ea typeface="MS Gothic"/>
              </a:rPr>
              <a:t>Not a configuration issue</a:t>
            </a:r>
            <a:endParaRPr lang="en-GB" sz="3200" b="0" strike="noStrike" spc="-1">
              <a:latin typeface="Arial"/>
            </a:endParaRPr>
          </a:p>
        </p:txBody>
      </p:sp>
      <p:sp>
        <p:nvSpPr>
          <p:cNvPr id="110" name="PlaceHolder 2"/>
          <p:cNvSpPr>
            <a:spLocks noGrp="1"/>
          </p:cNvSpPr>
          <p:nvPr>
            <p:ph/>
          </p:nvPr>
        </p:nvSpPr>
        <p:spPr>
          <a:xfrm>
            <a:off x="914400" y="1981080"/>
            <a:ext cx="10360080" cy="4112280"/>
          </a:xfrm>
          <a:prstGeom prst="rect">
            <a:avLst/>
          </a:prstGeom>
          <a:noFill/>
          <a:ln w="9360">
            <a:noFill/>
          </a:ln>
        </p:spPr>
        <p:txBody>
          <a:bodyPr lIns="92160" tIns="46080" rIns="92160" bIns="46080" numCol="1" spcCol="0" anchor="t">
            <a:noAutofit/>
          </a:bodyPr>
          <a:lstStyle/>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The problem exists</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at the MAC level (well below MLME)</a:t>
            </a:r>
            <a:endParaRPr lang="en-GB" sz="16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over a short period</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It is not fixed by renegotiating buffer sizes, changing operating mode, etc.</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These are passed up the stack for dealing with as a long-term change of mode</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It is an issue somewhere at around the level at which retransmissions are handled</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Or even lower, in EDCA / TB response scheduler</a:t>
            </a:r>
            <a:endParaRPr lang="en-GB" sz="1600" b="0" strike="noStrike" spc="-1" dirty="0">
              <a:latin typeface="Arial"/>
            </a:endParaRPr>
          </a:p>
        </p:txBody>
      </p:sp>
      <p:sp>
        <p:nvSpPr>
          <p:cNvPr id="111" name="PlaceHolder 3"/>
          <p:cNvSpPr>
            <a:spLocks noGrp="1"/>
          </p:cNvSpPr>
          <p:nvPr>
            <p:ph type="sldNum" idx="16"/>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A64EB2B2-C942-42F0-9001-8D457521FFEB}" type="slidenum">
              <a:rPr lang="en-GB" sz="1200" b="0" strike="noStrike" spc="-1">
                <a:solidFill>
                  <a:srgbClr val="000000"/>
                </a:solidFill>
                <a:latin typeface="Times New Roman"/>
                <a:ea typeface="MS Gothic"/>
              </a:rPr>
              <a:t>4</a:t>
            </a:fld>
            <a:endParaRPr lang="en-GB" sz="1200" b="0" strike="noStrike" spc="-1">
              <a:latin typeface="Times New Roman"/>
            </a:endParaRPr>
          </a:p>
        </p:txBody>
      </p:sp>
      <p:sp>
        <p:nvSpPr>
          <p:cNvPr id="112" name="PlaceHolder 4"/>
          <p:cNvSpPr>
            <a:spLocks noGrp="1"/>
          </p:cNvSpPr>
          <p:nvPr>
            <p:ph type="dt" idx="17"/>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lang="en-GB" dirty="0"/>
              <a:t>Peter STEPHENSON, Samsung</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pPr>
            <a:r>
              <a:rPr lang="en-GB" sz="3200" b="1" strike="noStrike" spc="-1">
                <a:solidFill>
                  <a:srgbClr val="000000"/>
                </a:solidFill>
                <a:latin typeface="Times New Roman"/>
                <a:ea typeface="MS Gothic"/>
              </a:rPr>
              <a:t>Not a power save issue</a:t>
            </a:r>
            <a:endParaRPr lang="en-GB" sz="3200" b="0" strike="noStrike" spc="-1">
              <a:latin typeface="Arial"/>
            </a:endParaRPr>
          </a:p>
        </p:txBody>
      </p:sp>
      <p:sp>
        <p:nvSpPr>
          <p:cNvPr id="114" name="PlaceHolder 2"/>
          <p:cNvSpPr>
            <a:spLocks noGrp="1"/>
          </p:cNvSpPr>
          <p:nvPr>
            <p:ph/>
          </p:nvPr>
        </p:nvSpPr>
        <p:spPr>
          <a:xfrm>
            <a:off x="914400" y="1981080"/>
            <a:ext cx="10360080" cy="4112280"/>
          </a:xfrm>
          <a:prstGeom prst="rect">
            <a:avLst/>
          </a:prstGeom>
          <a:noFill/>
          <a:ln w="9360">
            <a:noFill/>
          </a:ln>
        </p:spPr>
        <p:txBody>
          <a:bodyPr lIns="92160" tIns="46080" rIns="92160" bIns="46080" numCol="1" spcCol="0" anchor="t">
            <a:noAutofit/>
          </a:bodyPr>
          <a:lstStyle/>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Asserting power save is not a fix</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Power save is asymmetric, only for data from AP to non-AP STA</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Power save signalling is passed up the stack</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Has implications for long-term buffering of data, use of TIM, etc.</a:t>
            </a:r>
            <a:endParaRPr lang="en-GB" sz="1600" b="0" strike="noStrike" spc="-1" dirty="0">
              <a:latin typeface="Arial"/>
            </a:endParaRPr>
          </a:p>
          <a:p>
            <a:pPr>
              <a:spcBef>
                <a:spcPts val="1001"/>
              </a:spcBef>
              <a:buClr>
                <a:srgbClr val="000000"/>
              </a:buClr>
              <a:buFont typeface="Arial"/>
              <a:buChar char="•"/>
            </a:pPr>
            <a:r>
              <a:rPr lang="en-GB" sz="2000" b="1" strike="noStrike" spc="-1" dirty="0">
                <a:solidFill>
                  <a:srgbClr val="000000"/>
                </a:solidFill>
                <a:latin typeface="Times New Roman"/>
                <a:ea typeface="DejaVu Sans"/>
              </a:rPr>
              <a:t>APs commonly continue delivering data after seeing PS bit </a:t>
            </a:r>
            <a:r>
              <a:rPr lang="en-GB" sz="2000" b="1" spc="-1" dirty="0">
                <a:solidFill>
                  <a:srgbClr val="000000"/>
                </a:solidFill>
                <a:latin typeface="Times New Roman"/>
              </a:rPr>
              <a:t>set until buffer is drained</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Long-standing behaviour</a:t>
            </a:r>
            <a:endParaRPr lang="en-GB" sz="16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Reflects the fact that power save is about state change, not short-term signalling</a:t>
            </a:r>
            <a:endParaRPr lang="en-GB" sz="1600" b="0" strike="noStrike" spc="-1" dirty="0">
              <a:latin typeface="Arial"/>
            </a:endParaRPr>
          </a:p>
        </p:txBody>
      </p:sp>
      <p:sp>
        <p:nvSpPr>
          <p:cNvPr id="115" name="PlaceHolder 3"/>
          <p:cNvSpPr>
            <a:spLocks noGrp="1"/>
          </p:cNvSpPr>
          <p:nvPr>
            <p:ph type="sldNum" idx="18"/>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769F7E6C-7F44-4C8B-9526-FEA1BD0918A3}" type="slidenum">
              <a:rPr lang="en-GB" sz="1200" b="0" strike="noStrike" spc="-1">
                <a:solidFill>
                  <a:srgbClr val="000000"/>
                </a:solidFill>
                <a:latin typeface="Times New Roman"/>
                <a:ea typeface="MS Gothic"/>
              </a:rPr>
              <a:t>5</a:t>
            </a:fld>
            <a:endParaRPr lang="en-GB" sz="1200" b="0" strike="noStrike" spc="-1">
              <a:latin typeface="Times New Roman"/>
            </a:endParaRPr>
          </a:p>
        </p:txBody>
      </p:sp>
      <p:sp>
        <p:nvSpPr>
          <p:cNvPr id="116" name="PlaceHolder 4"/>
          <p:cNvSpPr>
            <a:spLocks noGrp="1"/>
          </p:cNvSpPr>
          <p:nvPr>
            <p:ph type="dt" idx="19"/>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lang="en-GB" dirty="0"/>
              <a:t>Peter STEPHENSON, Samsung</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pPr>
            <a:r>
              <a:rPr lang="en-GB" sz="3200" b="1" strike="noStrike" spc="-1">
                <a:solidFill>
                  <a:srgbClr val="000000"/>
                </a:solidFill>
                <a:latin typeface="Times New Roman"/>
                <a:ea typeface="MS Gothic"/>
              </a:rPr>
              <a:t>Endemic in the real world</a:t>
            </a:r>
            <a:endParaRPr lang="en-GB" sz="3200" b="0" strike="noStrike" spc="-1">
              <a:latin typeface="Arial"/>
            </a:endParaRPr>
          </a:p>
        </p:txBody>
      </p:sp>
      <p:sp>
        <p:nvSpPr>
          <p:cNvPr id="118" name="PlaceHolder 2"/>
          <p:cNvSpPr>
            <a:spLocks noGrp="1"/>
          </p:cNvSpPr>
          <p:nvPr>
            <p:ph/>
          </p:nvPr>
        </p:nvSpPr>
        <p:spPr>
          <a:xfrm>
            <a:off x="914400" y="1981080"/>
            <a:ext cx="10360080" cy="4112280"/>
          </a:xfrm>
          <a:prstGeom prst="rect">
            <a:avLst/>
          </a:prstGeom>
          <a:noFill/>
          <a:ln w="9360">
            <a:noFill/>
          </a:ln>
        </p:spPr>
        <p:txBody>
          <a:bodyPr lIns="92160" tIns="46080" rIns="92160" bIns="46080" numCol="1" spcCol="0" anchor="t">
            <a:noAutofit/>
          </a:bodyPr>
          <a:lstStyle/>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A mobile device will usually be resource-constrained in some ways</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There is a long way between the air interface and the application</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A mass-market phone that can always handle data sent to it might be</a:t>
            </a:r>
            <a:br>
              <a:rPr lang="en-GB" sz="2000" b="1" strike="noStrike" spc="-1" dirty="0">
                <a:solidFill>
                  <a:srgbClr val="000000"/>
                </a:solidFill>
                <a:latin typeface="Times New Roman"/>
                <a:ea typeface="DejaVu Sans"/>
              </a:rPr>
            </a:br>
            <a:r>
              <a:rPr lang="en-GB" sz="2000" b="1" strike="noStrike" spc="-1" dirty="0">
                <a:solidFill>
                  <a:srgbClr val="000000"/>
                </a:solidFill>
                <a:latin typeface="Times New Roman"/>
                <a:ea typeface="DejaVu Sans"/>
              </a:rPr>
              <a:t>considered over-specified!</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Assumption all data received will be processed goes back to early days</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In other words, low Mbps data rates</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802.11 has expanded in many ways, not just in data rates</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The assumption means inefficient use of the wireless medium</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Time to retire it!</a:t>
            </a:r>
            <a:endParaRPr lang="en-GB" sz="2000" b="0" strike="noStrike" spc="-1" dirty="0">
              <a:latin typeface="Arial"/>
            </a:endParaRPr>
          </a:p>
        </p:txBody>
      </p:sp>
      <p:sp>
        <p:nvSpPr>
          <p:cNvPr id="119" name="PlaceHolder 3"/>
          <p:cNvSpPr>
            <a:spLocks noGrp="1"/>
          </p:cNvSpPr>
          <p:nvPr>
            <p:ph type="sldNum" idx="20"/>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21911745-4CC4-46FD-A3BE-6851A6569B60}" type="slidenum">
              <a:rPr lang="en-GB" sz="1200" b="0" strike="noStrike" spc="-1">
                <a:solidFill>
                  <a:srgbClr val="000000"/>
                </a:solidFill>
                <a:latin typeface="Times New Roman"/>
                <a:ea typeface="MS Gothic"/>
              </a:rPr>
              <a:t>6</a:t>
            </a:fld>
            <a:endParaRPr lang="en-GB" sz="1200" b="0" strike="noStrike" spc="-1">
              <a:latin typeface="Times New Roman"/>
            </a:endParaRPr>
          </a:p>
        </p:txBody>
      </p:sp>
      <p:sp>
        <p:nvSpPr>
          <p:cNvPr id="120" name="PlaceHolder 4"/>
          <p:cNvSpPr>
            <a:spLocks noGrp="1"/>
          </p:cNvSpPr>
          <p:nvPr>
            <p:ph type="dt" idx="21"/>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lang="en-GB" dirty="0"/>
              <a:t>Peter STEPHENSON, Samsung</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pPr>
            <a:r>
              <a:rPr lang="en-GB" sz="3200" b="1" strike="noStrike" spc="-1" dirty="0">
                <a:solidFill>
                  <a:srgbClr val="000000"/>
                </a:solidFill>
                <a:latin typeface="Times New Roman"/>
                <a:ea typeface="MS Gothic"/>
              </a:rPr>
              <a:t>MAC flow control in other standards</a:t>
            </a:r>
            <a:endParaRPr lang="en-GB" sz="3200" b="0" strike="noStrike" spc="-1" dirty="0">
              <a:latin typeface="Arial"/>
            </a:endParaRPr>
          </a:p>
        </p:txBody>
      </p:sp>
      <p:sp>
        <p:nvSpPr>
          <p:cNvPr id="122" name="PlaceHolder 2"/>
          <p:cNvSpPr>
            <a:spLocks noGrp="1"/>
          </p:cNvSpPr>
          <p:nvPr>
            <p:ph/>
          </p:nvPr>
        </p:nvSpPr>
        <p:spPr>
          <a:xfrm>
            <a:off x="914400" y="1981080"/>
            <a:ext cx="10360080" cy="4112280"/>
          </a:xfrm>
          <a:prstGeom prst="rect">
            <a:avLst/>
          </a:prstGeom>
          <a:noFill/>
          <a:ln w="9360">
            <a:noFill/>
          </a:ln>
        </p:spPr>
        <p:txBody>
          <a:bodyPr lIns="92160" tIns="46080" rIns="92160" bIns="46080" numCol="1" spcCol="0" anchor="t">
            <a:noAutofit/>
          </a:bodyPr>
          <a:lstStyle/>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MAC: at the level data is put into frames to go over the air</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Picking a couple of other short range digital wireless standards:</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Bluetooth</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Has had flow control from the beginning despite low data rates</a:t>
            </a:r>
            <a:endParaRPr lang="en-GB" sz="16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Actually two forms, MAC (LC) and at data transfer level (L2CAP)</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ECMA-368 UWB</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Not widely deployed, but interesting as MAC appears to be derived from IEEE 802.11n</a:t>
            </a:r>
            <a:endParaRPr lang="en-GB" sz="16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Flow control effectively implemented by fields in </a:t>
            </a:r>
            <a:r>
              <a:rPr lang="en-GB" sz="1600" b="1" strike="noStrike" spc="-1" dirty="0" err="1">
                <a:solidFill>
                  <a:srgbClr val="000000"/>
                </a:solidFill>
                <a:latin typeface="Times New Roman"/>
                <a:ea typeface="DejaVu Sans"/>
              </a:rPr>
              <a:t>BlockAck</a:t>
            </a:r>
            <a:r>
              <a:rPr lang="en-GB" sz="1600" b="1" strike="noStrike" spc="-1" dirty="0">
                <a:solidFill>
                  <a:srgbClr val="000000"/>
                </a:solidFill>
                <a:latin typeface="Times New Roman"/>
                <a:ea typeface="DejaVu Sans"/>
              </a:rPr>
              <a:t> frame (frame count and buffer size)</a:t>
            </a:r>
            <a:endParaRPr lang="en-GB" sz="16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More complicated than proposal here but basic effect is similar</a:t>
            </a:r>
            <a:endParaRPr lang="en-GB" sz="1600" b="0" strike="noStrike" spc="-1" dirty="0">
              <a:latin typeface="Arial"/>
            </a:endParaRPr>
          </a:p>
        </p:txBody>
      </p:sp>
      <p:sp>
        <p:nvSpPr>
          <p:cNvPr id="123" name="PlaceHolder 3"/>
          <p:cNvSpPr>
            <a:spLocks noGrp="1"/>
          </p:cNvSpPr>
          <p:nvPr>
            <p:ph type="sldNum" idx="22"/>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A2388EA5-F3A6-4C63-AA47-EBADE6865DF9}" type="slidenum">
              <a:rPr lang="en-GB" sz="1200" b="0" strike="noStrike" spc="-1">
                <a:solidFill>
                  <a:srgbClr val="000000"/>
                </a:solidFill>
                <a:latin typeface="Times New Roman"/>
                <a:ea typeface="MS Gothic"/>
              </a:rPr>
              <a:t>7</a:t>
            </a:fld>
            <a:endParaRPr lang="en-GB" sz="1200" b="0" strike="noStrike" spc="-1">
              <a:latin typeface="Times New Roman"/>
            </a:endParaRPr>
          </a:p>
        </p:txBody>
      </p:sp>
      <p:sp>
        <p:nvSpPr>
          <p:cNvPr id="124" name="PlaceHolder 4"/>
          <p:cNvSpPr>
            <a:spLocks noGrp="1"/>
          </p:cNvSpPr>
          <p:nvPr>
            <p:ph type="dt" idx="23"/>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lang="en-GB" dirty="0"/>
              <a:t>Peter STEPHENSON, Samsung</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pPr>
            <a:r>
              <a:rPr lang="en-GB" sz="3200" b="1" strike="noStrike" spc="-1" dirty="0">
                <a:solidFill>
                  <a:srgbClr val="000000"/>
                </a:solidFill>
                <a:latin typeface="Times New Roman"/>
                <a:ea typeface="MS Gothic"/>
              </a:rPr>
              <a:t>Solution: field in </a:t>
            </a:r>
            <a:r>
              <a:rPr lang="en-GB" sz="3200" b="1" strike="noStrike" spc="-1" dirty="0" err="1">
                <a:solidFill>
                  <a:srgbClr val="000000"/>
                </a:solidFill>
                <a:latin typeface="Times New Roman"/>
                <a:ea typeface="MS Gothic"/>
              </a:rPr>
              <a:t>BlockAck</a:t>
            </a:r>
            <a:r>
              <a:rPr lang="en-GB" sz="3200" b="1" strike="noStrike" spc="-1" dirty="0">
                <a:solidFill>
                  <a:srgbClr val="000000"/>
                </a:solidFill>
                <a:latin typeface="Times New Roman"/>
                <a:ea typeface="MS Gothic"/>
              </a:rPr>
              <a:t> frame</a:t>
            </a:r>
            <a:endParaRPr lang="en-GB" sz="3200" b="0" strike="noStrike" spc="-1" dirty="0">
              <a:latin typeface="Arial"/>
            </a:endParaRPr>
          </a:p>
        </p:txBody>
      </p:sp>
      <p:sp>
        <p:nvSpPr>
          <p:cNvPr id="126" name="PlaceHolder 2"/>
          <p:cNvSpPr>
            <a:spLocks noGrp="1"/>
          </p:cNvSpPr>
          <p:nvPr>
            <p:ph/>
          </p:nvPr>
        </p:nvSpPr>
        <p:spPr>
          <a:xfrm>
            <a:off x="914400" y="1981080"/>
            <a:ext cx="10360080" cy="4112280"/>
          </a:xfrm>
          <a:prstGeom prst="rect">
            <a:avLst/>
          </a:prstGeom>
          <a:noFill/>
          <a:ln w="9360">
            <a:noFill/>
          </a:ln>
        </p:spPr>
        <p:txBody>
          <a:bodyPr lIns="92160" tIns="46080" rIns="92160" bIns="46080" numCol="1" spcCol="0" anchor="t">
            <a:noAutofit/>
          </a:bodyPr>
          <a:lstStyle/>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All fast data in 802.11 uses A-MPDU with implicit </a:t>
            </a:r>
            <a:r>
              <a:rPr lang="en-GB" sz="2000" b="1" strike="noStrike" spc="-1" dirty="0" err="1">
                <a:solidFill>
                  <a:srgbClr val="000000"/>
                </a:solidFill>
                <a:latin typeface="Times New Roman"/>
                <a:ea typeface="DejaVu Sans"/>
              </a:rPr>
              <a:t>BlockAckReq</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So insert a single bit in a reserved field in the </a:t>
            </a:r>
            <a:r>
              <a:rPr lang="en-GB" sz="2000" b="1" strike="noStrike" spc="-1" dirty="0" err="1">
                <a:solidFill>
                  <a:srgbClr val="000000"/>
                </a:solidFill>
                <a:latin typeface="Times New Roman"/>
                <a:ea typeface="DejaVu Sans"/>
              </a:rPr>
              <a:t>BlockAck</a:t>
            </a:r>
            <a:r>
              <a:rPr lang="en-GB" sz="2000" b="1" strike="noStrike" spc="-1" dirty="0">
                <a:solidFill>
                  <a:srgbClr val="000000"/>
                </a:solidFill>
                <a:latin typeface="Times New Roman"/>
                <a:ea typeface="DejaVu Sans"/>
              </a:rPr>
              <a:t> frame header</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There is space here, per-TID fields are full</a:t>
            </a:r>
          </a:p>
          <a:p>
            <a:pPr marL="685800" lvl="1" indent="-228600">
              <a:lnSpc>
                <a:spcPct val="90000"/>
              </a:lnSpc>
              <a:spcBef>
                <a:spcPts val="499"/>
              </a:spcBef>
              <a:buClr>
                <a:srgbClr val="000000"/>
              </a:buClr>
              <a:buFont typeface="Arial"/>
              <a:buChar char="•"/>
            </a:pPr>
            <a:endParaRPr lang="en-GB" sz="1600" b="1" spc="-1" dirty="0">
              <a:solidFill>
                <a:srgbClr val="000000"/>
              </a:solidFill>
              <a:latin typeface="Times New Roman"/>
            </a:endParaRPr>
          </a:p>
          <a:p>
            <a:pPr marL="685800" lvl="1" indent="-228600">
              <a:lnSpc>
                <a:spcPct val="90000"/>
              </a:lnSpc>
              <a:spcBef>
                <a:spcPts val="499"/>
              </a:spcBef>
              <a:buClr>
                <a:srgbClr val="000000"/>
              </a:buClr>
              <a:buFont typeface="Arial"/>
              <a:buChar char="•"/>
            </a:pP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Meaning of bit:</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If 0: sender of </a:t>
            </a:r>
            <a:r>
              <a:rPr lang="en-GB" sz="1600" b="1" strike="noStrike" spc="-1" dirty="0" err="1">
                <a:solidFill>
                  <a:srgbClr val="000000"/>
                </a:solidFill>
                <a:latin typeface="Times New Roman"/>
                <a:ea typeface="DejaVu Sans"/>
              </a:rPr>
              <a:t>BlockAck</a:t>
            </a:r>
            <a:r>
              <a:rPr lang="en-GB" sz="1600" b="1" strike="noStrike" spc="-1" dirty="0">
                <a:solidFill>
                  <a:srgbClr val="000000"/>
                </a:solidFill>
                <a:latin typeface="Times New Roman"/>
                <a:ea typeface="DejaVu Sans"/>
              </a:rPr>
              <a:t> (BA recipient) can process more data on this TID / these TIDs (M-BA)</a:t>
            </a:r>
            <a:endParaRPr lang="en-GB" sz="1600" b="0" strike="noStrike" spc="-1" dirty="0">
              <a:latin typeface="Arial"/>
            </a:endParaRPr>
          </a:p>
          <a:p>
            <a:pPr lvl="1">
              <a:spcBef>
                <a:spcPts val="499"/>
              </a:spcBef>
              <a:buClr>
                <a:srgbClr val="000000"/>
              </a:buClr>
              <a:buFont typeface="Arial"/>
              <a:buChar char="•"/>
            </a:pPr>
            <a:r>
              <a:rPr lang="en-GB" sz="1600" b="1" strike="noStrike" spc="-1" dirty="0">
                <a:solidFill>
                  <a:srgbClr val="000000"/>
                </a:solidFill>
                <a:latin typeface="Times New Roman"/>
                <a:ea typeface="DejaVu Sans"/>
              </a:rPr>
              <a:t>If 1: sender of </a:t>
            </a:r>
            <a:r>
              <a:rPr lang="en-GB" sz="1600" b="1" strike="noStrike" spc="-1" dirty="0" err="1">
                <a:solidFill>
                  <a:srgbClr val="000000"/>
                </a:solidFill>
                <a:latin typeface="Times New Roman"/>
                <a:ea typeface="DejaVu Sans"/>
              </a:rPr>
              <a:t>BlockAck</a:t>
            </a:r>
            <a:r>
              <a:rPr lang="en-GB" sz="1600" b="1" spc="-1" dirty="0">
                <a:solidFill>
                  <a:srgbClr val="000000"/>
                </a:solidFill>
                <a:latin typeface="Times New Roman"/>
              </a:rPr>
              <a:t> (BA recipient) cannot </a:t>
            </a:r>
            <a:r>
              <a:rPr lang="en-GB" sz="1600" b="1" strike="noStrike" spc="-1" dirty="0">
                <a:solidFill>
                  <a:srgbClr val="000000"/>
                </a:solidFill>
                <a:latin typeface="Times New Roman"/>
                <a:ea typeface="DejaVu Sans"/>
              </a:rPr>
              <a:t>immediately process more data on the TID(s)</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This bit is informational: it does not require the originator to take account of it</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The current behaviour is so ingrained that it doesn’t seem sensible to mandate a different one</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Provides information that a high-quality originato</a:t>
            </a:r>
            <a:r>
              <a:rPr lang="en-GB" sz="2000" b="1" spc="-1" dirty="0">
                <a:solidFill>
                  <a:srgbClr val="000000"/>
                </a:solidFill>
                <a:latin typeface="Times New Roman"/>
                <a:ea typeface="DejaVu Sans"/>
              </a:rPr>
              <a:t>r </a:t>
            </a:r>
            <a:r>
              <a:rPr lang="en-GB" sz="2000" b="1" strike="noStrike" spc="-1" dirty="0">
                <a:solidFill>
                  <a:srgbClr val="000000"/>
                </a:solidFill>
                <a:latin typeface="Times New Roman"/>
                <a:ea typeface="DejaVu Sans"/>
              </a:rPr>
              <a:t>implementation can make use of</a:t>
            </a:r>
            <a:endParaRPr lang="en-GB" sz="2000" b="0" strike="noStrike" spc="-1" dirty="0">
              <a:latin typeface="Arial"/>
            </a:endParaRPr>
          </a:p>
          <a:p>
            <a:pPr>
              <a:lnSpc>
                <a:spcPct val="90000"/>
              </a:lnSpc>
              <a:spcBef>
                <a:spcPts val="1001"/>
              </a:spcBef>
              <a:buNone/>
            </a:pPr>
            <a:endParaRPr lang="en-GB" sz="1600" b="0" strike="noStrike" spc="-1" dirty="0">
              <a:latin typeface="Arial"/>
            </a:endParaRPr>
          </a:p>
        </p:txBody>
      </p:sp>
      <p:sp>
        <p:nvSpPr>
          <p:cNvPr id="127" name="PlaceHolder 3"/>
          <p:cNvSpPr>
            <a:spLocks noGrp="1"/>
          </p:cNvSpPr>
          <p:nvPr>
            <p:ph type="sldNum" idx="24"/>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3995FA58-4D16-4740-A317-DD2F56C05926}" type="slidenum">
              <a:rPr lang="en-GB" sz="1200" b="0" strike="noStrike" spc="-1">
                <a:solidFill>
                  <a:srgbClr val="000000"/>
                </a:solidFill>
                <a:latin typeface="Times New Roman"/>
                <a:ea typeface="MS Gothic"/>
              </a:rPr>
              <a:t>8</a:t>
            </a:fld>
            <a:endParaRPr lang="en-GB" sz="1200" b="0" strike="noStrike" spc="-1">
              <a:latin typeface="Times New Roman"/>
            </a:endParaRPr>
          </a:p>
        </p:txBody>
      </p:sp>
      <p:sp>
        <p:nvSpPr>
          <p:cNvPr id="128" name="PlaceHolder 4"/>
          <p:cNvSpPr>
            <a:spLocks noGrp="1"/>
          </p:cNvSpPr>
          <p:nvPr>
            <p:ph type="dt" idx="25"/>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lang="en-GB" dirty="0"/>
              <a:t>Peter STEPHENSON, Samsung</a:t>
            </a:r>
            <a:endParaRPr dirty="0"/>
          </a:p>
        </p:txBody>
      </p:sp>
      <p:pic>
        <p:nvPicPr>
          <p:cNvPr id="3" name="Picture 2">
            <a:extLst>
              <a:ext uri="{FF2B5EF4-FFF2-40B4-BE49-F238E27FC236}">
                <a16:creationId xmlns:a16="http://schemas.microsoft.com/office/drawing/2014/main" id="{7918CDF7-AE9D-448E-A93B-31471E0EE7AD}"/>
              </a:ext>
            </a:extLst>
          </p:cNvPr>
          <p:cNvPicPr>
            <a:picLocks noChangeAspect="1"/>
          </p:cNvPicPr>
          <p:nvPr/>
        </p:nvPicPr>
        <p:blipFill>
          <a:blip r:embed="rId3"/>
          <a:stretch>
            <a:fillRect/>
          </a:stretch>
        </p:blipFill>
        <p:spPr>
          <a:xfrm>
            <a:off x="5686086" y="2814982"/>
            <a:ext cx="4551991" cy="97578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914400" y="685800"/>
            <a:ext cx="10360080" cy="1064160"/>
          </a:xfrm>
          <a:prstGeom prst="rect">
            <a:avLst/>
          </a:prstGeom>
          <a:noFill/>
          <a:ln w="9360">
            <a:noFill/>
          </a:ln>
        </p:spPr>
        <p:txBody>
          <a:bodyPr lIns="92160" tIns="46080" rIns="92160" bIns="46080" numCol="1" spcCol="0" anchor="ctr">
            <a:noAutofit/>
          </a:bodyPr>
          <a:lstStyle/>
          <a:p>
            <a:pPr algn="ctr">
              <a:lnSpc>
                <a:spcPct val="100000"/>
              </a:lnSpc>
              <a:buNone/>
            </a:pPr>
            <a:r>
              <a:rPr lang="en-GB" sz="3200" b="1" strike="noStrike" spc="-1">
                <a:solidFill>
                  <a:srgbClr val="000000"/>
                </a:solidFill>
                <a:latin typeface="Times New Roman"/>
                <a:ea typeface="MS Gothic"/>
              </a:rPr>
              <a:t>Resumption of data flow</a:t>
            </a:r>
            <a:endParaRPr lang="en-GB" sz="3200" b="0" strike="noStrike" spc="-1">
              <a:latin typeface="Arial"/>
            </a:endParaRPr>
          </a:p>
        </p:txBody>
      </p:sp>
      <p:sp>
        <p:nvSpPr>
          <p:cNvPr id="130" name="PlaceHolder 2"/>
          <p:cNvSpPr>
            <a:spLocks noGrp="1"/>
          </p:cNvSpPr>
          <p:nvPr>
            <p:ph/>
          </p:nvPr>
        </p:nvSpPr>
        <p:spPr>
          <a:xfrm>
            <a:off x="914400" y="1981080"/>
            <a:ext cx="10360080" cy="4112280"/>
          </a:xfrm>
          <a:prstGeom prst="rect">
            <a:avLst/>
          </a:prstGeom>
          <a:noFill/>
          <a:ln w="9360">
            <a:noFill/>
          </a:ln>
        </p:spPr>
        <p:txBody>
          <a:bodyPr lIns="92160" tIns="46080" rIns="92160" bIns="46080" numCol="1" spcCol="0" anchor="t">
            <a:noAutofit/>
          </a:bodyPr>
          <a:lstStyle/>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As use of flow control is not mandatory, originator can resume transmission immediately</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Or originator could wait an interval (perhaps learned from previous exchanges)</a:t>
            </a:r>
            <a:endParaRPr lang="en-GB" sz="20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Originator can also send a </a:t>
            </a:r>
            <a:r>
              <a:rPr lang="en-GB" sz="2000" b="1" strike="noStrike" spc="-1" dirty="0" err="1">
                <a:solidFill>
                  <a:srgbClr val="000000"/>
                </a:solidFill>
                <a:latin typeface="Times New Roman"/>
                <a:ea typeface="DejaVu Sans"/>
              </a:rPr>
              <a:t>BlockAck</a:t>
            </a:r>
            <a:r>
              <a:rPr lang="en-GB" sz="2000" b="1" spc="-1" dirty="0" err="1">
                <a:solidFill>
                  <a:srgbClr val="000000"/>
                </a:solidFill>
                <a:latin typeface="Times New Roman"/>
                <a:ea typeface="DejaVu Sans"/>
              </a:rPr>
              <a:t>Req</a:t>
            </a:r>
            <a:r>
              <a:rPr lang="en-GB" sz="2000" b="1" strike="noStrike" spc="-1" dirty="0">
                <a:solidFill>
                  <a:srgbClr val="000000"/>
                </a:solidFill>
                <a:latin typeface="Times New Roman"/>
                <a:ea typeface="DejaVu Sans"/>
              </a:rPr>
              <a:t> at any time</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pc="-1" dirty="0">
                <a:solidFill>
                  <a:srgbClr val="000000"/>
                </a:solidFill>
                <a:latin typeface="Times New Roman"/>
                <a:ea typeface="DejaVu Sans"/>
              </a:rPr>
              <a:t>Recipient</a:t>
            </a:r>
            <a:r>
              <a:rPr lang="en-GB" sz="1600" b="1" strike="noStrike" spc="-1" dirty="0">
                <a:solidFill>
                  <a:srgbClr val="000000"/>
                </a:solidFill>
                <a:latin typeface="Times New Roman"/>
                <a:ea typeface="DejaVu Sans"/>
              </a:rPr>
              <a:t> may change the flow control bit in the </a:t>
            </a:r>
            <a:r>
              <a:rPr lang="en-GB" sz="1600" b="1" strike="noStrike" spc="-1" dirty="0" err="1">
                <a:solidFill>
                  <a:srgbClr val="000000"/>
                </a:solidFill>
                <a:latin typeface="Times New Roman"/>
                <a:ea typeface="DejaVu Sans"/>
              </a:rPr>
              <a:t>BlockAck</a:t>
            </a:r>
            <a:r>
              <a:rPr lang="en-GB" sz="1600" b="1" strike="noStrike" spc="-1" dirty="0">
                <a:solidFill>
                  <a:srgbClr val="000000"/>
                </a:solidFill>
                <a:latin typeface="Times New Roman"/>
                <a:ea typeface="DejaVu Sans"/>
              </a:rPr>
              <a:t> response it sends</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Additional proposal: originator may send a gratuitous </a:t>
            </a:r>
            <a:r>
              <a:rPr lang="en-GB" sz="2000" b="1" strike="noStrike" spc="-1" dirty="0" err="1">
                <a:solidFill>
                  <a:srgbClr val="000000"/>
                </a:solidFill>
                <a:latin typeface="Times New Roman"/>
                <a:ea typeface="DejaVu Sans"/>
              </a:rPr>
              <a:t>BlockAck</a:t>
            </a:r>
            <a:endParaRPr lang="en-GB" sz="20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So can send an update when the flow control state changes</a:t>
            </a:r>
            <a:endParaRPr lang="en-GB" sz="16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Well-defined: same as response to explicit </a:t>
            </a:r>
            <a:r>
              <a:rPr lang="en-GB" sz="1600" b="1" strike="noStrike" spc="-1" dirty="0" err="1">
                <a:solidFill>
                  <a:srgbClr val="000000"/>
                </a:solidFill>
                <a:latin typeface="Times New Roman"/>
                <a:ea typeface="DejaVu Sans"/>
              </a:rPr>
              <a:t>BlockAckReq</a:t>
            </a:r>
            <a:endParaRPr lang="en-GB" sz="1600" b="0" strike="noStrike" spc="-1" dirty="0">
              <a:latin typeface="Arial"/>
            </a:endParaRPr>
          </a:p>
          <a:p>
            <a:pPr marL="685800" lvl="1" indent="-228600">
              <a:lnSpc>
                <a:spcPct val="90000"/>
              </a:lnSpc>
              <a:spcBef>
                <a:spcPts val="499"/>
              </a:spcBef>
              <a:buClr>
                <a:srgbClr val="000000"/>
              </a:buClr>
              <a:buFont typeface="Arial"/>
              <a:buChar char="•"/>
            </a:pPr>
            <a:r>
              <a:rPr lang="en-GB" sz="1600" b="1" strike="noStrike" spc="-1" dirty="0">
                <a:solidFill>
                  <a:srgbClr val="000000"/>
                </a:solidFill>
                <a:latin typeface="Times New Roman"/>
                <a:ea typeface="DejaVu Sans"/>
              </a:rPr>
              <a:t>Recipient may simply ignore if not useful as only flow control bit may change</a:t>
            </a:r>
            <a:endParaRPr lang="en-GB" sz="1600" b="0" strike="noStrike" spc="-1" dirty="0">
              <a:latin typeface="Arial"/>
            </a:endParaRPr>
          </a:p>
          <a:p>
            <a:pPr marL="228600" indent="-228600">
              <a:lnSpc>
                <a:spcPct val="90000"/>
              </a:lnSpc>
              <a:spcBef>
                <a:spcPts val="1001"/>
              </a:spcBef>
              <a:buClr>
                <a:srgbClr val="000000"/>
              </a:buClr>
              <a:buFont typeface="Arial"/>
              <a:buChar char="•"/>
            </a:pPr>
            <a:r>
              <a:rPr lang="en-GB" sz="2000" b="1" strike="noStrike" spc="-1" dirty="0">
                <a:solidFill>
                  <a:srgbClr val="000000"/>
                </a:solidFill>
                <a:latin typeface="Times New Roman"/>
                <a:ea typeface="DejaVu Sans"/>
              </a:rPr>
              <a:t>To fix edge cases (e.g. no more data to send), originator can send (QoS) Null frame</a:t>
            </a:r>
            <a:endParaRPr lang="en-GB" sz="2000" b="0" strike="noStrike" spc="-1" dirty="0">
              <a:latin typeface="Arial"/>
            </a:endParaRPr>
          </a:p>
        </p:txBody>
      </p:sp>
      <p:sp>
        <p:nvSpPr>
          <p:cNvPr id="131" name="PlaceHolder 3"/>
          <p:cNvSpPr>
            <a:spLocks noGrp="1"/>
          </p:cNvSpPr>
          <p:nvPr>
            <p:ph type="sldNum" idx="26"/>
          </p:nvPr>
        </p:nvSpPr>
        <p:spPr>
          <a:xfrm>
            <a:off x="5793480" y="6475320"/>
            <a:ext cx="703800" cy="362520"/>
          </a:xfrm>
          <a:prstGeom prst="rect">
            <a:avLst/>
          </a:prstGeom>
          <a:noFill/>
          <a:ln w="9360">
            <a:noFill/>
          </a:ln>
        </p:spPr>
        <p:txBody>
          <a:bodyPr lIns="0" tIns="0" rIns="0" bIns="0" numCol="1" spcCol="0" anchor="t">
            <a:noAutofit/>
          </a:bodyPr>
          <a:lstStyle>
            <a:lvl1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GB" sz="1200" b="0" strike="noStrike" spc="-1">
                <a:solidFill>
                  <a:srgbClr val="000000"/>
                </a:solidFill>
                <a:latin typeface="Times New Roman"/>
                <a:ea typeface="MS Gothic"/>
              </a:defRPr>
            </a:lvl1pPr>
          </a:lstStyle>
          <a:p>
            <a:pPr algn="ct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0" strike="noStrike" spc="-1">
                <a:solidFill>
                  <a:srgbClr val="000000"/>
                </a:solidFill>
                <a:latin typeface="Times New Roman"/>
                <a:ea typeface="MS Gothic"/>
              </a:rPr>
              <a:t>Slide </a:t>
            </a:r>
            <a:fld id="{FD2BC33C-A918-4953-9FF8-46D51D3E69C3}" type="slidenum">
              <a:rPr lang="en-GB" sz="1200" b="0" strike="noStrike" spc="-1">
                <a:solidFill>
                  <a:srgbClr val="000000"/>
                </a:solidFill>
                <a:latin typeface="Times New Roman"/>
                <a:ea typeface="MS Gothic"/>
              </a:rPr>
              <a:t>9</a:t>
            </a:fld>
            <a:endParaRPr lang="en-GB" sz="1200" b="0" strike="noStrike" spc="-1">
              <a:latin typeface="Times New Roman"/>
            </a:endParaRPr>
          </a:p>
        </p:txBody>
      </p:sp>
      <p:sp>
        <p:nvSpPr>
          <p:cNvPr id="132" name="PlaceHolder 4"/>
          <p:cNvSpPr>
            <a:spLocks noGrp="1"/>
          </p:cNvSpPr>
          <p:nvPr>
            <p:ph type="dt" idx="27"/>
          </p:nvPr>
        </p:nvSpPr>
        <p:spPr>
          <a:xfrm>
            <a:off x="929160" y="333360"/>
            <a:ext cx="2498760" cy="271800"/>
          </a:xfrm>
          <a:prstGeom prst="rect">
            <a:avLst/>
          </a:prstGeom>
          <a:noFill/>
          <a:ln w="9360">
            <a:noFill/>
          </a:ln>
        </p:spPr>
        <p:txBody>
          <a:bodyPr lIns="0" tIns="0" rIns="0" bIns="0" numCol="1" spcCol="0" anchor="b">
            <a:noAutofit/>
          </a:bodyPr>
          <a:lstStyle>
            <a:lvl1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lang="en-US" sz="1800" b="1" strike="noStrike" spc="-1">
                <a:solidFill>
                  <a:srgbClr val="000000"/>
                </a:solidFill>
                <a:latin typeface="Times New Roman"/>
                <a:ea typeface="MS Gothic"/>
              </a:defRPr>
            </a:lvl1pPr>
          </a:lstStyle>
          <a:p>
            <a:pPr>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strike="noStrike" spc="-1">
                <a:solidFill>
                  <a:srgbClr val="000000"/>
                </a:solidFill>
                <a:latin typeface="Times New Roman"/>
                <a:ea typeface="MS Gothic"/>
              </a:rPr>
              <a:t>May 2024</a:t>
            </a:r>
            <a:endParaRPr lang="en-GB" sz="1800" b="0" strike="noStrike" spc="-1">
              <a:latin typeface="Times New Roman"/>
            </a:endParaRPr>
          </a:p>
        </p:txBody>
      </p:sp>
      <p:sp>
        <p:nvSpPr>
          <p:cNvPr id="6" name="PlaceHolder 5"/>
          <p:cNvSpPr>
            <a:spLocks noGrp="1"/>
          </p:cNvSpPr>
          <p:nvPr>
            <p:ph type="ftr" idx="4"/>
          </p:nvPr>
        </p:nvSpPr>
        <p:spPr/>
        <p:txBody>
          <a:bodyPr/>
          <a:lstStyle/>
          <a:p>
            <a:r>
              <a:rPr lang="en-GB" dirty="0"/>
              <a:t>Peter STEPHENSON, Samsung</a:t>
            </a:r>
            <a:endParaRP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802-11-submission(2)</Template>
  <TotalTime>30298</TotalTime>
  <Words>1378</Words>
  <Application>Microsoft Office PowerPoint</Application>
  <PresentationFormat>Widescreen</PresentationFormat>
  <Paragraphs>208</Paragraphs>
  <Slides>14</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DejaVu Sans</vt:lpstr>
      <vt:lpstr>MS Gothic</vt:lpstr>
      <vt:lpstr>Arial</vt:lpstr>
      <vt:lpstr>Symbol</vt:lpstr>
      <vt:lpstr>Times New Roman</vt:lpstr>
      <vt:lpstr>Wingdings</vt:lpstr>
      <vt:lpstr>Office Theme</vt:lpstr>
      <vt:lpstr>Office Theme</vt:lpstr>
      <vt:lpstr>PowerPoint Presentation</vt:lpstr>
      <vt:lpstr>Abstract</vt:lpstr>
      <vt:lpstr>Problem</vt:lpstr>
      <vt:lpstr>Not a configuration issue</vt:lpstr>
      <vt:lpstr>Not a power save issue</vt:lpstr>
      <vt:lpstr>Endemic in the real world</vt:lpstr>
      <vt:lpstr>MAC flow control in other standards</vt:lpstr>
      <vt:lpstr>Solution: field in BlockAck frame</vt:lpstr>
      <vt:lpstr>Resumption of data flow</vt:lpstr>
      <vt:lpstr>TIDs</vt:lpstr>
      <vt:lpstr>Other bells and whistles</vt:lpstr>
      <vt:lpstr>Summary</vt:lpstr>
      <vt:lpstr>Straw poll</vt:lpstr>
      <vt:lpstr>References</vt:lpstr>
    </vt:vector>
  </TitlesOfParts>
  <Company>Samsung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Control in WLAN</dc:title>
  <dc:subject>flow control in WLAN</dc:subject>
  <dc:creator>Mark Rison</dc:creator>
  <dc:description/>
  <cp:lastModifiedBy>Mark Rison</cp:lastModifiedBy>
  <cp:revision>130</cp:revision>
  <cp:lastPrinted>1601-01-01T00:00:00Z</cp:lastPrinted>
  <dcterms:created xsi:type="dcterms:W3CDTF">2023-12-12T14:53:34Z</dcterms:created>
  <dcterms:modified xsi:type="dcterms:W3CDTF">2024-04-22T21:41:24Z</dcterms:modified>
  <cp:category>Alex LUNGU, Samsung</cp:category>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otes">
    <vt:i4>13</vt:i4>
  </property>
  <property fmtid="{D5CDD505-2E9C-101B-9397-08002B2CF9AE}" pid="4" name="PresentationFormat">
    <vt:lpwstr>Widescreen</vt:lpwstr>
  </property>
  <property fmtid="{D5CDD505-2E9C-101B-9397-08002B2CF9AE}" pid="5" name="Slides">
    <vt:i4>14</vt:i4>
  </property>
</Properties>
</file>