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5"/>
  </p:notesMasterIdLst>
  <p:handoutMasterIdLst>
    <p:handoutMasterId r:id="rId46"/>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1006" r:id="rId22"/>
    <p:sldId id="1023" r:id="rId23"/>
    <p:sldId id="1024" r:id="rId24"/>
    <p:sldId id="1028" r:id="rId25"/>
    <p:sldId id="1127" r:id="rId26"/>
    <p:sldId id="1128" r:id="rId27"/>
    <p:sldId id="1081" r:id="rId28"/>
    <p:sldId id="1082" r:id="rId29"/>
    <p:sldId id="1119" r:id="rId30"/>
    <p:sldId id="1120" r:id="rId31"/>
    <p:sldId id="1121" r:id="rId32"/>
    <p:sldId id="1122" r:id="rId33"/>
    <p:sldId id="1123" r:id="rId34"/>
    <p:sldId id="1124" r:id="rId35"/>
    <p:sldId id="1125" r:id="rId36"/>
    <p:sldId id="1126" r:id="rId37"/>
    <p:sldId id="356" r:id="rId38"/>
    <p:sldId id="1039" r:id="rId39"/>
    <p:sldId id="1069" r:id="rId40"/>
    <p:sldId id="997" r:id="rId41"/>
    <p:sldId id="362" r:id="rId42"/>
    <p:sldId id="1034" r:id="rId43"/>
    <p:sldId id="323" r:id="rId4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1C51894-AECB-4355-931C-92463EC6D6E0}" v="20" dt="2024-04-08T14:37:05.13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1" d="100"/>
          <a:sy n="111" d="100"/>
        </p:scale>
        <p:origin x="2124" y="96"/>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51" Type="http://schemas.microsoft.com/office/2016/11/relationships/changesInfo" Target="changesInfos/changesInfo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pChg chg="mod">
          <ac:chgData name="Alfred Asterjadhi" userId="39de57b9-85c0-4fd1-aaac-8ca2b6560ad0" providerId="ADAL" clId="{2761FCC1-4A6E-4EF5-91BC-E3C73DA579E7}" dt="2024-01-16T04:15:22.919" v="3894" actId="20577"/>
          <ac:spMkLst>
            <pc:docMk/>
            <pc:sldMk cId="0" sldId="257"/>
            <ac:spMk id="4098" creationId="{00000000-0000-0000-0000-000000000000}"/>
          </ac:spMkLst>
        </pc:spChg>
      </pc:sldChg>
      <pc:sldChg chg="modSp mod">
        <pc:chgData name="Alfred Asterjadhi" userId="39de57b9-85c0-4fd1-aaac-8ca2b6560ad0" providerId="ADAL" clId="{2761FCC1-4A6E-4EF5-91BC-E3C73DA579E7}" dt="2024-01-15T02:49:12.944" v="2926" actId="20577"/>
        <pc:sldMkLst>
          <pc:docMk/>
          <pc:sldMk cId="3976818858" sldId="269"/>
        </pc:sldMkLst>
        <pc:graphicFrameChg chg="mod modGraphic">
          <ac:chgData name="Alfred Asterjadhi" userId="39de57b9-85c0-4fd1-aaac-8ca2b6560ad0" providerId="ADAL" clId="{2761FCC1-4A6E-4EF5-91BC-E3C73DA579E7}" dt="2024-01-15T02:49:12.944" v="292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761FCC1-4A6E-4EF5-91BC-E3C73DA579E7}" dt="2024-01-16T04:03:11.467" v="3629"/>
        <pc:sldMkLst>
          <pc:docMk/>
          <pc:sldMk cId="2243228416" sldId="299"/>
        </pc:sldMkLst>
        <pc:spChg chg="mod">
          <ac:chgData name="Alfred Asterjadhi" userId="39de57b9-85c0-4fd1-aaac-8ca2b6560ad0" providerId="ADAL" clId="{2761FCC1-4A6E-4EF5-91BC-E3C73DA579E7}" dt="2024-01-16T04:03:01.974" v="3626" actId="20577"/>
          <ac:spMkLst>
            <pc:docMk/>
            <pc:sldMk cId="2243228416" sldId="299"/>
            <ac:spMk id="3" creationId="{3857177C-4F12-41D1-AB93-6925069E5DB9}"/>
          </ac:spMkLst>
        </pc:spChg>
        <pc:spChg chg="mod">
          <ac:chgData name="Alfred Asterjadhi" userId="39de57b9-85c0-4fd1-aaac-8ca2b6560ad0" providerId="ADAL" clId="{2761FCC1-4A6E-4EF5-91BC-E3C73DA579E7}" dt="2024-01-16T04:03:11.467" v="3629"/>
          <ac:spMkLst>
            <pc:docMk/>
            <pc:sldMk cId="2243228416" sldId="299"/>
            <ac:spMk id="17" creationId="{442A1050-6527-4B2E-A943-E125D6B48B52}"/>
          </ac:spMkLst>
        </pc:spChg>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pChg chg="mod">
          <ac:chgData name="Alfred Asterjadhi" userId="39de57b9-85c0-4fd1-aaac-8ca2b6560ad0" providerId="ADAL" clId="{2761FCC1-4A6E-4EF5-91BC-E3C73DA579E7}" dt="2024-01-15T20:33:50.455" v="3213" actId="5793"/>
          <ac:spMkLst>
            <pc:docMk/>
            <pc:sldMk cId="782085236" sldId="322"/>
            <ac:spMk id="3" creationId="{6AF5FB04-E4D8-4FCF-BED4-5561E8929E9D}"/>
          </ac:spMkLst>
        </pc:spChg>
      </pc:sldChg>
      <pc:sldChg chg="modSp mod">
        <pc:chgData name="Alfred Asterjadhi" userId="39de57b9-85c0-4fd1-aaac-8ca2b6560ad0" providerId="ADAL" clId="{2761FCC1-4A6E-4EF5-91BC-E3C73DA579E7}" dt="2024-01-16T04:09:26.065" v="3760" actId="403"/>
        <pc:sldMkLst>
          <pc:docMk/>
          <pc:sldMk cId="1908471061" sldId="328"/>
        </pc:sldMkLst>
        <pc:spChg chg="mod">
          <ac:chgData name="Alfred Asterjadhi" userId="39de57b9-85c0-4fd1-aaac-8ca2b6560ad0" providerId="ADAL" clId="{2761FCC1-4A6E-4EF5-91BC-E3C73DA579E7}" dt="2024-01-16T04:09:26.065" v="3760" actId="403"/>
          <ac:spMkLst>
            <pc:docMk/>
            <pc:sldMk cId="1908471061" sldId="328"/>
            <ac:spMk id="3" creationId="{3EF9BE80-D462-4B64-8448-3B553445EDCF}"/>
          </ac:spMkLst>
        </pc:spChg>
      </pc:sldChg>
      <pc:sldChg chg="modSp mod">
        <pc:chgData name="Alfred Asterjadhi" userId="39de57b9-85c0-4fd1-aaac-8ca2b6560ad0" providerId="ADAL" clId="{2761FCC1-4A6E-4EF5-91BC-E3C73DA579E7}" dt="2024-01-18T21:07:44.894" v="4712" actId="13926"/>
        <pc:sldMkLst>
          <pc:docMk/>
          <pc:sldMk cId="3930036297" sldId="356"/>
        </pc:sldMkLst>
        <pc:spChg chg="mod">
          <ac:chgData name="Alfred Asterjadhi" userId="39de57b9-85c0-4fd1-aaac-8ca2b6560ad0" providerId="ADAL" clId="{2761FCC1-4A6E-4EF5-91BC-E3C73DA579E7}" dt="2024-01-18T21:07:44.894" v="4712" actId="13926"/>
          <ac:spMkLst>
            <pc:docMk/>
            <pc:sldMk cId="3930036297" sldId="356"/>
            <ac:spMk id="2" creationId="{4B5F0D0E-8BB7-48AB-9160-728B8B3399A2}"/>
          </ac:spMkLst>
        </pc:spChg>
      </pc:sldChg>
      <pc:sldChg chg="modSp mod">
        <pc:chgData name="Alfred Asterjadhi" userId="39de57b9-85c0-4fd1-aaac-8ca2b6560ad0" providerId="ADAL" clId="{2761FCC1-4A6E-4EF5-91BC-E3C73DA579E7}" dt="2024-01-18T19:45:00.529" v="4701" actId="12"/>
        <pc:sldMkLst>
          <pc:docMk/>
          <pc:sldMk cId="3576977642" sldId="362"/>
        </pc:sldMkLst>
        <pc:spChg chg="mod">
          <ac:chgData name="Alfred Asterjadhi" userId="39de57b9-85c0-4fd1-aaac-8ca2b6560ad0" providerId="ADAL" clId="{2761FCC1-4A6E-4EF5-91BC-E3C73DA579E7}" dt="2024-01-18T19:45:00.529" v="4701" actId="12"/>
          <ac:spMkLst>
            <pc:docMk/>
            <pc:sldMk cId="3576977642" sldId="362"/>
            <ac:spMk id="16" creationId="{CA1A1623-65F8-E7F3-860B-98677C489FFA}"/>
          </ac:spMkLst>
        </pc:spChg>
      </pc:sldChg>
      <pc:sldChg chg="modSp mod">
        <pc:chgData name="Alfred Asterjadhi" userId="39de57b9-85c0-4fd1-aaac-8ca2b6560ad0" providerId="ADAL" clId="{2761FCC1-4A6E-4EF5-91BC-E3C73DA579E7}" dt="2024-01-15T21:08:38.015" v="3304" actId="13926"/>
        <pc:sldMkLst>
          <pc:docMk/>
          <pc:sldMk cId="3831805578" sldId="365"/>
        </pc:sldMkLst>
        <pc:spChg chg="mod">
          <ac:chgData name="Alfred Asterjadhi" userId="39de57b9-85c0-4fd1-aaac-8ca2b6560ad0" providerId="ADAL" clId="{2761FCC1-4A6E-4EF5-91BC-E3C73DA579E7}" dt="2024-01-15T21:08:38.015" v="3304" actId="13926"/>
          <ac:spMkLst>
            <pc:docMk/>
            <pc:sldMk cId="3831805578" sldId="365"/>
            <ac:spMk id="3" creationId="{DBB0B390-25E0-4DCA-8553-05206AB88AA8}"/>
          </ac:spMkLst>
        </pc:spChg>
      </pc:sldChg>
      <pc:sldChg chg="modSp mod">
        <pc:chgData name="Alfred Asterjadhi" userId="39de57b9-85c0-4fd1-aaac-8ca2b6560ad0" providerId="ADAL" clId="{2761FCC1-4A6E-4EF5-91BC-E3C73DA579E7}" dt="2024-01-22T19:23:15.244" v="4926" actId="207"/>
        <pc:sldMkLst>
          <pc:docMk/>
          <pc:sldMk cId="2696761607" sldId="393"/>
        </pc:sldMkLst>
        <pc:graphicFrameChg chg="mod modGraphic">
          <ac:chgData name="Alfred Asterjadhi" userId="39de57b9-85c0-4fd1-aaac-8ca2b6560ad0" providerId="ADAL" clId="{2761FCC1-4A6E-4EF5-91BC-E3C73DA579E7}" dt="2024-01-22T19:23:15.244" v="4926"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2761FCC1-4A6E-4EF5-91BC-E3C73DA579E7}" dt="2024-01-18T22:23:23.426" v="4726" actId="6549"/>
        <pc:sldMkLst>
          <pc:docMk/>
          <pc:sldMk cId="3140364693" sldId="997"/>
        </pc:sldMkLst>
        <pc:spChg chg="mod">
          <ac:chgData name="Alfred Asterjadhi" userId="39de57b9-85c0-4fd1-aaac-8ca2b6560ad0" providerId="ADAL" clId="{2761FCC1-4A6E-4EF5-91BC-E3C73DA579E7}" dt="2024-01-18T22:23:23.426" v="4726" actId="6549"/>
          <ac:spMkLst>
            <pc:docMk/>
            <pc:sldMk cId="3140364693" sldId="997"/>
            <ac:spMk id="7" creationId="{0310814A-1E2F-57F2-C9EF-3805BE6E5DAB}"/>
          </ac:spMkLst>
        </pc:spChg>
      </pc:sldChg>
      <pc:sldChg chg="modSp mod">
        <pc:chgData name="Alfred Asterjadhi" userId="39de57b9-85c0-4fd1-aaac-8ca2b6560ad0" providerId="ADAL" clId="{2761FCC1-4A6E-4EF5-91BC-E3C73DA579E7}" dt="2024-01-15T18:53:40.046" v="3185" actId="13926"/>
        <pc:sldMkLst>
          <pc:docMk/>
          <pc:sldMk cId="3233208257" sldId="1006"/>
        </pc:sldMkLst>
        <pc:spChg chg="mod">
          <ac:chgData name="Alfred Asterjadhi" userId="39de57b9-85c0-4fd1-aaac-8ca2b6560ad0" providerId="ADAL" clId="{2761FCC1-4A6E-4EF5-91BC-E3C73DA579E7}" dt="2024-01-15T18:53:40.046" v="3185" actId="13926"/>
          <ac:spMkLst>
            <pc:docMk/>
            <pc:sldMk cId="3233208257" sldId="1006"/>
            <ac:spMk id="2" creationId="{4B5F0D0E-8BB7-48AB-9160-728B8B3399A2}"/>
          </ac:spMkLst>
        </pc:spChg>
        <pc:spChg chg="mod">
          <ac:chgData name="Alfred Asterjadhi" userId="39de57b9-85c0-4fd1-aaac-8ca2b6560ad0" providerId="ADAL" clId="{2761FCC1-4A6E-4EF5-91BC-E3C73DA579E7}" dt="2024-01-14T16:32:50.713" v="1753" actId="21"/>
          <ac:spMkLst>
            <pc:docMk/>
            <pc:sldMk cId="3233208257" sldId="1006"/>
            <ac:spMk id="3" creationId="{DFB0BA47-D7B6-4F95-932E-A7AA615BC440}"/>
          </ac:spMkLst>
        </pc:spChg>
      </pc:sldChg>
      <pc:sldChg chg="modSp mod">
        <pc:chgData name="Alfred Asterjadhi" userId="39de57b9-85c0-4fd1-aaac-8ca2b6560ad0" providerId="ADAL" clId="{2761FCC1-4A6E-4EF5-91BC-E3C73DA579E7}" dt="2024-01-15T21:06:39.663" v="3231" actId="13926"/>
        <pc:sldMkLst>
          <pc:docMk/>
          <pc:sldMk cId="3869410219" sldId="1021"/>
        </pc:sldMkLst>
        <pc:spChg chg="mod">
          <ac:chgData name="Alfred Asterjadhi" userId="39de57b9-85c0-4fd1-aaac-8ca2b6560ad0" providerId="ADAL" clId="{2761FCC1-4A6E-4EF5-91BC-E3C73DA579E7}" dt="2024-01-15T21:06:39.663" v="3231" actId="13926"/>
          <ac:spMkLst>
            <pc:docMk/>
            <pc:sldMk cId="3869410219" sldId="1021"/>
            <ac:spMk id="2" creationId="{4B5F0D0E-8BB7-48AB-9160-728B8B3399A2}"/>
          </ac:spMkLst>
        </pc:spChg>
      </pc:sldChg>
      <pc:sldChg chg="modSp mod">
        <pc:chgData name="Alfred Asterjadhi" userId="39de57b9-85c0-4fd1-aaac-8ca2b6560ad0" providerId="ADAL" clId="{2761FCC1-4A6E-4EF5-91BC-E3C73DA579E7}" dt="2024-01-15T18:24:21.276" v="3022" actId="20577"/>
        <pc:sldMkLst>
          <pc:docMk/>
          <pc:sldMk cId="4200130042" sldId="1023"/>
        </pc:sldMkLst>
        <pc:spChg chg="mod">
          <ac:chgData name="Alfred Asterjadhi" userId="39de57b9-85c0-4fd1-aaac-8ca2b6560ad0" providerId="ADAL" clId="{2761FCC1-4A6E-4EF5-91BC-E3C73DA579E7}" dt="2024-01-15T18:24:21.276" v="3022" actId="20577"/>
          <ac:spMkLst>
            <pc:docMk/>
            <pc:sldMk cId="4200130042" sldId="1023"/>
            <ac:spMk id="3" creationId="{2682080F-BC47-47A6-E6F4-7C70F67F48F8}"/>
          </ac:spMkLst>
        </pc:spChg>
      </pc:sldChg>
      <pc:sldChg chg="modSp mod">
        <pc:chgData name="Alfred Asterjadhi" userId="39de57b9-85c0-4fd1-aaac-8ca2b6560ad0" providerId="ADAL" clId="{2761FCC1-4A6E-4EF5-91BC-E3C73DA579E7}" dt="2024-01-15T18:52:01.487" v="3143" actId="20577"/>
        <pc:sldMkLst>
          <pc:docMk/>
          <pc:sldMk cId="991138630" sldId="1024"/>
        </pc:sldMkLst>
        <pc:spChg chg="mod">
          <ac:chgData name="Alfred Asterjadhi" userId="39de57b9-85c0-4fd1-aaac-8ca2b6560ad0" providerId="ADAL" clId="{2761FCC1-4A6E-4EF5-91BC-E3C73DA579E7}" dt="2024-01-15T18:52:01.487" v="3143" actId="20577"/>
          <ac:spMkLst>
            <pc:docMk/>
            <pc:sldMk cId="991138630" sldId="1024"/>
            <ac:spMk id="3" creationId="{E24D4002-4764-1FA7-1147-DE995417131A}"/>
          </ac:spMkLst>
        </pc:spChg>
      </pc:sldChg>
      <pc:sldChg chg="modSp mod">
        <pc:chgData name="Alfred Asterjadhi" userId="39de57b9-85c0-4fd1-aaac-8ca2b6560ad0" providerId="ADAL" clId="{2761FCC1-4A6E-4EF5-91BC-E3C73DA579E7}" dt="2024-01-15T18:53:04.882" v="3179" actId="20577"/>
        <pc:sldMkLst>
          <pc:docMk/>
          <pc:sldMk cId="1404386273" sldId="1025"/>
        </pc:sldMkLst>
        <pc:spChg chg="mod">
          <ac:chgData name="Alfred Asterjadhi" userId="39de57b9-85c0-4fd1-aaac-8ca2b6560ad0" providerId="ADAL" clId="{2761FCC1-4A6E-4EF5-91BC-E3C73DA579E7}" dt="2024-01-15T18:53:04.882" v="3179" actId="20577"/>
          <ac:spMkLst>
            <pc:docMk/>
            <pc:sldMk cId="1404386273" sldId="1025"/>
            <ac:spMk id="3" creationId="{09FACBBB-F323-999C-C847-ACC3CF5DD8C6}"/>
          </ac:spMkLst>
        </pc:spChg>
      </pc:sldChg>
      <pc:sldChg chg="addSp delSp modSp mod chgLayout">
        <pc:chgData name="Alfred Asterjadhi" userId="39de57b9-85c0-4fd1-aaac-8ca2b6560ad0" providerId="ADAL" clId="{2761FCC1-4A6E-4EF5-91BC-E3C73DA579E7}" dt="2024-01-15T20:32:54.366" v="3189" actId="207"/>
        <pc:sldMkLst>
          <pc:docMk/>
          <pc:sldMk cId="3287547131" sldId="1028"/>
        </pc:sldMkLst>
        <pc:spChg chg="mod ord">
          <ac:chgData name="Alfred Asterjadhi" userId="39de57b9-85c0-4fd1-aaac-8ca2b6560ad0" providerId="ADAL" clId="{2761FCC1-4A6E-4EF5-91BC-E3C73DA579E7}" dt="2024-01-14T16:33:10.913" v="1788" actId="20577"/>
          <ac:spMkLst>
            <pc:docMk/>
            <pc:sldMk cId="3287547131" sldId="1028"/>
            <ac:spMk id="2" creationId="{9EF97F5A-CE7F-7BBA-0DB4-CF87B031E7D4}"/>
          </ac:spMkLst>
        </pc:spChg>
        <pc:spChg chg="add del mod">
          <ac:chgData name="Alfred Asterjadhi" userId="39de57b9-85c0-4fd1-aaac-8ca2b6560ad0" providerId="ADAL" clId="{2761FCC1-4A6E-4EF5-91BC-E3C73DA579E7}" dt="2024-01-14T16:32:59.318" v="1756" actId="6264"/>
          <ac:spMkLst>
            <pc:docMk/>
            <pc:sldMk cId="3287547131" sldId="1028"/>
            <ac:spMk id="3" creationId="{04793F9A-5AE4-E5BE-D4EC-813DA6E7BA54}"/>
          </ac:spMkLst>
        </pc:spChg>
        <pc:spChg chg="mod ord">
          <ac:chgData name="Alfred Asterjadhi" userId="39de57b9-85c0-4fd1-aaac-8ca2b6560ad0" providerId="ADAL" clId="{2761FCC1-4A6E-4EF5-91BC-E3C73DA579E7}" dt="2024-01-14T16:32:59.318" v="1756" actId="6264"/>
          <ac:spMkLst>
            <pc:docMk/>
            <pc:sldMk cId="3287547131" sldId="1028"/>
            <ac:spMk id="4" creationId="{8B684BB7-2D5A-055E-0295-767A7870AB10}"/>
          </ac:spMkLst>
        </pc:spChg>
        <pc:spChg chg="mod ord">
          <ac:chgData name="Alfred Asterjadhi" userId="39de57b9-85c0-4fd1-aaac-8ca2b6560ad0" providerId="ADAL" clId="{2761FCC1-4A6E-4EF5-91BC-E3C73DA579E7}" dt="2024-01-14T16:32:59.318" v="1756" actId="6264"/>
          <ac:spMkLst>
            <pc:docMk/>
            <pc:sldMk cId="3287547131" sldId="1028"/>
            <ac:spMk id="5" creationId="{D3F03832-0357-D3F4-5D78-9AEED64EAC6F}"/>
          </ac:spMkLst>
        </pc:spChg>
        <pc:spChg chg="mod ord">
          <ac:chgData name="Alfred Asterjadhi" userId="39de57b9-85c0-4fd1-aaac-8ca2b6560ad0" providerId="ADAL" clId="{2761FCC1-4A6E-4EF5-91BC-E3C73DA579E7}" dt="2024-01-14T16:32:59.318" v="1756" actId="6264"/>
          <ac:spMkLst>
            <pc:docMk/>
            <pc:sldMk cId="3287547131" sldId="1028"/>
            <ac:spMk id="6" creationId="{EC77C5EB-E20F-F01E-703C-08282E47E7DA}"/>
          </ac:spMkLst>
        </pc:spChg>
        <pc:spChg chg="add del mod">
          <ac:chgData name="Alfred Asterjadhi" userId="39de57b9-85c0-4fd1-aaac-8ca2b6560ad0" providerId="ADAL" clId="{2761FCC1-4A6E-4EF5-91BC-E3C73DA579E7}" dt="2024-01-14T16:32:59.318" v="1756" actId="6264"/>
          <ac:spMkLst>
            <pc:docMk/>
            <pc:sldMk cId="3287547131" sldId="1028"/>
            <ac:spMk id="7" creationId="{69BBF2C5-9599-C49C-2C38-128884B46DCF}"/>
          </ac:spMkLst>
        </pc:spChg>
        <pc:spChg chg="add del mod">
          <ac:chgData name="Alfred Asterjadhi" userId="39de57b9-85c0-4fd1-aaac-8ca2b6560ad0" providerId="ADAL" clId="{2761FCC1-4A6E-4EF5-91BC-E3C73DA579E7}" dt="2024-01-14T16:32:59.318" v="1756" actId="6264"/>
          <ac:spMkLst>
            <pc:docMk/>
            <pc:sldMk cId="3287547131" sldId="1028"/>
            <ac:spMk id="8" creationId="{CD726A10-8DF4-9156-F01D-3FDFACD05B1D}"/>
          </ac:spMkLst>
        </pc:spChg>
        <pc:spChg chg="add del mod">
          <ac:chgData name="Alfred Asterjadhi" userId="39de57b9-85c0-4fd1-aaac-8ca2b6560ad0" providerId="ADAL" clId="{2761FCC1-4A6E-4EF5-91BC-E3C73DA579E7}" dt="2024-01-14T16:32:59.318" v="1756" actId="6264"/>
          <ac:spMkLst>
            <pc:docMk/>
            <pc:sldMk cId="3287547131" sldId="1028"/>
            <ac:spMk id="9" creationId="{086E77C7-6E09-71B0-0517-06F32CB2CE42}"/>
          </ac:spMkLst>
        </pc:spChg>
        <pc:spChg chg="add del mod">
          <ac:chgData name="Alfred Asterjadhi" userId="39de57b9-85c0-4fd1-aaac-8ca2b6560ad0" providerId="ADAL" clId="{2761FCC1-4A6E-4EF5-91BC-E3C73DA579E7}" dt="2024-01-14T16:32:59.318" v="1756" actId="6264"/>
          <ac:spMkLst>
            <pc:docMk/>
            <pc:sldMk cId="3287547131" sldId="1028"/>
            <ac:spMk id="10" creationId="{3A989560-B15F-54D1-CD66-50848E4BC501}"/>
          </ac:spMkLst>
        </pc:spChg>
        <pc:spChg chg="mod ord">
          <ac:chgData name="Alfred Asterjadhi" userId="39de57b9-85c0-4fd1-aaac-8ca2b6560ad0" providerId="ADAL" clId="{2761FCC1-4A6E-4EF5-91BC-E3C73DA579E7}" dt="2024-01-15T20:32:54.366" v="3189" actId="207"/>
          <ac:spMkLst>
            <pc:docMk/>
            <pc:sldMk cId="3287547131" sldId="1028"/>
            <ac:spMk id="11" creationId="{3F0830D3-DB20-4EBA-DF7C-EE156DB7215D}"/>
          </ac:spMkLst>
        </pc:spChg>
      </pc:sldChg>
      <pc:sldChg chg="modSp mod">
        <pc:chgData name="Alfred Asterjadhi" userId="39de57b9-85c0-4fd1-aaac-8ca2b6560ad0" providerId="ADAL" clId="{2761FCC1-4A6E-4EF5-91BC-E3C73DA579E7}" dt="2024-01-18T15:39:10.535" v="4394" actId="13926"/>
        <pc:sldMkLst>
          <pc:docMk/>
          <pc:sldMk cId="3095361314" sldId="1029"/>
        </pc:sldMkLst>
        <pc:spChg chg="mod">
          <ac:chgData name="Alfred Asterjadhi" userId="39de57b9-85c0-4fd1-aaac-8ca2b6560ad0" providerId="ADAL" clId="{2761FCC1-4A6E-4EF5-91BC-E3C73DA579E7}" dt="2024-01-18T15:39:10.535" v="4394" actId="13926"/>
          <ac:spMkLst>
            <pc:docMk/>
            <pc:sldMk cId="3095361314" sldId="1029"/>
            <ac:spMk id="2" creationId="{4B5F0D0E-8BB7-48AB-9160-728B8B3399A2}"/>
          </ac:spMkLst>
        </pc:spChg>
        <pc:spChg chg="mod">
          <ac:chgData name="Alfred Asterjadhi" userId="39de57b9-85c0-4fd1-aaac-8ca2b6560ad0" providerId="ADAL" clId="{2761FCC1-4A6E-4EF5-91BC-E3C73DA579E7}" dt="2024-01-15T02:22:26.610" v="2151" actId="20577"/>
          <ac:spMkLst>
            <pc:docMk/>
            <pc:sldMk cId="3095361314" sldId="1029"/>
            <ac:spMk id="3" creationId="{DFB0BA47-D7B6-4F95-932E-A7AA615BC440}"/>
          </ac:spMkLst>
        </pc:spChg>
        <pc:spChg chg="mod">
          <ac:chgData name="Alfred Asterjadhi" userId="39de57b9-85c0-4fd1-aaac-8ca2b6560ad0" providerId="ADAL" clId="{2761FCC1-4A6E-4EF5-91BC-E3C73DA579E7}" dt="2024-01-15T02:20:02.528" v="2082" actId="20577"/>
          <ac:spMkLst>
            <pc:docMk/>
            <pc:sldMk cId="3095361314" sldId="1029"/>
            <ac:spMk id="4" creationId="{3462A639-621C-43E6-83A1-F4DCCA0E626D}"/>
          </ac:spMkLst>
        </pc:spChg>
      </pc:sldChg>
      <pc:sldChg chg="modSp mod">
        <pc:chgData name="Alfred Asterjadhi" userId="39de57b9-85c0-4fd1-aaac-8ca2b6560ad0" providerId="ADAL" clId="{2761FCC1-4A6E-4EF5-91BC-E3C73DA579E7}" dt="2024-01-16T21:28:38.293" v="4063" actId="13926"/>
        <pc:sldMkLst>
          <pc:docMk/>
          <pc:sldMk cId="3959530559" sldId="1030"/>
        </pc:sldMkLst>
        <pc:spChg chg="mod">
          <ac:chgData name="Alfred Asterjadhi" userId="39de57b9-85c0-4fd1-aaac-8ca2b6560ad0" providerId="ADAL" clId="{2761FCC1-4A6E-4EF5-91BC-E3C73DA579E7}" dt="2024-01-16T21:28:38.293" v="4063" actId="13926"/>
          <ac:spMkLst>
            <pc:docMk/>
            <pc:sldMk cId="3959530559" sldId="1030"/>
            <ac:spMk id="2" creationId="{4B5F0D0E-8BB7-48AB-9160-728B8B3399A2}"/>
          </ac:spMkLst>
        </pc:spChg>
        <pc:spChg chg="mod">
          <ac:chgData name="Alfred Asterjadhi" userId="39de57b9-85c0-4fd1-aaac-8ca2b6560ad0" providerId="ADAL" clId="{2761FCC1-4A6E-4EF5-91BC-E3C73DA579E7}" dt="2024-01-16T20:04:31.578" v="3978" actId="207"/>
          <ac:spMkLst>
            <pc:docMk/>
            <pc:sldMk cId="3959530559" sldId="1030"/>
            <ac:spMk id="3" creationId="{DFB0BA47-D7B6-4F95-932E-A7AA615BC440}"/>
          </ac:spMkLst>
        </pc:spChg>
      </pc:sldChg>
      <pc:sldChg chg="modSp mod">
        <pc:chgData name="Alfred Asterjadhi" userId="39de57b9-85c0-4fd1-aaac-8ca2b6560ad0" providerId="ADAL" clId="{2761FCC1-4A6E-4EF5-91BC-E3C73DA579E7}" dt="2024-01-18T22:26:01.190" v="4731" actId="20577"/>
        <pc:sldMkLst>
          <pc:docMk/>
          <pc:sldMk cId="1865298196" sldId="1034"/>
        </pc:sldMkLst>
        <pc:spChg chg="mod">
          <ac:chgData name="Alfred Asterjadhi" userId="39de57b9-85c0-4fd1-aaac-8ca2b6560ad0" providerId="ADAL" clId="{2761FCC1-4A6E-4EF5-91BC-E3C73DA579E7}" dt="2024-01-18T22:26:01.190" v="4731" actId="20577"/>
          <ac:spMkLst>
            <pc:docMk/>
            <pc:sldMk cId="1865298196" sldId="1034"/>
            <ac:spMk id="3" creationId="{32A82C14-015D-8818-0A3B-A5128A880F97}"/>
          </ac:spMkLst>
        </pc:spChg>
      </pc:sldChg>
      <pc:sldChg chg="modSp mod">
        <pc:chgData name="Alfred Asterjadhi" userId="39de57b9-85c0-4fd1-aaac-8ca2b6560ad0" providerId="ADAL" clId="{2761FCC1-4A6E-4EF5-91BC-E3C73DA579E7}" dt="2024-01-16T03:48:33.340" v="3337" actId="207"/>
        <pc:sldMkLst>
          <pc:docMk/>
          <pc:sldMk cId="603264867" sldId="1036"/>
        </pc:sldMkLst>
        <pc:spChg chg="mod">
          <ac:chgData name="Alfred Asterjadhi" userId="39de57b9-85c0-4fd1-aaac-8ca2b6560ad0" providerId="ADAL" clId="{2761FCC1-4A6E-4EF5-91BC-E3C73DA579E7}" dt="2024-01-14T16:37:19.945" v="1843" actId="20577"/>
          <ac:spMkLst>
            <pc:docMk/>
            <pc:sldMk cId="603264867" sldId="1036"/>
            <ac:spMk id="2" creationId="{9EF97F5A-CE7F-7BBA-0DB4-CF87B031E7D4}"/>
          </ac:spMkLst>
        </pc:spChg>
        <pc:spChg chg="mod">
          <ac:chgData name="Alfred Asterjadhi" userId="39de57b9-85c0-4fd1-aaac-8ca2b6560ad0" providerId="ADAL" clId="{2761FCC1-4A6E-4EF5-91BC-E3C73DA579E7}" dt="2024-01-16T03:48:33.340" v="3337" actId="207"/>
          <ac:spMkLst>
            <pc:docMk/>
            <pc:sldMk cId="603264867" sldId="1036"/>
            <ac:spMk id="11" creationId="{802B8475-AE74-75A8-8302-13C07F9648AE}"/>
          </ac:spMkLst>
        </pc:spChg>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pChg chg="mod ord">
          <ac:chgData name="Alfred Asterjadhi" userId="39de57b9-85c0-4fd1-aaac-8ca2b6560ad0" providerId="ADAL" clId="{2761FCC1-4A6E-4EF5-91BC-E3C73DA579E7}" dt="2024-01-15T02:21:20.239" v="2118" actId="6264"/>
          <ac:spMkLst>
            <pc:docMk/>
            <pc:sldMk cId="1819786892" sldId="1038"/>
            <ac:spMk id="2" creationId="{9EF97F5A-CE7F-7BBA-0DB4-CF87B031E7D4}"/>
          </ac:spMkLst>
        </pc:spChg>
        <pc:spChg chg="add del mod">
          <ac:chgData name="Alfred Asterjadhi" userId="39de57b9-85c0-4fd1-aaac-8ca2b6560ad0" providerId="ADAL" clId="{2761FCC1-4A6E-4EF5-91BC-E3C73DA579E7}" dt="2024-01-15T02:20:35.641" v="2089" actId="6264"/>
          <ac:spMkLst>
            <pc:docMk/>
            <pc:sldMk cId="1819786892" sldId="1038"/>
            <ac:spMk id="3" creationId="{E41D0D5F-98F3-461D-658A-DA1D4873A010}"/>
          </ac:spMkLst>
        </pc:spChg>
        <pc:spChg chg="mod ord">
          <ac:chgData name="Alfred Asterjadhi" userId="39de57b9-85c0-4fd1-aaac-8ca2b6560ad0" providerId="ADAL" clId="{2761FCC1-4A6E-4EF5-91BC-E3C73DA579E7}" dt="2024-01-15T02:21:20.239" v="2118" actId="6264"/>
          <ac:spMkLst>
            <pc:docMk/>
            <pc:sldMk cId="1819786892" sldId="1038"/>
            <ac:spMk id="4" creationId="{8B684BB7-2D5A-055E-0295-767A7870AB10}"/>
          </ac:spMkLst>
        </pc:spChg>
        <pc:spChg chg="mod ord">
          <ac:chgData name="Alfred Asterjadhi" userId="39de57b9-85c0-4fd1-aaac-8ca2b6560ad0" providerId="ADAL" clId="{2761FCC1-4A6E-4EF5-91BC-E3C73DA579E7}" dt="2024-01-15T02:21:20.239" v="2118" actId="6264"/>
          <ac:spMkLst>
            <pc:docMk/>
            <pc:sldMk cId="1819786892" sldId="1038"/>
            <ac:spMk id="5" creationId="{D3F03832-0357-D3F4-5D78-9AEED64EAC6F}"/>
          </ac:spMkLst>
        </pc:spChg>
        <pc:spChg chg="mod ord">
          <ac:chgData name="Alfred Asterjadhi" userId="39de57b9-85c0-4fd1-aaac-8ca2b6560ad0" providerId="ADAL" clId="{2761FCC1-4A6E-4EF5-91BC-E3C73DA579E7}" dt="2024-01-15T02:21:20.239" v="2118" actId="6264"/>
          <ac:spMkLst>
            <pc:docMk/>
            <pc:sldMk cId="1819786892" sldId="1038"/>
            <ac:spMk id="6" creationId="{EC77C5EB-E20F-F01E-703C-08282E47E7DA}"/>
          </ac:spMkLst>
        </pc:spChg>
        <pc:spChg chg="add del mod">
          <ac:chgData name="Alfred Asterjadhi" userId="39de57b9-85c0-4fd1-aaac-8ca2b6560ad0" providerId="ADAL" clId="{2761FCC1-4A6E-4EF5-91BC-E3C73DA579E7}" dt="2024-01-15T02:20:35.641" v="2089" actId="6264"/>
          <ac:spMkLst>
            <pc:docMk/>
            <pc:sldMk cId="1819786892" sldId="1038"/>
            <ac:spMk id="7" creationId="{53DC7668-A6F4-97D9-D26C-61FDD4C25ABD}"/>
          </ac:spMkLst>
        </pc:spChg>
        <pc:spChg chg="add del mod">
          <ac:chgData name="Alfred Asterjadhi" userId="39de57b9-85c0-4fd1-aaac-8ca2b6560ad0" providerId="ADAL" clId="{2761FCC1-4A6E-4EF5-91BC-E3C73DA579E7}" dt="2024-01-15T02:20:35.641" v="2089" actId="6264"/>
          <ac:spMkLst>
            <pc:docMk/>
            <pc:sldMk cId="1819786892" sldId="1038"/>
            <ac:spMk id="8" creationId="{C220AD61-BD25-BB77-B2FA-07028A1E0A1A}"/>
          </ac:spMkLst>
        </pc:spChg>
        <pc:spChg chg="add del mod">
          <ac:chgData name="Alfred Asterjadhi" userId="39de57b9-85c0-4fd1-aaac-8ca2b6560ad0" providerId="ADAL" clId="{2761FCC1-4A6E-4EF5-91BC-E3C73DA579E7}" dt="2024-01-15T02:20:35.641" v="2089" actId="6264"/>
          <ac:spMkLst>
            <pc:docMk/>
            <pc:sldMk cId="1819786892" sldId="1038"/>
            <ac:spMk id="9" creationId="{557B0B49-C92B-FB31-272E-70211E16DB2F}"/>
          </ac:spMkLst>
        </pc:spChg>
        <pc:spChg chg="add del mod">
          <ac:chgData name="Alfred Asterjadhi" userId="39de57b9-85c0-4fd1-aaac-8ca2b6560ad0" providerId="ADAL" clId="{2761FCC1-4A6E-4EF5-91BC-E3C73DA579E7}" dt="2024-01-15T02:20:35.641" v="2089" actId="6264"/>
          <ac:spMkLst>
            <pc:docMk/>
            <pc:sldMk cId="1819786892" sldId="1038"/>
            <ac:spMk id="10" creationId="{94430FFE-D99D-0B16-2CBE-965193D3D005}"/>
          </ac:spMkLst>
        </pc:spChg>
        <pc:spChg chg="mod ord">
          <ac:chgData name="Alfred Asterjadhi" userId="39de57b9-85c0-4fd1-aaac-8ca2b6560ad0" providerId="ADAL" clId="{2761FCC1-4A6E-4EF5-91BC-E3C73DA579E7}" dt="2024-01-18T19:26:40.582" v="4409" actId="20577"/>
          <ac:spMkLst>
            <pc:docMk/>
            <pc:sldMk cId="1819786892" sldId="1038"/>
            <ac:spMk id="11" creationId="{10369809-8F14-3F63-B0ED-FF21BCF3B086}"/>
          </ac:spMkLst>
        </pc:spChg>
        <pc:spChg chg="add del mod">
          <ac:chgData name="Alfred Asterjadhi" userId="39de57b9-85c0-4fd1-aaac-8ca2b6560ad0" providerId="ADAL" clId="{2761FCC1-4A6E-4EF5-91BC-E3C73DA579E7}" dt="2024-01-15T02:21:20.239" v="2118" actId="6264"/>
          <ac:spMkLst>
            <pc:docMk/>
            <pc:sldMk cId="1819786892" sldId="1038"/>
            <ac:spMk id="12" creationId="{426FCF42-9A94-5E97-9CEF-7A6584D9C2B6}"/>
          </ac:spMkLst>
        </pc:spChg>
        <pc:spChg chg="add del mod">
          <ac:chgData name="Alfred Asterjadhi" userId="39de57b9-85c0-4fd1-aaac-8ca2b6560ad0" providerId="ADAL" clId="{2761FCC1-4A6E-4EF5-91BC-E3C73DA579E7}" dt="2024-01-15T02:21:20.239" v="2118" actId="6264"/>
          <ac:spMkLst>
            <pc:docMk/>
            <pc:sldMk cId="1819786892" sldId="1038"/>
            <ac:spMk id="13" creationId="{1438CF89-783B-523A-3270-176C3840D20E}"/>
          </ac:spMkLst>
        </pc:spChg>
        <pc:spChg chg="add del mod">
          <ac:chgData name="Alfred Asterjadhi" userId="39de57b9-85c0-4fd1-aaac-8ca2b6560ad0" providerId="ADAL" clId="{2761FCC1-4A6E-4EF5-91BC-E3C73DA579E7}" dt="2024-01-15T02:21:20.239" v="2118" actId="6264"/>
          <ac:spMkLst>
            <pc:docMk/>
            <pc:sldMk cId="1819786892" sldId="1038"/>
            <ac:spMk id="14" creationId="{D3525FF1-2996-98A8-4CB7-75178A233599}"/>
          </ac:spMkLst>
        </pc:spChg>
        <pc:spChg chg="add del mod">
          <ac:chgData name="Alfred Asterjadhi" userId="39de57b9-85c0-4fd1-aaac-8ca2b6560ad0" providerId="ADAL" clId="{2761FCC1-4A6E-4EF5-91BC-E3C73DA579E7}" dt="2024-01-15T02:21:20.239" v="2118" actId="6264"/>
          <ac:spMkLst>
            <pc:docMk/>
            <pc:sldMk cId="1819786892" sldId="1038"/>
            <ac:spMk id="15" creationId="{5F9F171E-A427-4FDF-777A-D0355675EE7F}"/>
          </ac:spMkLst>
        </pc:spChg>
        <pc:spChg chg="add del mod">
          <ac:chgData name="Alfred Asterjadhi" userId="39de57b9-85c0-4fd1-aaac-8ca2b6560ad0" providerId="ADAL" clId="{2761FCC1-4A6E-4EF5-91BC-E3C73DA579E7}" dt="2024-01-15T02:21:20.239" v="2118" actId="6264"/>
          <ac:spMkLst>
            <pc:docMk/>
            <pc:sldMk cId="1819786892" sldId="1038"/>
            <ac:spMk id="16" creationId="{5F8BE8A6-9E7D-847B-E472-83C44CC24328}"/>
          </ac:spMkLst>
        </pc:spChg>
      </pc:sldChg>
      <pc:sldChg chg="addSp delSp modSp mod chgLayout">
        <pc:chgData name="Alfred Asterjadhi" userId="39de57b9-85c0-4fd1-aaac-8ca2b6560ad0" providerId="ADAL" clId="{2761FCC1-4A6E-4EF5-91BC-E3C73DA579E7}" dt="2024-01-18T22:03:28.778" v="4718" actId="207"/>
        <pc:sldMkLst>
          <pc:docMk/>
          <pc:sldMk cId="3814028870" sldId="1039"/>
        </pc:sldMkLst>
        <pc:spChg chg="mod ord">
          <ac:chgData name="Alfred Asterjadhi" userId="39de57b9-85c0-4fd1-aaac-8ca2b6560ad0" providerId="ADAL" clId="{2761FCC1-4A6E-4EF5-91BC-E3C73DA579E7}" dt="2024-01-18T19:35:33.552" v="4505" actId="20577"/>
          <ac:spMkLst>
            <pc:docMk/>
            <pc:sldMk cId="3814028870" sldId="1039"/>
            <ac:spMk id="2" creationId="{9EF97F5A-CE7F-7BBA-0DB4-CF87B031E7D4}"/>
          </ac:spMkLst>
        </pc:spChg>
        <pc:spChg chg="mod ord">
          <ac:chgData name="Alfred Asterjadhi" userId="39de57b9-85c0-4fd1-aaac-8ca2b6560ad0" providerId="ADAL" clId="{2761FCC1-4A6E-4EF5-91BC-E3C73DA579E7}" dt="2024-01-18T22:03:28.778" v="4718" actId="207"/>
          <ac:spMkLst>
            <pc:docMk/>
            <pc:sldMk cId="3814028870" sldId="1039"/>
            <ac:spMk id="3" creationId="{2C08B101-42DC-1716-269A-5A07B06D62DE}"/>
          </ac:spMkLst>
        </pc:spChg>
        <pc:spChg chg="mod ord">
          <ac:chgData name="Alfred Asterjadhi" userId="39de57b9-85c0-4fd1-aaac-8ca2b6560ad0" providerId="ADAL" clId="{2761FCC1-4A6E-4EF5-91BC-E3C73DA579E7}" dt="2024-01-15T02:23:42.298" v="2192" actId="6264"/>
          <ac:spMkLst>
            <pc:docMk/>
            <pc:sldMk cId="3814028870" sldId="1039"/>
            <ac:spMk id="4" creationId="{8B684BB7-2D5A-055E-0295-767A7870AB10}"/>
          </ac:spMkLst>
        </pc:spChg>
        <pc:spChg chg="mod ord">
          <ac:chgData name="Alfred Asterjadhi" userId="39de57b9-85c0-4fd1-aaac-8ca2b6560ad0" providerId="ADAL" clId="{2761FCC1-4A6E-4EF5-91BC-E3C73DA579E7}" dt="2024-01-15T02:23:42.298" v="2192" actId="6264"/>
          <ac:spMkLst>
            <pc:docMk/>
            <pc:sldMk cId="3814028870" sldId="1039"/>
            <ac:spMk id="5" creationId="{D3F03832-0357-D3F4-5D78-9AEED64EAC6F}"/>
          </ac:spMkLst>
        </pc:spChg>
        <pc:spChg chg="mod ord">
          <ac:chgData name="Alfred Asterjadhi" userId="39de57b9-85c0-4fd1-aaac-8ca2b6560ad0" providerId="ADAL" clId="{2761FCC1-4A6E-4EF5-91BC-E3C73DA579E7}" dt="2024-01-15T02:23:42.298" v="2192" actId="6264"/>
          <ac:spMkLst>
            <pc:docMk/>
            <pc:sldMk cId="3814028870" sldId="1039"/>
            <ac:spMk id="6" creationId="{EC77C5EB-E20F-F01E-703C-08282E47E7DA}"/>
          </ac:spMkLst>
        </pc:spChg>
        <pc:spChg chg="add del mod">
          <ac:chgData name="Alfred Asterjadhi" userId="39de57b9-85c0-4fd1-aaac-8ca2b6560ad0" providerId="ADAL" clId="{2761FCC1-4A6E-4EF5-91BC-E3C73DA579E7}" dt="2024-01-15T02:22:32.360" v="2152" actId="6264"/>
          <ac:spMkLst>
            <pc:docMk/>
            <pc:sldMk cId="3814028870" sldId="1039"/>
            <ac:spMk id="7" creationId="{0B44BE99-6866-4879-9A48-22A0F02318A6}"/>
          </ac:spMkLst>
        </pc:spChg>
        <pc:spChg chg="add del mod">
          <ac:chgData name="Alfred Asterjadhi" userId="39de57b9-85c0-4fd1-aaac-8ca2b6560ad0" providerId="ADAL" clId="{2761FCC1-4A6E-4EF5-91BC-E3C73DA579E7}" dt="2024-01-15T02:22:32.360" v="2152" actId="6264"/>
          <ac:spMkLst>
            <pc:docMk/>
            <pc:sldMk cId="3814028870" sldId="1039"/>
            <ac:spMk id="8" creationId="{7441DA76-3919-D1D1-316A-0460AEABA8B4}"/>
          </ac:spMkLst>
        </pc:spChg>
        <pc:spChg chg="add del mod">
          <ac:chgData name="Alfred Asterjadhi" userId="39de57b9-85c0-4fd1-aaac-8ca2b6560ad0" providerId="ADAL" clId="{2761FCC1-4A6E-4EF5-91BC-E3C73DA579E7}" dt="2024-01-15T02:22:32.360" v="2152" actId="6264"/>
          <ac:spMkLst>
            <pc:docMk/>
            <pc:sldMk cId="3814028870" sldId="1039"/>
            <ac:spMk id="9" creationId="{C0E14880-772F-683D-C360-3F0AA8EE0E16}"/>
          </ac:spMkLst>
        </pc:spChg>
        <pc:spChg chg="add del mod">
          <ac:chgData name="Alfred Asterjadhi" userId="39de57b9-85c0-4fd1-aaac-8ca2b6560ad0" providerId="ADAL" clId="{2761FCC1-4A6E-4EF5-91BC-E3C73DA579E7}" dt="2024-01-15T02:22:32.360" v="2152" actId="6264"/>
          <ac:spMkLst>
            <pc:docMk/>
            <pc:sldMk cId="3814028870" sldId="1039"/>
            <ac:spMk id="10" creationId="{13505755-3C3D-983D-79D5-287D2286BC25}"/>
          </ac:spMkLst>
        </pc:spChg>
        <pc:spChg chg="add del mod">
          <ac:chgData name="Alfred Asterjadhi" userId="39de57b9-85c0-4fd1-aaac-8ca2b6560ad0" providerId="ADAL" clId="{2761FCC1-4A6E-4EF5-91BC-E3C73DA579E7}" dt="2024-01-15T02:22:32.360" v="2152" actId="6264"/>
          <ac:spMkLst>
            <pc:docMk/>
            <pc:sldMk cId="3814028870" sldId="1039"/>
            <ac:spMk id="11" creationId="{6A562022-06C3-D6C8-4FE8-CEAA76E246C6}"/>
          </ac:spMkLst>
        </pc:spChg>
        <pc:spChg chg="add del mod">
          <ac:chgData name="Alfred Asterjadhi" userId="39de57b9-85c0-4fd1-aaac-8ca2b6560ad0" providerId="ADAL" clId="{2761FCC1-4A6E-4EF5-91BC-E3C73DA579E7}" dt="2024-01-15T02:22:39.080" v="2155" actId="6264"/>
          <ac:spMkLst>
            <pc:docMk/>
            <pc:sldMk cId="3814028870" sldId="1039"/>
            <ac:spMk id="12" creationId="{7C729C8A-1522-32E8-D7D6-548CE2034AB3}"/>
          </ac:spMkLst>
        </pc:spChg>
        <pc:spChg chg="add del mod">
          <ac:chgData name="Alfred Asterjadhi" userId="39de57b9-85c0-4fd1-aaac-8ca2b6560ad0" providerId="ADAL" clId="{2761FCC1-4A6E-4EF5-91BC-E3C73DA579E7}" dt="2024-01-15T02:22:39.080" v="2155" actId="6264"/>
          <ac:spMkLst>
            <pc:docMk/>
            <pc:sldMk cId="3814028870" sldId="1039"/>
            <ac:spMk id="13" creationId="{D344EEB3-DD3A-FD2E-F2D5-56240CA9CC95}"/>
          </ac:spMkLst>
        </pc:spChg>
        <pc:spChg chg="add del mod">
          <ac:chgData name="Alfred Asterjadhi" userId="39de57b9-85c0-4fd1-aaac-8ca2b6560ad0" providerId="ADAL" clId="{2761FCC1-4A6E-4EF5-91BC-E3C73DA579E7}" dt="2024-01-15T02:22:39.080" v="2155" actId="6264"/>
          <ac:spMkLst>
            <pc:docMk/>
            <pc:sldMk cId="3814028870" sldId="1039"/>
            <ac:spMk id="14" creationId="{B8D64AAA-A5B8-1F63-C16E-FF7925C4B07B}"/>
          </ac:spMkLst>
        </pc:spChg>
        <pc:spChg chg="add del mod">
          <ac:chgData name="Alfred Asterjadhi" userId="39de57b9-85c0-4fd1-aaac-8ca2b6560ad0" providerId="ADAL" clId="{2761FCC1-4A6E-4EF5-91BC-E3C73DA579E7}" dt="2024-01-15T02:22:39.080" v="2155" actId="6264"/>
          <ac:spMkLst>
            <pc:docMk/>
            <pc:sldMk cId="3814028870" sldId="1039"/>
            <ac:spMk id="15" creationId="{5499865F-0F70-8131-2E0A-A0F2332619E1}"/>
          </ac:spMkLst>
        </pc:spChg>
        <pc:spChg chg="add del mod">
          <ac:chgData name="Alfred Asterjadhi" userId="39de57b9-85c0-4fd1-aaac-8ca2b6560ad0" providerId="ADAL" clId="{2761FCC1-4A6E-4EF5-91BC-E3C73DA579E7}" dt="2024-01-15T02:22:39.080" v="2155" actId="6264"/>
          <ac:spMkLst>
            <pc:docMk/>
            <pc:sldMk cId="3814028870" sldId="1039"/>
            <ac:spMk id="16" creationId="{60E8C103-E632-094F-04A2-B14436B17546}"/>
          </ac:spMkLst>
        </pc:spChg>
        <pc:spChg chg="add del mod">
          <ac:chgData name="Alfred Asterjadhi" userId="39de57b9-85c0-4fd1-aaac-8ca2b6560ad0" providerId="ADAL" clId="{2761FCC1-4A6E-4EF5-91BC-E3C73DA579E7}" dt="2024-01-15T02:23:42.298" v="2192" actId="6264"/>
          <ac:spMkLst>
            <pc:docMk/>
            <pc:sldMk cId="3814028870" sldId="1039"/>
            <ac:spMk id="17" creationId="{AAD2F544-35F1-1785-DF5D-87D917774CEA}"/>
          </ac:spMkLst>
        </pc:spChg>
        <pc:spChg chg="add del mod">
          <ac:chgData name="Alfred Asterjadhi" userId="39de57b9-85c0-4fd1-aaac-8ca2b6560ad0" providerId="ADAL" clId="{2761FCC1-4A6E-4EF5-91BC-E3C73DA579E7}" dt="2024-01-15T02:23:42.298" v="2192" actId="6264"/>
          <ac:spMkLst>
            <pc:docMk/>
            <pc:sldMk cId="3814028870" sldId="1039"/>
            <ac:spMk id="18" creationId="{B84601B6-2297-772D-D9CE-9BC1888C9062}"/>
          </ac:spMkLst>
        </pc:spChg>
        <pc:spChg chg="add del mod">
          <ac:chgData name="Alfred Asterjadhi" userId="39de57b9-85c0-4fd1-aaac-8ca2b6560ad0" providerId="ADAL" clId="{2761FCC1-4A6E-4EF5-91BC-E3C73DA579E7}" dt="2024-01-15T02:23:42.298" v="2192" actId="6264"/>
          <ac:spMkLst>
            <pc:docMk/>
            <pc:sldMk cId="3814028870" sldId="1039"/>
            <ac:spMk id="19" creationId="{038F3A41-E4D1-64F3-5CC5-7273AB1E90F5}"/>
          </ac:spMkLst>
        </pc:spChg>
        <pc:spChg chg="add del mod">
          <ac:chgData name="Alfred Asterjadhi" userId="39de57b9-85c0-4fd1-aaac-8ca2b6560ad0" providerId="ADAL" clId="{2761FCC1-4A6E-4EF5-91BC-E3C73DA579E7}" dt="2024-01-15T02:23:42.298" v="2192" actId="6264"/>
          <ac:spMkLst>
            <pc:docMk/>
            <pc:sldMk cId="3814028870" sldId="1039"/>
            <ac:spMk id="20" creationId="{A70A9F27-60E0-4A9C-23AE-C82271B5EF6C}"/>
          </ac:spMkLst>
        </pc:spChg>
        <pc:spChg chg="add del mod">
          <ac:chgData name="Alfred Asterjadhi" userId="39de57b9-85c0-4fd1-aaac-8ca2b6560ad0" providerId="ADAL" clId="{2761FCC1-4A6E-4EF5-91BC-E3C73DA579E7}" dt="2024-01-15T02:23:42.298" v="2192" actId="6264"/>
          <ac:spMkLst>
            <pc:docMk/>
            <pc:sldMk cId="3814028870" sldId="1039"/>
            <ac:spMk id="21" creationId="{B7975C1D-F937-D34D-953B-57A300AEF720}"/>
          </ac:spMkLst>
        </pc:spChg>
      </pc:sldChg>
      <pc:sldChg chg="modSp mod">
        <pc:chgData name="Alfred Asterjadhi" userId="39de57b9-85c0-4fd1-aaac-8ca2b6560ad0" providerId="ADAL" clId="{2761FCC1-4A6E-4EF5-91BC-E3C73DA579E7}" dt="2024-01-22T19:23:35.711" v="4929" actId="207"/>
        <pc:sldMkLst>
          <pc:docMk/>
          <pc:sldMk cId="3828928684" sldId="1058"/>
        </pc:sldMkLst>
        <pc:graphicFrameChg chg="mod modGraphic">
          <ac:chgData name="Alfred Asterjadhi" userId="39de57b9-85c0-4fd1-aaac-8ca2b6560ad0" providerId="ADAL" clId="{2761FCC1-4A6E-4EF5-91BC-E3C73DA579E7}" dt="2024-01-22T19:23:35.711" v="4929" actId="207"/>
          <ac:graphicFrameMkLst>
            <pc:docMk/>
            <pc:sldMk cId="3828928684" sldId="1058"/>
            <ac:graphicFrameMk id="6" creationId="{5094FBC8-BB74-47F3-965D-16BC678F4D1D}"/>
          </ac:graphicFrameMkLst>
        </pc:graphicFrameChg>
      </pc:sldChg>
      <pc:sldChg chg="modSp mod">
        <pc:chgData name="Alfred Asterjadhi" userId="39de57b9-85c0-4fd1-aaac-8ca2b6560ad0" providerId="ADAL" clId="{2761FCC1-4A6E-4EF5-91BC-E3C73DA579E7}" dt="2024-01-22T19:23:46.241" v="4931" actId="207"/>
        <pc:sldMkLst>
          <pc:docMk/>
          <pc:sldMk cId="1089014833" sldId="1059"/>
        </pc:sldMkLst>
        <pc:graphicFrameChg chg="mod modGraphic">
          <ac:chgData name="Alfred Asterjadhi" userId="39de57b9-85c0-4fd1-aaac-8ca2b6560ad0" providerId="ADAL" clId="{2761FCC1-4A6E-4EF5-91BC-E3C73DA579E7}" dt="2024-01-22T19:23:46.241" v="4931" actId="207"/>
          <ac:graphicFrameMkLst>
            <pc:docMk/>
            <pc:sldMk cId="1089014833" sldId="1059"/>
            <ac:graphicFrameMk id="6" creationId="{5094FBC8-BB74-47F3-965D-16BC678F4D1D}"/>
          </ac:graphicFrameMkLst>
        </pc:graphicFrameChg>
      </pc:sldChg>
      <pc:sldChg chg="modSp mod">
        <pc:chgData name="Alfred Asterjadhi" userId="39de57b9-85c0-4fd1-aaac-8ca2b6560ad0" providerId="ADAL" clId="{2761FCC1-4A6E-4EF5-91BC-E3C73DA579E7}" dt="2024-01-22T19:23:53.603" v="4933" actId="207"/>
        <pc:sldMkLst>
          <pc:docMk/>
          <pc:sldMk cId="3832852367" sldId="1060"/>
        </pc:sldMkLst>
        <pc:graphicFrameChg chg="mod modGraphic">
          <ac:chgData name="Alfred Asterjadhi" userId="39de57b9-85c0-4fd1-aaac-8ca2b6560ad0" providerId="ADAL" clId="{2761FCC1-4A6E-4EF5-91BC-E3C73DA579E7}" dt="2024-01-22T19:23:53.603" v="4933" actId="207"/>
          <ac:graphicFrameMkLst>
            <pc:docMk/>
            <pc:sldMk cId="3832852367" sldId="1060"/>
            <ac:graphicFrameMk id="6" creationId="{5094FBC8-BB74-47F3-965D-16BC678F4D1D}"/>
          </ac:graphicFrameMkLst>
        </pc:graphicFrameChg>
      </pc:sldChg>
      <pc:sldChg chg="modSp mod">
        <pc:chgData name="Alfred Asterjadhi" userId="39de57b9-85c0-4fd1-aaac-8ca2b6560ad0" providerId="ADAL" clId="{2761FCC1-4A6E-4EF5-91BC-E3C73DA579E7}" dt="2024-01-22T19:24:10.699" v="4937" actId="207"/>
        <pc:sldMkLst>
          <pc:docMk/>
          <pc:sldMk cId="2528763118" sldId="1061"/>
        </pc:sldMkLst>
        <pc:graphicFrameChg chg="mod modGraphic">
          <ac:chgData name="Alfred Asterjadhi" userId="39de57b9-85c0-4fd1-aaac-8ca2b6560ad0" providerId="ADAL" clId="{2761FCC1-4A6E-4EF5-91BC-E3C73DA579E7}" dt="2024-01-22T19:24:10.699" v="4937" actId="207"/>
          <ac:graphicFrameMkLst>
            <pc:docMk/>
            <pc:sldMk cId="2528763118" sldId="1061"/>
            <ac:graphicFrameMk id="6" creationId="{5094FBC8-BB74-47F3-965D-16BC678F4D1D}"/>
          </ac:graphicFrameMkLst>
        </pc:graphicFrameChg>
      </pc:sldChg>
      <pc:sldChg chg="addSp delSp modSp mod">
        <pc:chgData name="Alfred Asterjadhi" userId="39de57b9-85c0-4fd1-aaac-8ca2b6560ad0" providerId="ADAL" clId="{2761FCC1-4A6E-4EF5-91BC-E3C73DA579E7}" dt="2024-01-16T21:23:35.454" v="3990" actId="20577"/>
        <pc:sldMkLst>
          <pc:docMk/>
          <pc:sldMk cId="420957283" sldId="1062"/>
        </pc:sldMkLst>
        <pc:spChg chg="mod">
          <ac:chgData name="Alfred Asterjadhi" userId="39de57b9-85c0-4fd1-aaac-8ca2b6560ad0" providerId="ADAL" clId="{2761FCC1-4A6E-4EF5-91BC-E3C73DA579E7}" dt="2024-01-16T21:22:42.963" v="3983" actId="13926"/>
          <ac:spMkLst>
            <pc:docMk/>
            <pc:sldMk cId="420957283" sldId="1062"/>
            <ac:spMk id="2" creationId="{4B5F0D0E-8BB7-48AB-9160-728B8B3399A2}"/>
          </ac:spMkLst>
        </pc:spChg>
        <pc:spChg chg="mod">
          <ac:chgData name="Alfred Asterjadhi" userId="39de57b9-85c0-4fd1-aaac-8ca2b6560ad0" providerId="ADAL" clId="{2761FCC1-4A6E-4EF5-91BC-E3C73DA579E7}" dt="2024-01-16T21:23:35.454" v="3990" actId="20577"/>
          <ac:spMkLst>
            <pc:docMk/>
            <pc:sldMk cId="420957283" sldId="1062"/>
            <ac:spMk id="3" creationId="{DFB0BA47-D7B6-4F95-932E-A7AA615BC440}"/>
          </ac:spMkLst>
        </pc:spChg>
        <pc:graphicFrameChg chg="add del mod">
          <ac:chgData name="Alfred Asterjadhi" userId="39de57b9-85c0-4fd1-aaac-8ca2b6560ad0" providerId="ADAL" clId="{2761FCC1-4A6E-4EF5-91BC-E3C73DA579E7}" dt="2024-01-14T16:15:39.667" v="1356"/>
          <ac:graphicFrameMkLst>
            <pc:docMk/>
            <pc:sldMk cId="420957283" sldId="1062"/>
            <ac:graphicFrameMk id="7" creationId="{D07B3563-1D91-613D-0336-A638DFFA414F}"/>
          </ac:graphicFrameMkLst>
        </pc:graphicFrameChg>
        <pc:graphicFrameChg chg="add del mod">
          <ac:chgData name="Alfred Asterjadhi" userId="39de57b9-85c0-4fd1-aaac-8ca2b6560ad0" providerId="ADAL" clId="{2761FCC1-4A6E-4EF5-91BC-E3C73DA579E7}" dt="2024-01-14T16:15:59.872" v="1361"/>
          <ac:graphicFrameMkLst>
            <pc:docMk/>
            <pc:sldMk cId="420957283" sldId="1062"/>
            <ac:graphicFrameMk id="8" creationId="{62E25BE3-FC7A-BE2C-8D77-4A02EBAD2F8F}"/>
          </ac:graphicFrameMkLst>
        </pc:graphicFrameChg>
      </pc:sldChg>
      <pc:sldChg chg="modSp mod">
        <pc:chgData name="Alfred Asterjadhi" userId="39de57b9-85c0-4fd1-aaac-8ca2b6560ad0" providerId="ADAL" clId="{2761FCC1-4A6E-4EF5-91BC-E3C73DA579E7}" dt="2024-01-22T18:49:08.115" v="4733" actId="13926"/>
        <pc:sldMkLst>
          <pc:docMk/>
          <pc:sldMk cId="4237730190" sldId="1063"/>
        </pc:sldMkLst>
        <pc:spChg chg="mod">
          <ac:chgData name="Alfred Asterjadhi" userId="39de57b9-85c0-4fd1-aaac-8ca2b6560ad0" providerId="ADAL" clId="{2761FCC1-4A6E-4EF5-91BC-E3C73DA579E7}" dt="2024-01-22T18:49:08.115" v="4733" actId="13926"/>
          <ac:spMkLst>
            <pc:docMk/>
            <pc:sldMk cId="4237730190" sldId="1063"/>
            <ac:spMk id="2" creationId="{4B5F0D0E-8BB7-48AB-9160-728B8B3399A2}"/>
          </ac:spMkLst>
        </pc:spChg>
        <pc:spChg chg="mod">
          <ac:chgData name="Alfred Asterjadhi" userId="39de57b9-85c0-4fd1-aaac-8ca2b6560ad0" providerId="ADAL" clId="{2761FCC1-4A6E-4EF5-91BC-E3C73DA579E7}" dt="2024-01-22T18:49:04.567" v="4732" actId="207"/>
          <ac:spMkLst>
            <pc:docMk/>
            <pc:sldMk cId="4237730190" sldId="1063"/>
            <ac:spMk id="3" creationId="{DFB0BA47-D7B6-4F95-932E-A7AA615BC440}"/>
          </ac:spMkLst>
        </pc:spChg>
      </pc:sldChg>
      <pc:sldChg chg="modSp mod">
        <pc:chgData name="Alfred Asterjadhi" userId="39de57b9-85c0-4fd1-aaac-8ca2b6560ad0" providerId="ADAL" clId="{2761FCC1-4A6E-4EF5-91BC-E3C73DA579E7}" dt="2024-01-17T17:05:35.359" v="4388" actId="207"/>
        <pc:sldMkLst>
          <pc:docMk/>
          <pc:sldMk cId="755068326" sldId="1064"/>
        </pc:sldMkLst>
        <pc:spChg chg="mod">
          <ac:chgData name="Alfred Asterjadhi" userId="39de57b9-85c0-4fd1-aaac-8ca2b6560ad0" providerId="ADAL" clId="{2761FCC1-4A6E-4EF5-91BC-E3C73DA579E7}" dt="2024-01-17T14:16:38.632" v="4114" actId="13926"/>
          <ac:spMkLst>
            <pc:docMk/>
            <pc:sldMk cId="755068326" sldId="1064"/>
            <ac:spMk id="2" creationId="{4B5F0D0E-8BB7-48AB-9160-728B8B3399A2}"/>
          </ac:spMkLst>
        </pc:spChg>
        <pc:spChg chg="mod">
          <ac:chgData name="Alfred Asterjadhi" userId="39de57b9-85c0-4fd1-aaac-8ca2b6560ad0" providerId="ADAL" clId="{2761FCC1-4A6E-4EF5-91BC-E3C73DA579E7}" dt="2024-01-17T17:05:35.359" v="4388" actId="207"/>
          <ac:spMkLst>
            <pc:docMk/>
            <pc:sldMk cId="755068326" sldId="1064"/>
            <ac:spMk id="3" creationId="{DFB0BA47-D7B6-4F95-932E-A7AA615BC440}"/>
          </ac:spMkLst>
        </pc:spChg>
      </pc:sldChg>
      <pc:sldChg chg="modSp mod">
        <pc:chgData name="Alfred Asterjadhi" userId="39de57b9-85c0-4fd1-aaac-8ca2b6560ad0" providerId="ADAL" clId="{2761FCC1-4A6E-4EF5-91BC-E3C73DA579E7}" dt="2024-01-22T18:49:20.953" v="4735" actId="13926"/>
        <pc:sldMkLst>
          <pc:docMk/>
          <pc:sldMk cId="3310225282" sldId="1065"/>
        </pc:sldMkLst>
        <pc:spChg chg="mod">
          <ac:chgData name="Alfred Asterjadhi" userId="39de57b9-85c0-4fd1-aaac-8ca2b6560ad0" providerId="ADAL" clId="{2761FCC1-4A6E-4EF5-91BC-E3C73DA579E7}" dt="2024-01-22T18:49:20.953" v="4735" actId="13926"/>
          <ac:spMkLst>
            <pc:docMk/>
            <pc:sldMk cId="3310225282" sldId="1065"/>
            <ac:spMk id="2" creationId="{4B5F0D0E-8BB7-48AB-9160-728B8B3399A2}"/>
          </ac:spMkLst>
        </pc:spChg>
        <pc:spChg chg="mod">
          <ac:chgData name="Alfred Asterjadhi" userId="39de57b9-85c0-4fd1-aaac-8ca2b6560ad0" providerId="ADAL" clId="{2761FCC1-4A6E-4EF5-91BC-E3C73DA579E7}" dt="2024-01-22T18:49:19.389" v="4734" actId="207"/>
          <ac:spMkLst>
            <pc:docMk/>
            <pc:sldMk cId="3310225282" sldId="1065"/>
            <ac:spMk id="3" creationId="{DFB0BA47-D7B6-4F95-932E-A7AA615BC440}"/>
          </ac:spMkLst>
        </pc:spChg>
      </pc:sldChg>
      <pc:sldChg chg="modSp mod">
        <pc:chgData name="Alfred Asterjadhi" userId="39de57b9-85c0-4fd1-aaac-8ca2b6560ad0" providerId="ADAL" clId="{2761FCC1-4A6E-4EF5-91BC-E3C73DA579E7}" dt="2024-01-17T17:05:43.606" v="4389" actId="207"/>
        <pc:sldMkLst>
          <pc:docMk/>
          <pc:sldMk cId="3289567463" sldId="1066"/>
        </pc:sldMkLst>
        <pc:spChg chg="mod">
          <ac:chgData name="Alfred Asterjadhi" userId="39de57b9-85c0-4fd1-aaac-8ca2b6560ad0" providerId="ADAL" clId="{2761FCC1-4A6E-4EF5-91BC-E3C73DA579E7}" dt="2024-01-17T16:56:48.802" v="4384" actId="13926"/>
          <ac:spMkLst>
            <pc:docMk/>
            <pc:sldMk cId="3289567463" sldId="1066"/>
            <ac:spMk id="2" creationId="{4B5F0D0E-8BB7-48AB-9160-728B8B3399A2}"/>
          </ac:spMkLst>
        </pc:spChg>
        <pc:spChg chg="mod">
          <ac:chgData name="Alfred Asterjadhi" userId="39de57b9-85c0-4fd1-aaac-8ca2b6560ad0" providerId="ADAL" clId="{2761FCC1-4A6E-4EF5-91BC-E3C73DA579E7}" dt="2024-01-17T17:05:43.606" v="4389" actId="207"/>
          <ac:spMkLst>
            <pc:docMk/>
            <pc:sldMk cId="3289567463" sldId="1066"/>
            <ac:spMk id="3" creationId="{DFB0BA47-D7B6-4F95-932E-A7AA615BC440}"/>
          </ac:spMkLst>
        </pc:spChg>
      </pc:sldChg>
      <pc:sldChg chg="modSp mod">
        <pc:chgData name="Alfred Asterjadhi" userId="39de57b9-85c0-4fd1-aaac-8ca2b6560ad0" providerId="ADAL" clId="{2761FCC1-4A6E-4EF5-91BC-E3C73DA579E7}" dt="2024-01-22T18:50:41.891" v="4738" actId="207"/>
        <pc:sldMkLst>
          <pc:docMk/>
          <pc:sldMk cId="856501673" sldId="1067"/>
        </pc:sldMkLst>
        <pc:spChg chg="mod">
          <ac:chgData name="Alfred Asterjadhi" userId="39de57b9-85c0-4fd1-aaac-8ca2b6560ad0" providerId="ADAL" clId="{2761FCC1-4A6E-4EF5-91BC-E3C73DA579E7}" dt="2024-01-22T18:50:37.315" v="4737" actId="13926"/>
          <ac:spMkLst>
            <pc:docMk/>
            <pc:sldMk cId="856501673" sldId="1067"/>
            <ac:spMk id="2" creationId="{4B5F0D0E-8BB7-48AB-9160-728B8B3399A2}"/>
          </ac:spMkLst>
        </pc:spChg>
        <pc:spChg chg="mod">
          <ac:chgData name="Alfred Asterjadhi" userId="39de57b9-85c0-4fd1-aaac-8ca2b6560ad0" providerId="ADAL" clId="{2761FCC1-4A6E-4EF5-91BC-E3C73DA579E7}" dt="2024-01-22T18:50:41.891" v="4738" actId="207"/>
          <ac:spMkLst>
            <pc:docMk/>
            <pc:sldMk cId="856501673" sldId="1067"/>
            <ac:spMk id="3" creationId="{DFB0BA47-D7B6-4F95-932E-A7AA615BC440}"/>
          </ac:spMkLst>
        </pc:spChg>
      </pc:sldChg>
      <pc:sldChg chg="modSp mod">
        <pc:chgData name="Alfred Asterjadhi" userId="39de57b9-85c0-4fd1-aaac-8ca2b6560ad0" providerId="ADAL" clId="{2761FCC1-4A6E-4EF5-91BC-E3C73DA579E7}" dt="2024-01-22T19:18:35.762" v="4911" actId="13926"/>
        <pc:sldMkLst>
          <pc:docMk/>
          <pc:sldMk cId="3051592254" sldId="1068"/>
        </pc:sldMkLst>
        <pc:spChg chg="mod">
          <ac:chgData name="Alfred Asterjadhi" userId="39de57b9-85c0-4fd1-aaac-8ca2b6560ad0" providerId="ADAL" clId="{2761FCC1-4A6E-4EF5-91BC-E3C73DA579E7}" dt="2024-01-22T19:18:35.762" v="4911" actId="13926"/>
          <ac:spMkLst>
            <pc:docMk/>
            <pc:sldMk cId="3051592254" sldId="1068"/>
            <ac:spMk id="2" creationId="{4B5F0D0E-8BB7-48AB-9160-728B8B3399A2}"/>
          </ac:spMkLst>
        </pc:spChg>
        <pc:spChg chg="mod">
          <ac:chgData name="Alfred Asterjadhi" userId="39de57b9-85c0-4fd1-aaac-8ca2b6560ad0" providerId="ADAL" clId="{2761FCC1-4A6E-4EF5-91BC-E3C73DA579E7}" dt="2024-01-22T19:18:31.971" v="4910" actId="207"/>
          <ac:spMkLst>
            <pc:docMk/>
            <pc:sldMk cId="3051592254" sldId="1068"/>
            <ac:spMk id="3" creationId="{DFB0BA47-D7B6-4F95-932E-A7AA615BC440}"/>
          </ac:spMkLst>
        </pc:spChg>
      </pc:sldChg>
      <pc:sldChg chg="modSp mod">
        <pc:chgData name="Alfred Asterjadhi" userId="39de57b9-85c0-4fd1-aaac-8ca2b6560ad0" providerId="ADAL" clId="{2761FCC1-4A6E-4EF5-91BC-E3C73DA579E7}" dt="2024-01-18T21:07:01.748" v="4711" actId="6549"/>
        <pc:sldMkLst>
          <pc:docMk/>
          <pc:sldMk cId="1268796722" sldId="1069"/>
        </pc:sldMkLst>
        <pc:spChg chg="mod">
          <ac:chgData name="Alfred Asterjadhi" userId="39de57b9-85c0-4fd1-aaac-8ca2b6560ad0" providerId="ADAL" clId="{2761FCC1-4A6E-4EF5-91BC-E3C73DA579E7}" dt="2024-01-18T21:07:01.748" v="4711" actId="6549"/>
          <ac:spMkLst>
            <pc:docMk/>
            <pc:sldMk cId="1268796722" sldId="1069"/>
            <ac:spMk id="3" creationId="{D1358E1A-E185-4489-03F1-1A1A550D7AE4}"/>
          </ac:spMkLst>
        </pc:spChg>
      </pc:sldChg>
      <pc:sldChg chg="modSp mod">
        <pc:chgData name="Alfred Asterjadhi" userId="39de57b9-85c0-4fd1-aaac-8ca2b6560ad0" providerId="ADAL" clId="{2761FCC1-4A6E-4EF5-91BC-E3C73DA579E7}" dt="2024-01-22T19:24:21.077" v="4939" actId="207"/>
        <pc:sldMkLst>
          <pc:docMk/>
          <pc:sldMk cId="1911178581" sldId="1070"/>
        </pc:sldMkLst>
        <pc:graphicFrameChg chg="mod modGraphic">
          <ac:chgData name="Alfred Asterjadhi" userId="39de57b9-85c0-4fd1-aaac-8ca2b6560ad0" providerId="ADAL" clId="{2761FCC1-4A6E-4EF5-91BC-E3C73DA579E7}" dt="2024-01-22T19:24:21.077" v="4939" actId="207"/>
          <ac:graphicFrameMkLst>
            <pc:docMk/>
            <pc:sldMk cId="1911178581" sldId="1070"/>
            <ac:graphicFrameMk id="6" creationId="{5094FBC8-BB74-47F3-965D-16BC678F4D1D}"/>
          </ac:graphicFrameMkLst>
        </pc:graphicFrameChg>
      </pc:sldChg>
      <pc:sldChg chg="modSp mod">
        <pc:chgData name="Alfred Asterjadhi" userId="39de57b9-85c0-4fd1-aaac-8ca2b6560ad0" providerId="ADAL" clId="{2761FCC1-4A6E-4EF5-91BC-E3C73DA579E7}" dt="2024-01-22T19:24:28.525" v="4941" actId="207"/>
        <pc:sldMkLst>
          <pc:docMk/>
          <pc:sldMk cId="4040184548" sldId="1071"/>
        </pc:sldMkLst>
        <pc:graphicFrameChg chg="mod modGraphic">
          <ac:chgData name="Alfred Asterjadhi" userId="39de57b9-85c0-4fd1-aaac-8ca2b6560ad0" providerId="ADAL" clId="{2761FCC1-4A6E-4EF5-91BC-E3C73DA579E7}" dt="2024-01-22T19:24:28.525" v="4941" actId="207"/>
          <ac:graphicFrameMkLst>
            <pc:docMk/>
            <pc:sldMk cId="4040184548" sldId="1071"/>
            <ac:graphicFrameMk id="6" creationId="{5094FBC8-BB74-47F3-965D-16BC678F4D1D}"/>
          </ac:graphicFrameMkLst>
        </pc:graphicFrameChg>
      </pc:sldChg>
      <pc:sldChg chg="modSp mod">
        <pc:chgData name="Alfred Asterjadhi" userId="39de57b9-85c0-4fd1-aaac-8ca2b6560ad0" providerId="ADAL" clId="{2761FCC1-4A6E-4EF5-91BC-E3C73DA579E7}" dt="2024-01-22T19:24:34.893" v="4942" actId="207"/>
        <pc:sldMkLst>
          <pc:docMk/>
          <pc:sldMk cId="4205713527" sldId="1072"/>
        </pc:sldMkLst>
        <pc:spChg chg="mod">
          <ac:chgData name="Alfred Asterjadhi" userId="39de57b9-85c0-4fd1-aaac-8ca2b6560ad0" providerId="ADAL" clId="{2761FCC1-4A6E-4EF5-91BC-E3C73DA579E7}" dt="2024-01-14T15:57:31.460" v="1294" actId="20577"/>
          <ac:spMkLst>
            <pc:docMk/>
            <pc:sldMk cId="4205713527" sldId="1072"/>
            <ac:spMk id="2" creationId="{F2762690-C15C-4839-B40F-0AF3A4D89457}"/>
          </ac:spMkLst>
        </pc:spChg>
        <pc:graphicFrameChg chg="mod modGraphic">
          <ac:chgData name="Alfred Asterjadhi" userId="39de57b9-85c0-4fd1-aaac-8ca2b6560ad0" providerId="ADAL" clId="{2761FCC1-4A6E-4EF5-91BC-E3C73DA579E7}" dt="2024-01-22T19:24:34.893" v="4942" actId="207"/>
          <ac:graphicFrameMkLst>
            <pc:docMk/>
            <pc:sldMk cId="4205713527" sldId="1072"/>
            <ac:graphicFrameMk id="6" creationId="{5094FBC8-BB74-47F3-965D-16BC678F4D1D}"/>
          </ac:graphicFrameMkLst>
        </pc:graphicFrameChg>
      </pc:sldChg>
      <pc:sldChg chg="modSp mod">
        <pc:chgData name="Alfred Asterjadhi" userId="39de57b9-85c0-4fd1-aaac-8ca2b6560ad0" providerId="ADAL" clId="{2761FCC1-4A6E-4EF5-91BC-E3C73DA579E7}" dt="2024-01-22T19:24:52.015" v="4945" actId="207"/>
        <pc:sldMkLst>
          <pc:docMk/>
          <pc:sldMk cId="2732103386" sldId="1073"/>
        </pc:sldMkLst>
        <pc:spChg chg="mod">
          <ac:chgData name="Alfred Asterjadhi" userId="39de57b9-85c0-4fd1-aaac-8ca2b6560ad0" providerId="ADAL" clId="{2761FCC1-4A6E-4EF5-91BC-E3C73DA579E7}" dt="2024-01-13T21:56:23.450" v="919" actId="20577"/>
          <ac:spMkLst>
            <pc:docMk/>
            <pc:sldMk cId="2732103386" sldId="1073"/>
            <ac:spMk id="2" creationId="{F2762690-C15C-4839-B40F-0AF3A4D89457}"/>
          </ac:spMkLst>
        </pc:spChg>
        <pc:graphicFrameChg chg="mod modGraphic">
          <ac:chgData name="Alfred Asterjadhi" userId="39de57b9-85c0-4fd1-aaac-8ca2b6560ad0" providerId="ADAL" clId="{2761FCC1-4A6E-4EF5-91BC-E3C73DA579E7}" dt="2024-01-22T19:24:52.015" v="4945" actId="207"/>
          <ac:graphicFrameMkLst>
            <pc:docMk/>
            <pc:sldMk cId="2732103386" sldId="1073"/>
            <ac:graphicFrameMk id="6" creationId="{5094FBC8-BB74-47F3-965D-16BC678F4D1D}"/>
          </ac:graphicFrameMkLst>
        </pc:graphicFrameChg>
      </pc:sldChg>
      <pc:sldChg chg="modSp mod">
        <pc:chgData name="Alfred Asterjadhi" userId="39de57b9-85c0-4fd1-aaac-8ca2b6560ad0" providerId="ADAL" clId="{2761FCC1-4A6E-4EF5-91BC-E3C73DA579E7}" dt="2024-01-22T19:24:05.986" v="4936" actId="207"/>
        <pc:sldMkLst>
          <pc:docMk/>
          <pc:sldMk cId="170347333" sldId="1075"/>
        </pc:sldMkLst>
        <pc:graphicFrameChg chg="mod modGraphic">
          <ac:chgData name="Alfred Asterjadhi" userId="39de57b9-85c0-4fd1-aaac-8ca2b6560ad0" providerId="ADAL" clId="{2761FCC1-4A6E-4EF5-91BC-E3C73DA579E7}" dt="2024-01-22T19:24:05.986" v="4936" actId="207"/>
          <ac:graphicFrameMkLst>
            <pc:docMk/>
            <pc:sldMk cId="170347333" sldId="1075"/>
            <ac:graphicFrameMk id="6" creationId="{5094FBC8-BB74-47F3-965D-16BC678F4D1D}"/>
          </ac:graphicFrameMkLst>
        </pc:graphicFrameChg>
      </pc:sldChg>
      <pc:sldChg chg="modSp mod">
        <pc:chgData name="Alfred Asterjadhi" userId="39de57b9-85c0-4fd1-aaac-8ca2b6560ad0" providerId="ADAL" clId="{2761FCC1-4A6E-4EF5-91BC-E3C73DA579E7}" dt="2024-01-14T16:03:30.593" v="1315"/>
        <pc:sldMkLst>
          <pc:docMk/>
          <pc:sldMk cId="2014521104" sldId="1076"/>
        </pc:sldMkLst>
        <pc:spChg chg="mod">
          <ac:chgData name="Alfred Asterjadhi" userId="39de57b9-85c0-4fd1-aaac-8ca2b6560ad0" providerId="ADAL" clId="{2761FCC1-4A6E-4EF5-91BC-E3C73DA579E7}" dt="2024-01-14T15:57:54.789" v="1296" actId="6549"/>
          <ac:spMkLst>
            <pc:docMk/>
            <pc:sldMk cId="2014521104" sldId="1076"/>
            <ac:spMk id="2" creationId="{F2762690-C15C-4839-B40F-0AF3A4D89457}"/>
          </ac:spMkLst>
        </pc:spChg>
        <pc:graphicFrameChg chg="mod modGraphic">
          <ac:chgData name="Alfred Asterjadhi" userId="39de57b9-85c0-4fd1-aaac-8ca2b6560ad0" providerId="ADAL" clId="{2761FCC1-4A6E-4EF5-91BC-E3C73DA579E7}" dt="2024-01-14T16:03:30.593" v="1315"/>
          <ac:graphicFrameMkLst>
            <pc:docMk/>
            <pc:sldMk cId="2014521104" sldId="1076"/>
            <ac:graphicFrameMk id="6" creationId="{5094FBC8-BB74-47F3-965D-16BC678F4D1D}"/>
          </ac:graphicFrameMkLst>
        </pc:graphicFrameChg>
      </pc:sldChg>
      <pc:sldChg chg="modSp add mod">
        <pc:chgData name="Alfred Asterjadhi" userId="39de57b9-85c0-4fd1-aaac-8ca2b6560ad0" providerId="ADAL" clId="{2761FCC1-4A6E-4EF5-91BC-E3C73DA579E7}" dt="2024-01-22T19:24:44.652" v="4944" actId="207"/>
        <pc:sldMkLst>
          <pc:docMk/>
          <pc:sldMk cId="3746500770" sldId="1077"/>
        </pc:sldMkLst>
        <pc:spChg chg="mod">
          <ac:chgData name="Alfred Asterjadhi" userId="39de57b9-85c0-4fd1-aaac-8ca2b6560ad0" providerId="ADAL" clId="{2761FCC1-4A6E-4EF5-91BC-E3C73DA579E7}" dt="2024-01-14T15:58:01.699" v="1300" actId="6549"/>
          <ac:spMkLst>
            <pc:docMk/>
            <pc:sldMk cId="3746500770" sldId="1077"/>
            <ac:spMk id="2" creationId="{F2762690-C15C-4839-B40F-0AF3A4D89457}"/>
          </ac:spMkLst>
        </pc:spChg>
        <pc:graphicFrameChg chg="mod modGraphic">
          <ac:chgData name="Alfred Asterjadhi" userId="39de57b9-85c0-4fd1-aaac-8ca2b6560ad0" providerId="ADAL" clId="{2761FCC1-4A6E-4EF5-91BC-E3C73DA579E7}" dt="2024-01-22T19:24:44.652" v="4944" actId="207"/>
          <ac:graphicFrameMkLst>
            <pc:docMk/>
            <pc:sldMk cId="3746500770" sldId="1077"/>
            <ac:graphicFrameMk id="6" creationId="{5094FBC8-BB74-47F3-965D-16BC678F4D1D}"/>
          </ac:graphicFrameMkLst>
        </pc:graphicFrameChg>
      </pc:sldChg>
      <pc:sldChg chg="modSp add mod">
        <pc:chgData name="Alfred Asterjadhi" userId="39de57b9-85c0-4fd1-aaac-8ca2b6560ad0" providerId="ADAL" clId="{2761FCC1-4A6E-4EF5-91BC-E3C73DA579E7}" dt="2024-01-22T18:53:49.171" v="4743" actId="207"/>
        <pc:sldMkLst>
          <pc:docMk/>
          <pc:sldMk cId="1823115943" sldId="1078"/>
        </pc:sldMkLst>
        <pc:spChg chg="mod">
          <ac:chgData name="Alfred Asterjadhi" userId="39de57b9-85c0-4fd1-aaac-8ca2b6560ad0" providerId="ADAL" clId="{2761FCC1-4A6E-4EF5-91BC-E3C73DA579E7}" dt="2024-01-14T15:57:57.376" v="1298" actId="20577"/>
          <ac:spMkLst>
            <pc:docMk/>
            <pc:sldMk cId="1823115943" sldId="1078"/>
            <ac:spMk id="2" creationId="{F2762690-C15C-4839-B40F-0AF3A4D89457}"/>
          </ac:spMkLst>
        </pc:spChg>
        <pc:graphicFrameChg chg="mod modGraphic">
          <ac:chgData name="Alfred Asterjadhi" userId="39de57b9-85c0-4fd1-aaac-8ca2b6560ad0" providerId="ADAL" clId="{2761FCC1-4A6E-4EF5-91BC-E3C73DA579E7}" dt="2024-01-22T18:53:49.171" v="4743" actId="207"/>
          <ac:graphicFrameMkLst>
            <pc:docMk/>
            <pc:sldMk cId="1823115943" sldId="1078"/>
            <ac:graphicFrameMk id="6" creationId="{5094FBC8-BB74-47F3-965D-16BC678F4D1D}"/>
          </ac:graphicFrameMkLst>
        </pc:graphicFrameChg>
      </pc:sldChg>
      <pc:sldChg chg="modSp add mod">
        <pc:chgData name="Alfred Asterjadhi" userId="39de57b9-85c0-4fd1-aaac-8ca2b6560ad0" providerId="ADAL" clId="{2761FCC1-4A6E-4EF5-91BC-E3C73DA579E7}" dt="2024-01-22T19:09:10.631" v="4882" actId="115"/>
        <pc:sldMkLst>
          <pc:docMk/>
          <pc:sldMk cId="846108429" sldId="1079"/>
        </pc:sldMkLst>
        <pc:spChg chg="mod">
          <ac:chgData name="Alfred Asterjadhi" userId="39de57b9-85c0-4fd1-aaac-8ca2b6560ad0" providerId="ADAL" clId="{2761FCC1-4A6E-4EF5-91BC-E3C73DA579E7}" dt="2024-01-13T21:56:48.033" v="924" actId="20577"/>
          <ac:spMkLst>
            <pc:docMk/>
            <pc:sldMk cId="846108429" sldId="1079"/>
            <ac:spMk id="2" creationId="{F2762690-C15C-4839-B40F-0AF3A4D89457}"/>
          </ac:spMkLst>
        </pc:spChg>
        <pc:graphicFrameChg chg="mod modGraphic">
          <ac:chgData name="Alfred Asterjadhi" userId="39de57b9-85c0-4fd1-aaac-8ca2b6560ad0" providerId="ADAL" clId="{2761FCC1-4A6E-4EF5-91BC-E3C73DA579E7}" dt="2024-01-22T19:09:10.631" v="4882" actId="115"/>
          <ac:graphicFrameMkLst>
            <pc:docMk/>
            <pc:sldMk cId="846108429" sldId="1079"/>
            <ac:graphicFrameMk id="6" creationId="{5094FBC8-BB74-47F3-965D-16BC678F4D1D}"/>
          </ac:graphicFrameMkLst>
        </pc:graphicFrameChg>
      </pc:sldChg>
      <pc:sldChg chg="modSp add mod">
        <pc:chgData name="Alfred Asterjadhi" userId="39de57b9-85c0-4fd1-aaac-8ca2b6560ad0" providerId="ADAL" clId="{2761FCC1-4A6E-4EF5-91BC-E3C73DA579E7}" dt="2024-01-16T21:25:04.585" v="4006" actId="207"/>
        <pc:sldMkLst>
          <pc:docMk/>
          <pc:sldMk cId="2513109871" sldId="1080"/>
        </pc:sldMkLst>
        <pc:spChg chg="mod">
          <ac:chgData name="Alfred Asterjadhi" userId="39de57b9-85c0-4fd1-aaac-8ca2b6560ad0" providerId="ADAL" clId="{2761FCC1-4A6E-4EF5-91BC-E3C73DA579E7}" dt="2024-01-14T15:57:26.049" v="1292" actId="20577"/>
          <ac:spMkLst>
            <pc:docMk/>
            <pc:sldMk cId="2513109871" sldId="1080"/>
            <ac:spMk id="2" creationId="{F2762690-C15C-4839-B40F-0AF3A4D89457}"/>
          </ac:spMkLst>
        </pc:spChg>
        <pc:graphicFrameChg chg="mod modGraphic">
          <ac:chgData name="Alfred Asterjadhi" userId="39de57b9-85c0-4fd1-aaac-8ca2b6560ad0" providerId="ADAL" clId="{2761FCC1-4A6E-4EF5-91BC-E3C73DA579E7}" dt="2024-01-16T21:25:04.585" v="4006" actId="207"/>
          <ac:graphicFrameMkLst>
            <pc:docMk/>
            <pc:sldMk cId="2513109871" sldId="1080"/>
            <ac:graphicFrameMk id="6" creationId="{5094FBC8-BB74-47F3-965D-16BC678F4D1D}"/>
          </ac:graphicFrameMkLst>
        </pc:graphicFrameChg>
      </pc:sldChg>
      <pc:sldChg chg="modSp add mod">
        <pc:chgData name="Alfred Asterjadhi" userId="39de57b9-85c0-4fd1-aaac-8ca2b6560ad0" providerId="ADAL" clId="{2761FCC1-4A6E-4EF5-91BC-E3C73DA579E7}" dt="2024-01-16T21:23:18.065" v="3986" actId="13926"/>
        <pc:sldMkLst>
          <pc:docMk/>
          <pc:sldMk cId="86469410" sldId="1081"/>
        </pc:sldMkLst>
        <pc:spChg chg="mod">
          <ac:chgData name="Alfred Asterjadhi" userId="39de57b9-85c0-4fd1-aaac-8ca2b6560ad0" providerId="ADAL" clId="{2761FCC1-4A6E-4EF5-91BC-E3C73DA579E7}" dt="2024-01-16T21:23:18.065" v="3986" actId="13926"/>
          <ac:spMkLst>
            <pc:docMk/>
            <pc:sldMk cId="86469410" sldId="1081"/>
            <ac:spMk id="2" creationId="{4B5F0D0E-8BB7-48AB-9160-728B8B3399A2}"/>
          </ac:spMkLst>
        </pc:spChg>
        <pc:spChg chg="mod">
          <ac:chgData name="Alfred Asterjadhi" userId="39de57b9-85c0-4fd1-aaac-8ca2b6560ad0" providerId="ADAL" clId="{2761FCC1-4A6E-4EF5-91BC-E3C73DA579E7}" dt="2024-01-16T21:23:15.806" v="3985" actId="207"/>
          <ac:spMkLst>
            <pc:docMk/>
            <pc:sldMk cId="86469410" sldId="1081"/>
            <ac:spMk id="3" creationId="{DFB0BA47-D7B6-4F95-932E-A7AA615BC440}"/>
          </ac:spMkLst>
        </pc:spChg>
      </pc:sldChg>
      <pc:sldChg chg="modSp add mod">
        <pc:chgData name="Alfred Asterjadhi" userId="39de57b9-85c0-4fd1-aaac-8ca2b6560ad0" providerId="ADAL" clId="{2761FCC1-4A6E-4EF5-91BC-E3C73DA579E7}" dt="2024-01-16T21:23:27.859" v="3987" actId="13926"/>
        <pc:sldMkLst>
          <pc:docMk/>
          <pc:sldMk cId="241393342" sldId="1082"/>
        </pc:sldMkLst>
        <pc:spChg chg="mod">
          <ac:chgData name="Alfred Asterjadhi" userId="39de57b9-85c0-4fd1-aaac-8ca2b6560ad0" providerId="ADAL" clId="{2761FCC1-4A6E-4EF5-91BC-E3C73DA579E7}" dt="2024-01-16T21:23:27.859" v="3987" actId="13926"/>
          <ac:spMkLst>
            <pc:docMk/>
            <pc:sldMk cId="241393342" sldId="1082"/>
            <ac:spMk id="2" creationId="{4B5F0D0E-8BB7-48AB-9160-728B8B3399A2}"/>
          </ac:spMkLst>
        </pc:spChg>
        <pc:spChg chg="mod">
          <ac:chgData name="Alfred Asterjadhi" userId="39de57b9-85c0-4fd1-aaac-8ca2b6560ad0" providerId="ADAL" clId="{2761FCC1-4A6E-4EF5-91BC-E3C73DA579E7}" dt="2024-01-16T14:28:07.944" v="3964" actId="207"/>
          <ac:spMkLst>
            <pc:docMk/>
            <pc:sldMk cId="241393342" sldId="1082"/>
            <ac:spMk id="3" creationId="{DFB0BA47-D7B6-4F95-932E-A7AA615BC440}"/>
          </ac:spMkLst>
        </pc:spChg>
      </pc:sldChg>
      <pc:sldChg chg="modSp add mod">
        <pc:chgData name="Alfred Asterjadhi" userId="39de57b9-85c0-4fd1-aaac-8ca2b6560ad0" providerId="ADAL" clId="{2761FCC1-4A6E-4EF5-91BC-E3C73DA579E7}" dt="2024-01-22T19:15:21.741" v="4904"/>
        <pc:sldMkLst>
          <pc:docMk/>
          <pc:sldMk cId="1096742673" sldId="1083"/>
        </pc:sldMkLst>
        <pc:spChg chg="mod">
          <ac:chgData name="Alfred Asterjadhi" userId="39de57b9-85c0-4fd1-aaac-8ca2b6560ad0" providerId="ADAL" clId="{2761FCC1-4A6E-4EF5-91BC-E3C73DA579E7}" dt="2024-01-22T19:12:38.742" v="4885" actId="20577"/>
          <ac:spMkLst>
            <pc:docMk/>
            <pc:sldMk cId="1096742673" sldId="1083"/>
            <ac:spMk id="2" creationId="{F2762690-C15C-4839-B40F-0AF3A4D89457}"/>
          </ac:spMkLst>
        </pc:spChg>
        <pc:graphicFrameChg chg="mod modGraphic">
          <ac:chgData name="Alfred Asterjadhi" userId="39de57b9-85c0-4fd1-aaac-8ca2b6560ad0" providerId="ADAL" clId="{2761FCC1-4A6E-4EF5-91BC-E3C73DA579E7}" dt="2024-01-22T19:15:21.741" v="4904"/>
          <ac:graphicFrameMkLst>
            <pc:docMk/>
            <pc:sldMk cId="1096742673" sldId="1083"/>
            <ac:graphicFrameMk id="6" creationId="{5094FBC8-BB74-47F3-965D-16BC678F4D1D}"/>
          </ac:graphicFrameMkLst>
        </pc:graphicFrameChg>
      </pc:sldChg>
      <pc:sldMasterChg chg="modSp mod">
        <pc:chgData name="Alfred Asterjadhi" userId="39de57b9-85c0-4fd1-aaac-8ca2b6560ad0" providerId="ADAL" clId="{2761FCC1-4A6E-4EF5-91BC-E3C73DA579E7}" dt="2024-01-22T19:25:14.023" v="4947" actId="6549"/>
        <pc:sldMasterMkLst>
          <pc:docMk/>
          <pc:sldMasterMk cId="0" sldId="2147483648"/>
        </pc:sldMasterMkLst>
        <pc:spChg chg="mod">
          <ac:chgData name="Alfred Asterjadhi" userId="39de57b9-85c0-4fd1-aaac-8ca2b6560ad0" providerId="ADAL" clId="{2761FCC1-4A6E-4EF5-91BC-E3C73DA579E7}" dt="2024-01-22T19:25:14.023" v="4947" actId="6549"/>
          <ac:spMkLst>
            <pc:docMk/>
            <pc:sldMasterMk cId="0" sldId="2147483648"/>
            <ac:spMk id="10" creationId="{00000000-0000-0000-0000-000000000000}"/>
          </ac:spMkLst>
        </pc:spChg>
      </pc:sldMasterChg>
    </pc:docChg>
  </pc:docChgLst>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pChg chg="mod">
          <ac:chgData name="Alfred Asterjadhi" userId="39de57b9-85c0-4fd1-aaac-8ca2b6560ad0" providerId="ADAL" clId="{C53A20C5-FDA7-4285-8A5B-272F9E17572C}" dt="2024-02-21T18:55:56.316" v="1" actId="2711"/>
          <ac:spMkLst>
            <pc:docMk/>
            <pc:sldMk cId="1677969607" sldId="323"/>
            <ac:spMk id="3" creationId="{AA3B5D18-A128-4C8A-9763-E97484452182}"/>
          </ac:spMkLst>
        </pc:spChg>
      </pc:sld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pChg chg="mod">
          <ac:chgData name="Alfred Asterjadhi" userId="39de57b9-85c0-4fd1-aaac-8ca2b6560ad0" providerId="ADAL" clId="{6DB0D687-C88D-4306-A291-1C75F3A322C2}" dt="2024-03-09T20:17:57.136" v="1738" actId="20577"/>
          <ac:spMkLst>
            <pc:docMk/>
            <pc:sldMk cId="0" sldId="256"/>
            <ac:spMk id="6" creationId="{00000000-0000-0000-0000-000000000000}"/>
          </ac:spMkLst>
        </pc:spChg>
        <pc:spChg chg="mod">
          <ac:chgData name="Alfred Asterjadhi" userId="39de57b9-85c0-4fd1-aaac-8ca2b6560ad0" providerId="ADAL" clId="{6DB0D687-C88D-4306-A291-1C75F3A322C2}" dt="2024-03-09T20:18:06.697" v="1741" actId="6549"/>
          <ac:spMkLst>
            <pc:docMk/>
            <pc:sldMk cId="0" sldId="256"/>
            <ac:spMk id="3074" creationId="{00000000-0000-0000-0000-000000000000}"/>
          </ac:spMkLst>
        </pc:spChg>
      </pc:sldChg>
      <pc:sldChg chg="modSp mod">
        <pc:chgData name="Alfred Asterjadhi" userId="39de57b9-85c0-4fd1-aaac-8ca2b6560ad0" providerId="ADAL" clId="{6DB0D687-C88D-4306-A291-1C75F3A322C2}" dt="2024-03-09T20:18:13.967" v="1742"/>
        <pc:sldMkLst>
          <pc:docMk/>
          <pc:sldMk cId="0" sldId="257"/>
        </pc:sldMkLst>
        <pc:spChg chg="mod">
          <ac:chgData name="Alfred Asterjadhi" userId="39de57b9-85c0-4fd1-aaac-8ca2b6560ad0" providerId="ADAL" clId="{6DB0D687-C88D-4306-A291-1C75F3A322C2}" dt="2024-03-09T20:18:13.967" v="1742"/>
          <ac:spMkLst>
            <pc:docMk/>
            <pc:sldMk cId="0" sldId="257"/>
            <ac:spMk id="7" creationId="{4565958B-DD30-4EE7-AF20-DC550898176B}"/>
          </ac:spMkLst>
        </pc:spChg>
      </pc:sldChg>
      <pc:sldChg chg="modSp mod">
        <pc:chgData name="Alfred Asterjadhi" userId="39de57b9-85c0-4fd1-aaac-8ca2b6560ad0" providerId="ADAL" clId="{6DB0D687-C88D-4306-A291-1C75F3A322C2}" dt="2024-03-09T20:18:17.263" v="1744"/>
        <pc:sldMkLst>
          <pc:docMk/>
          <pc:sldMk cId="3254182675" sldId="258"/>
        </pc:sldMkLst>
        <pc:spChg chg="mod">
          <ac:chgData name="Alfred Asterjadhi" userId="39de57b9-85c0-4fd1-aaac-8ca2b6560ad0" providerId="ADAL" clId="{6DB0D687-C88D-4306-A291-1C75F3A322C2}" dt="2024-03-09T20:18:17.263" v="1744"/>
          <ac:spMkLst>
            <pc:docMk/>
            <pc:sldMk cId="3254182675" sldId="258"/>
            <ac:spMk id="7" creationId="{4F62ADF5-BC8B-4EF4-B4E8-C355611EECFF}"/>
          </ac:spMkLst>
        </pc:spChg>
      </pc:sldChg>
      <pc:sldChg chg="modSp mod">
        <pc:chgData name="Alfred Asterjadhi" userId="39de57b9-85c0-4fd1-aaac-8ca2b6560ad0" providerId="ADAL" clId="{6DB0D687-C88D-4306-A291-1C75F3A322C2}" dt="2024-03-09T20:18:19.625" v="1746"/>
        <pc:sldMkLst>
          <pc:docMk/>
          <pc:sldMk cId="3136880362" sldId="260"/>
        </pc:sldMkLst>
        <pc:spChg chg="mod">
          <ac:chgData name="Alfred Asterjadhi" userId="39de57b9-85c0-4fd1-aaac-8ca2b6560ad0" providerId="ADAL" clId="{6DB0D687-C88D-4306-A291-1C75F3A322C2}" dt="2024-03-09T20:18:19.625" v="1746"/>
          <ac:spMkLst>
            <pc:docMk/>
            <pc:sldMk cId="3136880362" sldId="260"/>
            <ac:spMk id="7" creationId="{733EE7F5-4D25-4915-8021-FD9EE23E2C32}"/>
          </ac:spMkLst>
        </pc:spChg>
      </pc:sldChg>
      <pc:sldChg chg="modSp mod">
        <pc:chgData name="Alfred Asterjadhi" userId="39de57b9-85c0-4fd1-aaac-8ca2b6560ad0" providerId="ADAL" clId="{6DB0D687-C88D-4306-A291-1C75F3A322C2}" dt="2024-03-09T20:18:22.057" v="1748"/>
        <pc:sldMkLst>
          <pc:docMk/>
          <pc:sldMk cId="1676196551" sldId="261"/>
        </pc:sldMkLst>
        <pc:spChg chg="mod">
          <ac:chgData name="Alfred Asterjadhi" userId="39de57b9-85c0-4fd1-aaac-8ca2b6560ad0" providerId="ADAL" clId="{6DB0D687-C88D-4306-A291-1C75F3A322C2}" dt="2024-03-09T20:18:22.057" v="1748"/>
          <ac:spMkLst>
            <pc:docMk/>
            <pc:sldMk cId="1676196551" sldId="261"/>
            <ac:spMk id="7" creationId="{0A0F1EBF-63A8-4C75-8DB7-0D8CD44D0896}"/>
          </ac:spMkLst>
        </pc:spChg>
      </pc:sldChg>
      <pc:sldChg chg="modSp mod">
        <pc:chgData name="Alfred Asterjadhi" userId="39de57b9-85c0-4fd1-aaac-8ca2b6560ad0" providerId="ADAL" clId="{6DB0D687-C88D-4306-A291-1C75F3A322C2}" dt="2024-03-09T20:18:23.113" v="1749"/>
        <pc:sldMkLst>
          <pc:docMk/>
          <pc:sldMk cId="2927177891" sldId="263"/>
        </pc:sldMkLst>
        <pc:spChg chg="mod">
          <ac:chgData name="Alfred Asterjadhi" userId="39de57b9-85c0-4fd1-aaac-8ca2b6560ad0" providerId="ADAL" clId="{6DB0D687-C88D-4306-A291-1C75F3A322C2}" dt="2024-03-09T20:18:23.113" v="1749"/>
          <ac:spMkLst>
            <pc:docMk/>
            <pc:sldMk cId="2927177891" sldId="263"/>
            <ac:spMk id="9" creationId="{4BB4CFD1-21C6-467E-AB6E-3577A473F86D}"/>
          </ac:spMkLst>
        </pc:spChg>
      </pc:sldChg>
      <pc:sldChg chg="modSp mod">
        <pc:chgData name="Alfred Asterjadhi" userId="39de57b9-85c0-4fd1-aaac-8ca2b6560ad0" providerId="ADAL" clId="{6DB0D687-C88D-4306-A291-1C75F3A322C2}" dt="2024-03-09T20:18:24.286" v="1750"/>
        <pc:sldMkLst>
          <pc:docMk/>
          <pc:sldMk cId="4277600907" sldId="264"/>
        </pc:sldMkLst>
        <pc:spChg chg="mod">
          <ac:chgData name="Alfred Asterjadhi" userId="39de57b9-85c0-4fd1-aaac-8ca2b6560ad0" providerId="ADAL" clId="{6DB0D687-C88D-4306-A291-1C75F3A322C2}" dt="2024-03-09T20:18:24.286" v="1750"/>
          <ac:spMkLst>
            <pc:docMk/>
            <pc:sldMk cId="4277600907" sldId="264"/>
            <ac:spMk id="8" creationId="{B2C4C695-AFB3-4956-B721-DB0805BA0685}"/>
          </ac:spMkLst>
        </pc:spChg>
      </pc:sldChg>
      <pc:sldChg chg="modSp mod">
        <pc:chgData name="Alfred Asterjadhi" userId="39de57b9-85c0-4fd1-aaac-8ca2b6560ad0" providerId="ADAL" clId="{6DB0D687-C88D-4306-A291-1C75F3A322C2}" dt="2024-03-09T20:18:26.031" v="1751"/>
        <pc:sldMkLst>
          <pc:docMk/>
          <pc:sldMk cId="2436815634" sldId="265"/>
        </pc:sldMkLst>
        <pc:spChg chg="mod">
          <ac:chgData name="Alfred Asterjadhi" userId="39de57b9-85c0-4fd1-aaac-8ca2b6560ad0" providerId="ADAL" clId="{6DB0D687-C88D-4306-A291-1C75F3A322C2}" dt="2024-03-09T20:18:26.031" v="1751"/>
          <ac:spMkLst>
            <pc:docMk/>
            <pc:sldMk cId="2436815634" sldId="265"/>
            <ac:spMk id="9" creationId="{535943CE-0A57-43F4-9844-46B4091CBC16}"/>
          </ac:spMkLst>
        </pc:spChg>
      </pc:sldChg>
      <pc:sldChg chg="modSp mod">
        <pc:chgData name="Alfred Asterjadhi" userId="39de57b9-85c0-4fd1-aaac-8ca2b6560ad0" providerId="ADAL" clId="{6DB0D687-C88D-4306-A291-1C75F3A322C2}" dt="2024-03-09T20:18:27.393" v="1752"/>
        <pc:sldMkLst>
          <pc:docMk/>
          <pc:sldMk cId="2400177835" sldId="266"/>
        </pc:sldMkLst>
        <pc:spChg chg="mod">
          <ac:chgData name="Alfred Asterjadhi" userId="39de57b9-85c0-4fd1-aaac-8ca2b6560ad0" providerId="ADAL" clId="{6DB0D687-C88D-4306-A291-1C75F3A322C2}" dt="2024-03-09T20:18:27.393" v="1752"/>
          <ac:spMkLst>
            <pc:docMk/>
            <pc:sldMk cId="2400177835" sldId="266"/>
            <ac:spMk id="8" creationId="{C5505616-1CE2-43B4-878B-31634EEB6CA7}"/>
          </ac:spMkLst>
        </pc:spChg>
      </pc:sldChg>
      <pc:sldChg chg="modSp mod">
        <pc:chgData name="Alfred Asterjadhi" userId="39de57b9-85c0-4fd1-aaac-8ca2b6560ad0" providerId="ADAL" clId="{6DB0D687-C88D-4306-A291-1C75F3A322C2}" dt="2024-03-09T20:18:35.102" v="1757"/>
        <pc:sldMkLst>
          <pc:docMk/>
          <pc:sldMk cId="132832093" sldId="267"/>
        </pc:sldMkLst>
        <pc:spChg chg="mod">
          <ac:chgData name="Alfred Asterjadhi" userId="39de57b9-85c0-4fd1-aaac-8ca2b6560ad0" providerId="ADAL" clId="{6DB0D687-C88D-4306-A291-1C75F3A322C2}" dt="2024-03-09T20:18:35.102" v="1757"/>
          <ac:spMkLst>
            <pc:docMk/>
            <pc:sldMk cId="132832093" sldId="267"/>
            <ac:spMk id="7" creationId="{C00CAC69-BF6D-4936-9CE0-D96F88ACD748}"/>
          </ac:spMkLst>
        </pc:spChg>
      </pc:sldChg>
      <pc:sldChg chg="modSp mod">
        <pc:chgData name="Alfred Asterjadhi" userId="39de57b9-85c0-4fd1-aaac-8ca2b6560ad0" providerId="ADAL" clId="{6DB0D687-C88D-4306-A291-1C75F3A322C2}" dt="2024-03-11T00:36:39.134" v="1824" actId="115"/>
        <pc:sldMkLst>
          <pc:docMk/>
          <pc:sldMk cId="3976818858" sldId="269"/>
        </pc:sldMkLst>
        <pc:spChg chg="mod">
          <ac:chgData name="Alfred Asterjadhi" userId="39de57b9-85c0-4fd1-aaac-8ca2b6560ad0" providerId="ADAL" clId="{6DB0D687-C88D-4306-A291-1C75F3A322C2}" dt="2024-03-09T20:18:37.575" v="1759"/>
          <ac:spMkLst>
            <pc:docMk/>
            <pc:sldMk cId="3976818858" sldId="269"/>
            <ac:spMk id="6" creationId="{00000000-0000-0000-0000-000000000000}"/>
          </ac:spMkLst>
        </pc:spChg>
        <pc:graphicFrameChg chg="mod modGraphic">
          <ac:chgData name="Alfred Asterjadhi" userId="39de57b9-85c0-4fd1-aaac-8ca2b6560ad0" providerId="ADAL" clId="{6DB0D687-C88D-4306-A291-1C75F3A322C2}" dt="2024-03-11T00:36:39.134" v="1824" actId="1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DB0D687-C88D-4306-A291-1C75F3A322C2}" dt="2024-03-09T20:18:29.268" v="1753"/>
        <pc:sldMkLst>
          <pc:docMk/>
          <pc:sldMk cId="3387863760" sldId="270"/>
        </pc:sldMkLst>
        <pc:spChg chg="mod">
          <ac:chgData name="Alfred Asterjadhi" userId="39de57b9-85c0-4fd1-aaac-8ca2b6560ad0" providerId="ADAL" clId="{6DB0D687-C88D-4306-A291-1C75F3A322C2}" dt="2024-03-09T20:18:29.268" v="1753"/>
          <ac:spMkLst>
            <pc:docMk/>
            <pc:sldMk cId="3387863760" sldId="270"/>
            <ac:spMk id="8" creationId="{B1C9D975-9B89-429E-A2AD-175C2CE0D83A}"/>
          </ac:spMkLst>
        </pc:spChg>
      </pc:sldChg>
      <pc:sldChg chg="modSp mod">
        <pc:chgData name="Alfred Asterjadhi" userId="39de57b9-85c0-4fd1-aaac-8ca2b6560ad0" providerId="ADAL" clId="{6DB0D687-C88D-4306-A291-1C75F3A322C2}" dt="2024-03-11T16:45:18.082" v="3132" actId="20577"/>
        <pc:sldMkLst>
          <pc:docMk/>
          <pc:sldMk cId="2243228416" sldId="299"/>
        </pc:sldMkLst>
        <pc:spChg chg="mod">
          <ac:chgData name="Alfred Asterjadhi" userId="39de57b9-85c0-4fd1-aaac-8ca2b6560ad0" providerId="ADAL" clId="{6DB0D687-C88D-4306-A291-1C75F3A322C2}" dt="2024-03-11T16:45:18.082" v="3132" actId="20577"/>
          <ac:spMkLst>
            <pc:docMk/>
            <pc:sldMk cId="2243228416" sldId="299"/>
            <ac:spMk id="3" creationId="{3857177C-4F12-41D1-AB93-6925069E5DB9}"/>
          </ac:spMkLst>
        </pc:spChg>
        <pc:spChg chg="mod">
          <ac:chgData name="Alfred Asterjadhi" userId="39de57b9-85c0-4fd1-aaac-8ca2b6560ad0" providerId="ADAL" clId="{6DB0D687-C88D-4306-A291-1C75F3A322C2}" dt="2024-03-09T20:18:36.368" v="1758"/>
          <ac:spMkLst>
            <pc:docMk/>
            <pc:sldMk cId="2243228416" sldId="299"/>
            <ac:spMk id="8" creationId="{ADA0A8BA-AA59-4AB6-9BD0-89E3B2E275F5}"/>
          </ac:spMkLst>
        </pc:spChg>
        <pc:spChg chg="mod">
          <ac:chgData name="Alfred Asterjadhi" userId="39de57b9-85c0-4fd1-aaac-8ca2b6560ad0" providerId="ADAL" clId="{6DB0D687-C88D-4306-A291-1C75F3A322C2}" dt="2024-03-11T03:57:37.260" v="1847" actId="20577"/>
          <ac:spMkLst>
            <pc:docMk/>
            <pc:sldMk cId="2243228416" sldId="299"/>
            <ac:spMk id="17" creationId="{442A1050-6527-4B2E-A943-E125D6B48B52}"/>
          </ac:spMkLst>
        </pc:spChg>
      </pc:sldChg>
      <pc:sldChg chg="modSp mod">
        <pc:chgData name="Alfred Asterjadhi" userId="39de57b9-85c0-4fd1-aaac-8ca2b6560ad0" providerId="ADAL" clId="{6DB0D687-C88D-4306-A291-1C75F3A322C2}" dt="2024-03-09T20:19:22.893" v="1793"/>
        <pc:sldMkLst>
          <pc:docMk/>
          <pc:sldMk cId="1677969607" sldId="323"/>
        </pc:sldMkLst>
        <pc:spChg chg="mod">
          <ac:chgData name="Alfred Asterjadhi" userId="39de57b9-85c0-4fd1-aaac-8ca2b6560ad0" providerId="ADAL" clId="{6DB0D687-C88D-4306-A291-1C75F3A322C2}" dt="2024-03-09T20:19:22.893" v="1793"/>
          <ac:spMkLst>
            <pc:docMk/>
            <pc:sldMk cId="1677969607" sldId="323"/>
            <ac:spMk id="7" creationId="{247ADCDE-7164-400D-8B27-4BAED4FE7810}"/>
          </ac:spMkLst>
        </pc:spChg>
      </pc:sldChg>
      <pc:sldChg chg="modSp mod">
        <pc:chgData name="Alfred Asterjadhi" userId="39de57b9-85c0-4fd1-aaac-8ca2b6560ad0" providerId="ADAL" clId="{6DB0D687-C88D-4306-A291-1C75F3A322C2}" dt="2024-03-09T20:18:20.852" v="1747"/>
        <pc:sldMkLst>
          <pc:docMk/>
          <pc:sldMk cId="1908471061" sldId="328"/>
        </pc:sldMkLst>
        <pc:spChg chg="mod">
          <ac:chgData name="Alfred Asterjadhi" userId="39de57b9-85c0-4fd1-aaac-8ca2b6560ad0" providerId="ADAL" clId="{6DB0D687-C88D-4306-A291-1C75F3A322C2}" dt="2024-03-09T20:18:20.852" v="1747"/>
          <ac:spMkLst>
            <pc:docMk/>
            <pc:sldMk cId="1908471061" sldId="328"/>
            <ac:spMk id="6" creationId="{FCA6EDD1-4720-45B9-8B18-08C7AF47C492}"/>
          </ac:spMkLst>
        </pc:spChg>
      </pc:sldChg>
      <pc:sldChg chg="modSp mod">
        <pc:chgData name="Alfred Asterjadhi" userId="39de57b9-85c0-4fd1-aaac-8ca2b6560ad0" providerId="ADAL" clId="{6DB0D687-C88D-4306-A291-1C75F3A322C2}" dt="2024-03-09T20:18:31.327" v="1754"/>
        <pc:sldMkLst>
          <pc:docMk/>
          <pc:sldMk cId="15571502" sldId="330"/>
        </pc:sldMkLst>
        <pc:spChg chg="mod">
          <ac:chgData name="Alfred Asterjadhi" userId="39de57b9-85c0-4fd1-aaac-8ca2b6560ad0" providerId="ADAL" clId="{6DB0D687-C88D-4306-A291-1C75F3A322C2}" dt="2024-03-09T20:18:31.327" v="1754"/>
          <ac:spMkLst>
            <pc:docMk/>
            <pc:sldMk cId="15571502" sldId="330"/>
            <ac:spMk id="6" creationId="{5C48BDE3-7807-417F-A4F1-5356D38590CA}"/>
          </ac:spMkLst>
        </pc:spChg>
      </pc:sldChg>
      <pc:sldChg chg="modSp mod">
        <pc:chgData name="Alfred Asterjadhi" userId="39de57b9-85c0-4fd1-aaac-8ca2b6560ad0" providerId="ADAL" clId="{6DB0D687-C88D-4306-A291-1C75F3A322C2}" dt="2024-03-09T20:18:32.696" v="1755"/>
        <pc:sldMkLst>
          <pc:docMk/>
          <pc:sldMk cId="3200711991" sldId="331"/>
        </pc:sldMkLst>
        <pc:spChg chg="mod">
          <ac:chgData name="Alfred Asterjadhi" userId="39de57b9-85c0-4fd1-aaac-8ca2b6560ad0" providerId="ADAL" clId="{6DB0D687-C88D-4306-A291-1C75F3A322C2}" dt="2024-03-09T20:18:32.696" v="1755"/>
          <ac:spMkLst>
            <pc:docMk/>
            <pc:sldMk cId="3200711991" sldId="331"/>
            <ac:spMk id="6" creationId="{C3BF5992-FFFD-4B64-900D-0590BA3C03CE}"/>
          </ac:spMkLst>
        </pc:spChg>
      </pc:sldChg>
      <pc:sldChg chg="modSp mod">
        <pc:chgData name="Alfred Asterjadhi" userId="39de57b9-85c0-4fd1-aaac-8ca2b6560ad0" providerId="ADAL" clId="{6DB0D687-C88D-4306-A291-1C75F3A322C2}" dt="2024-03-09T20:18:33.928" v="1756"/>
        <pc:sldMkLst>
          <pc:docMk/>
          <pc:sldMk cId="2409609221" sldId="332"/>
        </pc:sldMkLst>
        <pc:spChg chg="mod">
          <ac:chgData name="Alfred Asterjadhi" userId="39de57b9-85c0-4fd1-aaac-8ca2b6560ad0" providerId="ADAL" clId="{6DB0D687-C88D-4306-A291-1C75F3A322C2}" dt="2024-03-09T20:18:33.928" v="1756"/>
          <ac:spMkLst>
            <pc:docMk/>
            <pc:sldMk cId="2409609221" sldId="332"/>
            <ac:spMk id="6" creationId="{2B4D6F20-084B-4EE9-AD6D-290838010348}"/>
          </ac:spMkLst>
        </pc:spChg>
      </pc:sldChg>
      <pc:sldChg chg="modSp mod">
        <pc:chgData name="Alfred Asterjadhi" userId="39de57b9-85c0-4fd1-aaac-8ca2b6560ad0" providerId="ADAL" clId="{6DB0D687-C88D-4306-A291-1C75F3A322C2}" dt="2024-03-09T20:18:15.872" v="1743"/>
        <pc:sldMkLst>
          <pc:docMk/>
          <pc:sldMk cId="3843208451" sldId="333"/>
        </pc:sldMkLst>
        <pc:spChg chg="mod">
          <ac:chgData name="Alfred Asterjadhi" userId="39de57b9-85c0-4fd1-aaac-8ca2b6560ad0" providerId="ADAL" clId="{6DB0D687-C88D-4306-A291-1C75F3A322C2}" dt="2024-03-09T20:18:15.872" v="1743"/>
          <ac:spMkLst>
            <pc:docMk/>
            <pc:sldMk cId="3843208451" sldId="333"/>
            <ac:spMk id="6" creationId="{A8221584-6364-48AC-B1C3-833137C81726}"/>
          </ac:spMkLst>
        </pc:spChg>
      </pc:sldChg>
      <pc:sldChg chg="modSp mod">
        <pc:chgData name="Alfred Asterjadhi" userId="39de57b9-85c0-4fd1-aaac-8ca2b6560ad0" providerId="ADAL" clId="{6DB0D687-C88D-4306-A291-1C75F3A322C2}" dt="2024-03-09T20:18:18.431" v="1745"/>
        <pc:sldMkLst>
          <pc:docMk/>
          <pc:sldMk cId="3977221359" sldId="340"/>
        </pc:sldMkLst>
        <pc:spChg chg="mod">
          <ac:chgData name="Alfred Asterjadhi" userId="39de57b9-85c0-4fd1-aaac-8ca2b6560ad0" providerId="ADAL" clId="{6DB0D687-C88D-4306-A291-1C75F3A322C2}" dt="2024-03-09T20:18:18.431" v="1745"/>
          <ac:spMkLst>
            <pc:docMk/>
            <pc:sldMk cId="3977221359" sldId="340"/>
            <ac:spMk id="6" creationId="{BC264D22-EE96-4B0F-90AA-B4358FF19246}"/>
          </ac:spMkLst>
        </pc:spChg>
      </pc:sldChg>
      <pc:sldChg chg="modSp mod">
        <pc:chgData name="Alfred Asterjadhi" userId="39de57b9-85c0-4fd1-aaac-8ca2b6560ad0" providerId="ADAL" clId="{6DB0D687-C88D-4306-A291-1C75F3A322C2}" dt="2024-03-15T00:57:36.707" v="5721" actId="13926"/>
        <pc:sldMkLst>
          <pc:docMk/>
          <pc:sldMk cId="3930036297" sldId="356"/>
        </pc:sldMkLst>
        <pc:spChg chg="mod">
          <ac:chgData name="Alfred Asterjadhi" userId="39de57b9-85c0-4fd1-aaac-8ca2b6560ad0" providerId="ADAL" clId="{6DB0D687-C88D-4306-A291-1C75F3A322C2}" dt="2024-03-15T00:57:36.707" v="5721" actId="13926"/>
          <ac:spMkLst>
            <pc:docMk/>
            <pc:sldMk cId="3930036297" sldId="356"/>
            <ac:spMk id="2" creationId="{4B5F0D0E-8BB7-48AB-9160-728B8B3399A2}"/>
          </ac:spMkLst>
        </pc:spChg>
        <pc:spChg chg="mod">
          <ac:chgData name="Alfred Asterjadhi" userId="39de57b9-85c0-4fd1-aaac-8ca2b6560ad0" providerId="ADAL" clId="{6DB0D687-C88D-4306-A291-1C75F3A322C2}" dt="2024-03-09T20:19:15.197" v="1787"/>
          <ac:spMkLst>
            <pc:docMk/>
            <pc:sldMk cId="3930036297" sldId="356"/>
            <ac:spMk id="6" creationId="{974B2026-97FB-40D2-8F22-7E6D319B4EA2}"/>
          </ac:spMkLst>
        </pc:spChg>
      </pc:sldChg>
      <pc:sldChg chg="modSp mod">
        <pc:chgData name="Alfred Asterjadhi" userId="39de57b9-85c0-4fd1-aaac-8ca2b6560ad0" providerId="ADAL" clId="{6DB0D687-C88D-4306-A291-1C75F3A322C2}" dt="2024-03-09T20:19:20.204" v="1791"/>
        <pc:sldMkLst>
          <pc:docMk/>
          <pc:sldMk cId="3576977642" sldId="362"/>
        </pc:sldMkLst>
        <pc:spChg chg="mod">
          <ac:chgData name="Alfred Asterjadhi" userId="39de57b9-85c0-4fd1-aaac-8ca2b6560ad0" providerId="ADAL" clId="{6DB0D687-C88D-4306-A291-1C75F3A322C2}" dt="2024-03-09T20:19:20.204" v="1791"/>
          <ac:spMkLst>
            <pc:docMk/>
            <pc:sldMk cId="3576977642" sldId="362"/>
            <ac:spMk id="6" creationId="{3DD21102-AAEB-13F6-15EC-3CBBC04B5637}"/>
          </ac:spMkLst>
        </pc:spChg>
      </pc:sldChg>
      <pc:sldChg chg="modSp mod">
        <pc:chgData name="Alfred Asterjadhi" userId="39de57b9-85c0-4fd1-aaac-8ca2b6560ad0" providerId="ADAL" clId="{6DB0D687-C88D-4306-A291-1C75F3A322C2}" dt="2024-03-24T23:06:59.798" v="5797" actId="207"/>
        <pc:sldMkLst>
          <pc:docMk/>
          <pc:sldMk cId="2696761607" sldId="393"/>
        </pc:sldMkLst>
        <pc:spChg chg="mod">
          <ac:chgData name="Alfred Asterjadhi" userId="39de57b9-85c0-4fd1-aaac-8ca2b6560ad0" providerId="ADAL" clId="{6DB0D687-C88D-4306-A291-1C75F3A322C2}" dt="2024-03-09T20:18:38.886" v="1760"/>
          <ac:spMkLst>
            <pc:docMk/>
            <pc:sldMk cId="2696761607" sldId="393"/>
            <ac:spMk id="3" creationId="{D20906E0-F900-4991-83B1-675F5B67FA2D}"/>
          </ac:spMkLst>
        </pc:spChg>
        <pc:graphicFrameChg chg="mod modGraphic">
          <ac:chgData name="Alfred Asterjadhi" userId="39de57b9-85c0-4fd1-aaac-8ca2b6560ad0" providerId="ADAL" clId="{6DB0D687-C88D-4306-A291-1C75F3A322C2}" dt="2024-03-24T23:06:59.798" v="5797"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6DB0D687-C88D-4306-A291-1C75F3A322C2}" dt="2024-03-14T23:32:25.832" v="5687"/>
        <pc:sldMkLst>
          <pc:docMk/>
          <pc:sldMk cId="3140364693" sldId="997"/>
        </pc:sldMkLst>
        <pc:spChg chg="mod">
          <ac:chgData name="Alfred Asterjadhi" userId="39de57b9-85c0-4fd1-aaac-8ca2b6560ad0" providerId="ADAL" clId="{6DB0D687-C88D-4306-A291-1C75F3A322C2}" dt="2024-03-09T20:19:18.922" v="1790"/>
          <ac:spMkLst>
            <pc:docMk/>
            <pc:sldMk cId="3140364693" sldId="997"/>
            <ac:spMk id="6" creationId="{29CFE1A9-332B-2B06-C330-B9EB4742F3D1}"/>
          </ac:spMkLst>
        </pc:spChg>
        <pc:spChg chg="mod">
          <ac:chgData name="Alfred Asterjadhi" userId="39de57b9-85c0-4fd1-aaac-8ca2b6560ad0" providerId="ADAL" clId="{6DB0D687-C88D-4306-A291-1C75F3A322C2}" dt="2024-03-14T23:32:25.832" v="5687"/>
          <ac:spMkLst>
            <pc:docMk/>
            <pc:sldMk cId="3140364693" sldId="997"/>
            <ac:spMk id="7" creationId="{0310814A-1E2F-57F2-C9EF-3805BE6E5DAB}"/>
          </ac:spMkLst>
        </pc:spChg>
      </pc:sldChg>
      <pc:sldChg chg="modSp mod">
        <pc:chgData name="Alfred Asterjadhi" userId="39de57b9-85c0-4fd1-aaac-8ca2b6560ad0" providerId="ADAL" clId="{6DB0D687-C88D-4306-A291-1C75F3A322C2}" dt="2024-03-11T23:55:41.421" v="3630" actId="20577"/>
        <pc:sldMkLst>
          <pc:docMk/>
          <pc:sldMk cId="3233208257" sldId="1006"/>
        </pc:sldMkLst>
        <pc:spChg chg="mod">
          <ac:chgData name="Alfred Asterjadhi" userId="39de57b9-85c0-4fd1-aaac-8ca2b6560ad0" providerId="ADAL" clId="{6DB0D687-C88D-4306-A291-1C75F3A322C2}" dt="2024-03-11T22:09:55.806" v="3530" actId="13926"/>
          <ac:spMkLst>
            <pc:docMk/>
            <pc:sldMk cId="3233208257" sldId="1006"/>
            <ac:spMk id="2" creationId="{4B5F0D0E-8BB7-48AB-9160-728B8B3399A2}"/>
          </ac:spMkLst>
        </pc:spChg>
        <pc:spChg chg="mod">
          <ac:chgData name="Alfred Asterjadhi" userId="39de57b9-85c0-4fd1-aaac-8ca2b6560ad0" providerId="ADAL" clId="{6DB0D687-C88D-4306-A291-1C75F3A322C2}" dt="2024-03-11T23:55:41.421" v="3630" actId="20577"/>
          <ac:spMkLst>
            <pc:docMk/>
            <pc:sldMk cId="3233208257" sldId="1006"/>
            <ac:spMk id="3" creationId="{DFB0BA47-D7B6-4F95-932E-A7AA615BC440}"/>
          </ac:spMkLst>
        </pc:spChg>
        <pc:spChg chg="mod">
          <ac:chgData name="Alfred Asterjadhi" userId="39de57b9-85c0-4fd1-aaac-8ca2b6560ad0" providerId="ADAL" clId="{6DB0D687-C88D-4306-A291-1C75F3A322C2}" dt="2024-03-09T20:18:59.958" v="1775"/>
          <ac:spMkLst>
            <pc:docMk/>
            <pc:sldMk cId="3233208257" sldId="1006"/>
            <ac:spMk id="6" creationId="{974B2026-97FB-40D2-8F22-7E6D319B4EA2}"/>
          </ac:spMkLst>
        </pc:spChg>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pChg chg="mod ord">
          <ac:chgData name="Alfred Asterjadhi" userId="39de57b9-85c0-4fd1-aaac-8ca2b6560ad0" providerId="ADAL" clId="{6DB0D687-C88D-4306-A291-1C75F3A322C2}" dt="2024-03-11T04:00:25.816" v="1915" actId="6264"/>
          <ac:spMkLst>
            <pc:docMk/>
            <pc:sldMk cId="4200130042" sldId="1023"/>
            <ac:spMk id="2" creationId="{E693238A-5516-3253-124C-DCED3A7D9AE2}"/>
          </ac:spMkLst>
        </pc:spChg>
        <pc:spChg chg="mod ord">
          <ac:chgData name="Alfred Asterjadhi" userId="39de57b9-85c0-4fd1-aaac-8ca2b6560ad0" providerId="ADAL" clId="{6DB0D687-C88D-4306-A291-1C75F3A322C2}" dt="2024-03-11T16:53:50.172" v="3498" actId="20577"/>
          <ac:spMkLst>
            <pc:docMk/>
            <pc:sldMk cId="4200130042" sldId="1023"/>
            <ac:spMk id="3" creationId="{2682080F-BC47-47A6-E6F4-7C70F67F48F8}"/>
          </ac:spMkLst>
        </pc:spChg>
        <pc:spChg chg="mod ord">
          <ac:chgData name="Alfred Asterjadhi" userId="39de57b9-85c0-4fd1-aaac-8ca2b6560ad0" providerId="ADAL" clId="{6DB0D687-C88D-4306-A291-1C75F3A322C2}" dt="2024-03-11T04:00:25.816" v="1915" actId="6264"/>
          <ac:spMkLst>
            <pc:docMk/>
            <pc:sldMk cId="4200130042" sldId="1023"/>
            <ac:spMk id="4" creationId="{9546F550-B1A3-4D6B-CCA4-9DD1D4062EC4}"/>
          </ac:spMkLst>
        </pc:spChg>
        <pc:spChg chg="mod ord">
          <ac:chgData name="Alfred Asterjadhi" userId="39de57b9-85c0-4fd1-aaac-8ca2b6560ad0" providerId="ADAL" clId="{6DB0D687-C88D-4306-A291-1C75F3A322C2}" dt="2024-03-11T04:00:25.816" v="1915" actId="6264"/>
          <ac:spMkLst>
            <pc:docMk/>
            <pc:sldMk cId="4200130042" sldId="1023"/>
            <ac:spMk id="5" creationId="{3FD9F19E-4FE3-B5E2-EBBD-C903BE8562A0}"/>
          </ac:spMkLst>
        </pc:spChg>
        <pc:spChg chg="mod ord">
          <ac:chgData name="Alfred Asterjadhi" userId="39de57b9-85c0-4fd1-aaac-8ca2b6560ad0" providerId="ADAL" clId="{6DB0D687-C88D-4306-A291-1C75F3A322C2}" dt="2024-03-11T04:00:25.816" v="1915" actId="6264"/>
          <ac:spMkLst>
            <pc:docMk/>
            <pc:sldMk cId="4200130042" sldId="1023"/>
            <ac:spMk id="6" creationId="{C0CB183D-A74D-271D-9F71-7510119753C6}"/>
          </ac:spMkLst>
        </pc:spChg>
        <pc:spChg chg="add del mod">
          <ac:chgData name="Alfred Asterjadhi" userId="39de57b9-85c0-4fd1-aaac-8ca2b6560ad0" providerId="ADAL" clId="{6DB0D687-C88D-4306-A291-1C75F3A322C2}" dt="2024-03-11T04:00:25.816" v="1915" actId="6264"/>
          <ac:spMkLst>
            <pc:docMk/>
            <pc:sldMk cId="4200130042" sldId="1023"/>
            <ac:spMk id="7" creationId="{2E6D1F5C-AAA0-91E7-E2A3-0C1D70EC68FA}"/>
          </ac:spMkLst>
        </pc:spChg>
        <pc:spChg chg="add del mod">
          <ac:chgData name="Alfred Asterjadhi" userId="39de57b9-85c0-4fd1-aaac-8ca2b6560ad0" providerId="ADAL" clId="{6DB0D687-C88D-4306-A291-1C75F3A322C2}" dt="2024-03-11T04:00:25.816" v="1915" actId="6264"/>
          <ac:spMkLst>
            <pc:docMk/>
            <pc:sldMk cId="4200130042" sldId="1023"/>
            <ac:spMk id="8" creationId="{6F6DAFBC-A3A3-2D1E-E654-F993D3D0C661}"/>
          </ac:spMkLst>
        </pc:spChg>
        <pc:spChg chg="add del mod">
          <ac:chgData name="Alfred Asterjadhi" userId="39de57b9-85c0-4fd1-aaac-8ca2b6560ad0" providerId="ADAL" clId="{6DB0D687-C88D-4306-A291-1C75F3A322C2}" dt="2024-03-11T04:00:25.816" v="1915" actId="6264"/>
          <ac:spMkLst>
            <pc:docMk/>
            <pc:sldMk cId="4200130042" sldId="1023"/>
            <ac:spMk id="9" creationId="{5173CA89-F89D-F01B-B942-93EF87FC87F0}"/>
          </ac:spMkLst>
        </pc:spChg>
        <pc:spChg chg="add del mod">
          <ac:chgData name="Alfred Asterjadhi" userId="39de57b9-85c0-4fd1-aaac-8ca2b6560ad0" providerId="ADAL" clId="{6DB0D687-C88D-4306-A291-1C75F3A322C2}" dt="2024-03-11T04:00:25.816" v="1915" actId="6264"/>
          <ac:spMkLst>
            <pc:docMk/>
            <pc:sldMk cId="4200130042" sldId="1023"/>
            <ac:spMk id="10" creationId="{4616C49C-9C54-E3A0-44EB-E0B0BC85926E}"/>
          </ac:spMkLst>
        </pc:spChg>
        <pc:spChg chg="add del mod">
          <ac:chgData name="Alfred Asterjadhi" userId="39de57b9-85c0-4fd1-aaac-8ca2b6560ad0" providerId="ADAL" clId="{6DB0D687-C88D-4306-A291-1C75F3A322C2}" dt="2024-03-11T04:00:25.816" v="1915" actId="6264"/>
          <ac:spMkLst>
            <pc:docMk/>
            <pc:sldMk cId="4200130042" sldId="1023"/>
            <ac:spMk id="11" creationId="{A7D7DF51-07A6-399A-B1D8-8D1B16F54F6F}"/>
          </ac:spMkLst>
        </pc:spChg>
      </pc:sldChg>
      <pc:sldChg chg="modSp mod">
        <pc:chgData name="Alfred Asterjadhi" userId="39de57b9-85c0-4fd1-aaac-8ca2b6560ad0" providerId="ADAL" clId="{6DB0D687-C88D-4306-A291-1C75F3A322C2}" dt="2024-03-11T22:13:31.729" v="3601" actId="13926"/>
        <pc:sldMkLst>
          <pc:docMk/>
          <pc:sldMk cId="991138630" sldId="1024"/>
        </pc:sldMkLst>
        <pc:spChg chg="mod">
          <ac:chgData name="Alfred Asterjadhi" userId="39de57b9-85c0-4fd1-aaac-8ca2b6560ad0" providerId="ADAL" clId="{6DB0D687-C88D-4306-A291-1C75F3A322C2}" dt="2024-03-11T22:13:31.729" v="3601" actId="13926"/>
          <ac:spMkLst>
            <pc:docMk/>
            <pc:sldMk cId="991138630" sldId="1024"/>
            <ac:spMk id="3" creationId="{E24D4002-4764-1FA7-1147-DE995417131A}"/>
          </ac:spMkLst>
        </pc:spChg>
        <pc:spChg chg="mod">
          <ac:chgData name="Alfred Asterjadhi" userId="39de57b9-85c0-4fd1-aaac-8ca2b6560ad0" providerId="ADAL" clId="{6DB0D687-C88D-4306-A291-1C75F3A322C2}" dt="2024-03-09T20:19:02.451" v="1777"/>
          <ac:spMkLst>
            <pc:docMk/>
            <pc:sldMk cId="991138630" sldId="1024"/>
            <ac:spMk id="6" creationId="{5B92EE59-C061-D8AD-02BE-EB12A707ABF5}"/>
          </ac:spMkLst>
        </pc:spChg>
      </pc:sldChg>
      <pc:sldChg chg="addSp delSp modSp mod chgLayout">
        <pc:chgData name="Alfred Asterjadhi" userId="39de57b9-85c0-4fd1-aaac-8ca2b6560ad0" providerId="ADAL" clId="{6DB0D687-C88D-4306-A291-1C75F3A322C2}" dt="2024-03-11T23:25:58.099" v="3605" actId="207"/>
        <pc:sldMkLst>
          <pc:docMk/>
          <pc:sldMk cId="3287547131" sldId="1028"/>
        </pc:sldMkLst>
        <pc:spChg chg="mod ord">
          <ac:chgData name="Alfred Asterjadhi" userId="39de57b9-85c0-4fd1-aaac-8ca2b6560ad0" providerId="ADAL" clId="{6DB0D687-C88D-4306-A291-1C75F3A322C2}" dt="2024-03-09T17:11:36.559" v="925" actId="20577"/>
          <ac:spMkLst>
            <pc:docMk/>
            <pc:sldMk cId="3287547131" sldId="1028"/>
            <ac:spMk id="2" creationId="{9EF97F5A-CE7F-7BBA-0DB4-CF87B031E7D4}"/>
          </ac:spMkLst>
        </pc:spChg>
        <pc:spChg chg="add del mod">
          <ac:chgData name="Alfred Asterjadhi" userId="39de57b9-85c0-4fd1-aaac-8ca2b6560ad0" providerId="ADAL" clId="{6DB0D687-C88D-4306-A291-1C75F3A322C2}" dt="2024-03-09T17:06:03.932" v="760" actId="6264"/>
          <ac:spMkLst>
            <pc:docMk/>
            <pc:sldMk cId="3287547131" sldId="1028"/>
            <ac:spMk id="3" creationId="{3A333F57-1E75-EA5C-2AA0-26A3398C0BAA}"/>
          </ac:spMkLst>
        </pc:spChg>
        <pc:spChg chg="mod ord">
          <ac:chgData name="Alfred Asterjadhi" userId="39de57b9-85c0-4fd1-aaac-8ca2b6560ad0" providerId="ADAL" clId="{6DB0D687-C88D-4306-A291-1C75F3A322C2}" dt="2024-03-09T17:06:03.932" v="760" actId="6264"/>
          <ac:spMkLst>
            <pc:docMk/>
            <pc:sldMk cId="3287547131" sldId="1028"/>
            <ac:spMk id="4" creationId="{8B684BB7-2D5A-055E-0295-767A7870AB10}"/>
          </ac:spMkLst>
        </pc:spChg>
        <pc:spChg chg="mod ord">
          <ac:chgData name="Alfred Asterjadhi" userId="39de57b9-85c0-4fd1-aaac-8ca2b6560ad0" providerId="ADAL" clId="{6DB0D687-C88D-4306-A291-1C75F3A322C2}" dt="2024-03-09T17:06:03.932" v="760" actId="6264"/>
          <ac:spMkLst>
            <pc:docMk/>
            <pc:sldMk cId="3287547131" sldId="1028"/>
            <ac:spMk id="5" creationId="{D3F03832-0357-D3F4-5D78-9AEED64EAC6F}"/>
          </ac:spMkLst>
        </pc:spChg>
        <pc:spChg chg="mod ord">
          <ac:chgData name="Alfred Asterjadhi" userId="39de57b9-85c0-4fd1-aaac-8ca2b6560ad0" providerId="ADAL" clId="{6DB0D687-C88D-4306-A291-1C75F3A322C2}" dt="2024-03-09T20:19:03.676" v="1778"/>
          <ac:spMkLst>
            <pc:docMk/>
            <pc:sldMk cId="3287547131" sldId="1028"/>
            <ac:spMk id="6" creationId="{EC77C5EB-E20F-F01E-703C-08282E47E7DA}"/>
          </ac:spMkLst>
        </pc:spChg>
        <pc:spChg chg="add del mod">
          <ac:chgData name="Alfred Asterjadhi" userId="39de57b9-85c0-4fd1-aaac-8ca2b6560ad0" providerId="ADAL" clId="{6DB0D687-C88D-4306-A291-1C75F3A322C2}" dt="2024-03-09T17:06:03.932" v="760" actId="6264"/>
          <ac:spMkLst>
            <pc:docMk/>
            <pc:sldMk cId="3287547131" sldId="1028"/>
            <ac:spMk id="7" creationId="{711605AA-38C1-3402-755E-4F6C95B75ED9}"/>
          </ac:spMkLst>
        </pc:spChg>
        <pc:spChg chg="add del mod">
          <ac:chgData name="Alfred Asterjadhi" userId="39de57b9-85c0-4fd1-aaac-8ca2b6560ad0" providerId="ADAL" clId="{6DB0D687-C88D-4306-A291-1C75F3A322C2}" dt="2024-03-09T17:06:03.932" v="760" actId="6264"/>
          <ac:spMkLst>
            <pc:docMk/>
            <pc:sldMk cId="3287547131" sldId="1028"/>
            <ac:spMk id="8" creationId="{55D38C70-C761-54E4-42A6-2861E16A9C06}"/>
          </ac:spMkLst>
        </pc:spChg>
        <pc:spChg chg="add del mod">
          <ac:chgData name="Alfred Asterjadhi" userId="39de57b9-85c0-4fd1-aaac-8ca2b6560ad0" providerId="ADAL" clId="{6DB0D687-C88D-4306-A291-1C75F3A322C2}" dt="2024-03-09T17:06:03.932" v="760" actId="6264"/>
          <ac:spMkLst>
            <pc:docMk/>
            <pc:sldMk cId="3287547131" sldId="1028"/>
            <ac:spMk id="9" creationId="{60B0DE81-3FCE-691E-D147-374E192072A0}"/>
          </ac:spMkLst>
        </pc:spChg>
        <pc:spChg chg="add del mod">
          <ac:chgData name="Alfred Asterjadhi" userId="39de57b9-85c0-4fd1-aaac-8ca2b6560ad0" providerId="ADAL" clId="{6DB0D687-C88D-4306-A291-1C75F3A322C2}" dt="2024-03-09T17:06:03.932" v="760" actId="6264"/>
          <ac:spMkLst>
            <pc:docMk/>
            <pc:sldMk cId="3287547131" sldId="1028"/>
            <ac:spMk id="10" creationId="{2D8C7342-A0D3-826D-A1BE-A31525EB9442}"/>
          </ac:spMkLst>
        </pc:spChg>
        <pc:spChg chg="mod ord">
          <ac:chgData name="Alfred Asterjadhi" userId="39de57b9-85c0-4fd1-aaac-8ca2b6560ad0" providerId="ADAL" clId="{6DB0D687-C88D-4306-A291-1C75F3A322C2}" dt="2024-03-11T23:25:58.099" v="3605" actId="207"/>
          <ac:spMkLst>
            <pc:docMk/>
            <pc:sldMk cId="3287547131" sldId="1028"/>
            <ac:spMk id="11" creationId="{3F0830D3-DB20-4EBA-DF7C-EE156DB7215D}"/>
          </ac:spMkLst>
        </pc:spChg>
        <pc:graphicFrameChg chg="add mod">
          <ac:chgData name="Alfred Asterjadhi" userId="39de57b9-85c0-4fd1-aaac-8ca2b6560ad0" providerId="ADAL" clId="{6DB0D687-C88D-4306-A291-1C75F3A322C2}" dt="2024-03-11T04:39:10.216" v="2426"/>
          <ac:graphicFrameMkLst>
            <pc:docMk/>
            <pc:sldMk cId="3287547131" sldId="1028"/>
            <ac:graphicFrameMk id="3" creationId="{1CB47C5A-F011-CDF6-30E7-28E9B8325C61}"/>
          </ac:graphicFrameMkLst>
        </pc:graphicFrameChg>
      </pc:sldChg>
      <pc:sldChg chg="modSp del mod">
        <pc:chgData name="Alfred Asterjadhi" userId="39de57b9-85c0-4fd1-aaac-8ca2b6560ad0" providerId="ADAL" clId="{6DB0D687-C88D-4306-A291-1C75F3A322C2}" dt="2024-03-11T04:08:20.403" v="1918" actId="47"/>
        <pc:sldMkLst>
          <pc:docMk/>
          <pc:sldMk cId="3095361314" sldId="1029"/>
        </pc:sldMkLst>
        <pc:spChg chg="mod">
          <ac:chgData name="Alfred Asterjadhi" userId="39de57b9-85c0-4fd1-aaac-8ca2b6560ad0" providerId="ADAL" clId="{6DB0D687-C88D-4306-A291-1C75F3A322C2}" dt="2024-03-09T17:42:12.499" v="1464" actId="13926"/>
          <ac:spMkLst>
            <pc:docMk/>
            <pc:sldMk cId="3095361314" sldId="1029"/>
            <ac:spMk id="2" creationId="{4B5F0D0E-8BB7-48AB-9160-728B8B3399A2}"/>
          </ac:spMkLst>
        </pc:spChg>
        <pc:spChg chg="mod">
          <ac:chgData name="Alfred Asterjadhi" userId="39de57b9-85c0-4fd1-aaac-8ca2b6560ad0" providerId="ADAL" clId="{6DB0D687-C88D-4306-A291-1C75F3A322C2}" dt="2024-03-09T20:19:12.690" v="1785"/>
          <ac:spMkLst>
            <pc:docMk/>
            <pc:sldMk cId="3095361314" sldId="1029"/>
            <ac:spMk id="6" creationId="{974B2026-97FB-40D2-8F22-7E6D319B4EA2}"/>
          </ac:spMkLst>
        </pc:spChg>
      </pc:sldChg>
      <pc:sldChg chg="modSp mod">
        <pc:chgData name="Alfred Asterjadhi" userId="39de57b9-85c0-4fd1-aaac-8ca2b6560ad0" providerId="ADAL" clId="{6DB0D687-C88D-4306-A291-1C75F3A322C2}" dt="2024-03-14T23:41:26.720" v="5720" actId="20577"/>
        <pc:sldMkLst>
          <pc:docMk/>
          <pc:sldMk cId="1865298196" sldId="1034"/>
        </pc:sldMkLst>
        <pc:spChg chg="mod">
          <ac:chgData name="Alfred Asterjadhi" userId="39de57b9-85c0-4fd1-aaac-8ca2b6560ad0" providerId="ADAL" clId="{6DB0D687-C88D-4306-A291-1C75F3A322C2}" dt="2024-03-14T23:41:26.720" v="5720" actId="20577"/>
          <ac:spMkLst>
            <pc:docMk/>
            <pc:sldMk cId="1865298196" sldId="1034"/>
            <ac:spMk id="3" creationId="{32A82C14-015D-8818-0A3B-A5128A880F97}"/>
          </ac:spMkLst>
        </pc:spChg>
        <pc:spChg chg="mod">
          <ac:chgData name="Alfred Asterjadhi" userId="39de57b9-85c0-4fd1-aaac-8ca2b6560ad0" providerId="ADAL" clId="{6DB0D687-C88D-4306-A291-1C75F3A322C2}" dt="2024-03-09T20:19:21.552" v="1792"/>
          <ac:spMkLst>
            <pc:docMk/>
            <pc:sldMk cId="1865298196" sldId="1034"/>
            <ac:spMk id="6" creationId="{BFAF1548-C7B4-5F83-BD76-F4E3BAAA36B8}"/>
          </ac:spMkLst>
        </pc:spChg>
      </pc:sldChg>
      <pc:sldChg chg="modSp add del mod">
        <pc:chgData name="Alfred Asterjadhi" userId="39de57b9-85c0-4fd1-aaac-8ca2b6560ad0" providerId="ADAL" clId="{6DB0D687-C88D-4306-A291-1C75F3A322C2}" dt="2024-03-11T04:09:39.521" v="1925" actId="47"/>
        <pc:sldMkLst>
          <pc:docMk/>
          <pc:sldMk cId="1819786892" sldId="1038"/>
        </pc:sldMkLst>
        <pc:spChg chg="mod">
          <ac:chgData name="Alfred Asterjadhi" userId="39de57b9-85c0-4fd1-aaac-8ca2b6560ad0" providerId="ADAL" clId="{6DB0D687-C88D-4306-A291-1C75F3A322C2}" dt="2024-03-09T20:19:13.914" v="1786"/>
          <ac:spMkLst>
            <pc:docMk/>
            <pc:sldMk cId="1819786892" sldId="1038"/>
            <ac:spMk id="6" creationId="{EC77C5EB-E20F-F01E-703C-08282E47E7DA}"/>
          </ac:spMkLst>
        </pc:spChg>
        <pc:spChg chg="mod">
          <ac:chgData name="Alfred Asterjadhi" userId="39de57b9-85c0-4fd1-aaac-8ca2b6560ad0" providerId="ADAL" clId="{6DB0D687-C88D-4306-A291-1C75F3A322C2}" dt="2024-03-11T04:09:21.135" v="1921" actId="21"/>
          <ac:spMkLst>
            <pc:docMk/>
            <pc:sldMk cId="1819786892" sldId="1038"/>
            <ac:spMk id="11" creationId="{10369809-8F14-3F63-B0ED-FF21BCF3B086}"/>
          </ac:spMkLst>
        </pc:spChg>
      </pc:sldChg>
      <pc:sldChg chg="modSp mod">
        <pc:chgData name="Alfred Asterjadhi" userId="39de57b9-85c0-4fd1-aaac-8ca2b6560ad0" providerId="ADAL" clId="{6DB0D687-C88D-4306-A291-1C75F3A322C2}" dt="2024-03-14T22:37:50.182" v="5653" actId="207"/>
        <pc:sldMkLst>
          <pc:docMk/>
          <pc:sldMk cId="3814028870" sldId="1039"/>
        </pc:sldMkLst>
        <pc:spChg chg="mod">
          <ac:chgData name="Alfred Asterjadhi" userId="39de57b9-85c0-4fd1-aaac-8ca2b6560ad0" providerId="ADAL" clId="{6DB0D687-C88D-4306-A291-1C75F3A322C2}" dt="2024-03-14T22:37:50.182" v="5653" actId="207"/>
          <ac:spMkLst>
            <pc:docMk/>
            <pc:sldMk cId="3814028870" sldId="1039"/>
            <ac:spMk id="3" creationId="{2C08B101-42DC-1716-269A-5A07B06D62DE}"/>
          </ac:spMkLst>
        </pc:spChg>
        <pc:spChg chg="mod">
          <ac:chgData name="Alfred Asterjadhi" userId="39de57b9-85c0-4fd1-aaac-8ca2b6560ad0" providerId="ADAL" clId="{6DB0D687-C88D-4306-A291-1C75F3A322C2}" dt="2024-03-09T20:19:16.456" v="1788"/>
          <ac:spMkLst>
            <pc:docMk/>
            <pc:sldMk cId="3814028870" sldId="1039"/>
            <ac:spMk id="6" creationId="{EC77C5EB-E20F-F01E-703C-08282E47E7DA}"/>
          </ac:spMkLst>
        </pc:spChg>
      </pc:sldChg>
      <pc:sldChg chg="modSp mod">
        <pc:chgData name="Alfred Asterjadhi" userId="39de57b9-85c0-4fd1-aaac-8ca2b6560ad0" providerId="ADAL" clId="{6DB0D687-C88D-4306-A291-1C75F3A322C2}" dt="2024-03-13T16:14:36.400" v="4713" actId="207"/>
        <pc:sldMkLst>
          <pc:docMk/>
          <pc:sldMk cId="4237730190" sldId="1063"/>
        </pc:sldMkLst>
        <pc:spChg chg="mod">
          <ac:chgData name="Alfred Asterjadhi" userId="39de57b9-85c0-4fd1-aaac-8ca2b6560ad0" providerId="ADAL" clId="{6DB0D687-C88D-4306-A291-1C75F3A322C2}" dt="2024-03-13T16:14:22.127" v="4711" actId="13926"/>
          <ac:spMkLst>
            <pc:docMk/>
            <pc:sldMk cId="4237730190" sldId="1063"/>
            <ac:spMk id="2" creationId="{4B5F0D0E-8BB7-48AB-9160-728B8B3399A2}"/>
          </ac:spMkLst>
        </pc:spChg>
        <pc:spChg chg="mod">
          <ac:chgData name="Alfred Asterjadhi" userId="39de57b9-85c0-4fd1-aaac-8ca2b6560ad0" providerId="ADAL" clId="{6DB0D687-C88D-4306-A291-1C75F3A322C2}" dt="2024-03-13T16:14:36.400" v="4713" actId="207"/>
          <ac:spMkLst>
            <pc:docMk/>
            <pc:sldMk cId="4237730190" sldId="1063"/>
            <ac:spMk id="3" creationId="{DFB0BA47-D7B6-4F95-932E-A7AA615BC440}"/>
          </ac:spMkLst>
        </pc:spChg>
        <pc:spChg chg="mod">
          <ac:chgData name="Alfred Asterjadhi" userId="39de57b9-85c0-4fd1-aaac-8ca2b6560ad0" providerId="ADAL" clId="{6DB0D687-C88D-4306-A291-1C75F3A322C2}" dt="2024-03-09T20:19:10.290" v="1783"/>
          <ac:spMkLst>
            <pc:docMk/>
            <pc:sldMk cId="4237730190" sldId="1063"/>
            <ac:spMk id="6" creationId="{974B2026-97FB-40D2-8F22-7E6D319B4EA2}"/>
          </ac:spMkLst>
        </pc:spChg>
      </pc:sldChg>
      <pc:sldChg chg="addSp modSp mod">
        <pc:chgData name="Alfred Asterjadhi" userId="39de57b9-85c0-4fd1-aaac-8ca2b6560ad0" providerId="ADAL" clId="{6DB0D687-C88D-4306-A291-1C75F3A322C2}" dt="2024-03-13T15:48:45.510" v="4676" actId="207"/>
        <pc:sldMkLst>
          <pc:docMk/>
          <pc:sldMk cId="755068326" sldId="1064"/>
        </pc:sldMkLst>
        <pc:spChg chg="mod">
          <ac:chgData name="Alfred Asterjadhi" userId="39de57b9-85c0-4fd1-aaac-8ca2b6560ad0" providerId="ADAL" clId="{6DB0D687-C88D-4306-A291-1C75F3A322C2}" dt="2024-03-13T15:33:54.699" v="4674" actId="13926"/>
          <ac:spMkLst>
            <pc:docMk/>
            <pc:sldMk cId="755068326" sldId="1064"/>
            <ac:spMk id="2" creationId="{4B5F0D0E-8BB7-48AB-9160-728B8B3399A2}"/>
          </ac:spMkLst>
        </pc:spChg>
        <pc:spChg chg="mod">
          <ac:chgData name="Alfred Asterjadhi" userId="39de57b9-85c0-4fd1-aaac-8ca2b6560ad0" providerId="ADAL" clId="{6DB0D687-C88D-4306-A291-1C75F3A322C2}" dt="2024-03-13T15:48:45.510" v="4676" actId="207"/>
          <ac:spMkLst>
            <pc:docMk/>
            <pc:sldMk cId="755068326" sldId="1064"/>
            <ac:spMk id="3" creationId="{DFB0BA47-D7B6-4F95-932E-A7AA615BC440}"/>
          </ac:spMkLst>
        </pc:spChg>
        <pc:spChg chg="mod">
          <ac:chgData name="Alfred Asterjadhi" userId="39de57b9-85c0-4fd1-aaac-8ca2b6560ad0" providerId="ADAL" clId="{6DB0D687-C88D-4306-A291-1C75F3A322C2}" dt="2024-03-09T20:19:11.506" v="1784"/>
          <ac:spMkLst>
            <pc:docMk/>
            <pc:sldMk cId="755068326" sldId="1064"/>
            <ac:spMk id="6" creationId="{974B2026-97FB-40D2-8F22-7E6D319B4EA2}"/>
          </ac:spMkLst>
        </pc:spChg>
        <pc:graphicFrameChg chg="add mod">
          <ac:chgData name="Alfred Asterjadhi" userId="39de57b9-85c0-4fd1-aaac-8ca2b6560ad0" providerId="ADAL" clId="{6DB0D687-C88D-4306-A291-1C75F3A322C2}" dt="2024-03-09T17:21:01.966" v="1064"/>
          <ac:graphicFrameMkLst>
            <pc:docMk/>
            <pc:sldMk cId="755068326" sldId="1064"/>
            <ac:graphicFrameMk id="7" creationId="{03FDDAEA-166B-0EB9-47E7-0938CC10D795}"/>
          </ac:graphicFrameMkLst>
        </pc:graphicFrameChg>
        <pc:graphicFrameChg chg="add mod">
          <ac:chgData name="Alfred Asterjadhi" userId="39de57b9-85c0-4fd1-aaac-8ca2b6560ad0" providerId="ADAL" clId="{6DB0D687-C88D-4306-A291-1C75F3A322C2}" dt="2024-03-09T17:40:10.155" v="1431"/>
          <ac:graphicFrameMkLst>
            <pc:docMk/>
            <pc:sldMk cId="755068326" sldId="1064"/>
            <ac:graphicFrameMk id="8" creationId="{02207A4F-ADFD-A73D-F8E5-E92387FD2EC6}"/>
          </ac:graphicFrameMkLst>
        </pc:graphicFrameChg>
      </pc:sldChg>
      <pc:sldChg chg="modSp mod">
        <pc:chgData name="Alfred Asterjadhi" userId="39de57b9-85c0-4fd1-aaac-8ca2b6560ad0" providerId="ADAL" clId="{6DB0D687-C88D-4306-A291-1C75F3A322C2}" dt="2024-03-14T23:28:15.893" v="5654" actId="207"/>
        <pc:sldMkLst>
          <pc:docMk/>
          <pc:sldMk cId="1268796722" sldId="1069"/>
        </pc:sldMkLst>
        <pc:spChg chg="mod">
          <ac:chgData name="Alfred Asterjadhi" userId="39de57b9-85c0-4fd1-aaac-8ca2b6560ad0" providerId="ADAL" clId="{6DB0D687-C88D-4306-A291-1C75F3A322C2}" dt="2024-03-14T23:28:15.893" v="5654" actId="207"/>
          <ac:spMkLst>
            <pc:docMk/>
            <pc:sldMk cId="1268796722" sldId="1069"/>
            <ac:spMk id="3" creationId="{D1358E1A-E185-4489-03F1-1A1A550D7AE4}"/>
          </ac:spMkLst>
        </pc:spChg>
        <pc:spChg chg="mod">
          <ac:chgData name="Alfred Asterjadhi" userId="39de57b9-85c0-4fd1-aaac-8ca2b6560ad0" providerId="ADAL" clId="{6DB0D687-C88D-4306-A291-1C75F3A322C2}" dt="2024-03-09T20:19:17.687" v="1789"/>
          <ac:spMkLst>
            <pc:docMk/>
            <pc:sldMk cId="1268796722" sldId="1069"/>
            <ac:spMk id="6" creationId="{A843F1B1-22CD-3B09-326F-EF9071A68CDB}"/>
          </ac:spMkLst>
        </pc:spChg>
      </pc:sldChg>
      <pc:sldChg chg="addSp delSp modSp mod">
        <pc:chgData name="Alfred Asterjadhi" userId="39de57b9-85c0-4fd1-aaac-8ca2b6560ad0" providerId="ADAL" clId="{6DB0D687-C88D-4306-A291-1C75F3A322C2}" dt="2024-03-12T19:17:57.821" v="4100" actId="13926"/>
        <pc:sldMkLst>
          <pc:docMk/>
          <pc:sldMk cId="86469410" sldId="1081"/>
        </pc:sldMkLst>
        <pc:spChg chg="mod">
          <ac:chgData name="Alfred Asterjadhi" userId="39de57b9-85c0-4fd1-aaac-8ca2b6560ad0" providerId="ADAL" clId="{6DB0D687-C88D-4306-A291-1C75F3A322C2}" dt="2024-03-12T19:17:57.821" v="4100" actId="13926"/>
          <ac:spMkLst>
            <pc:docMk/>
            <pc:sldMk cId="86469410" sldId="1081"/>
            <ac:spMk id="2" creationId="{4B5F0D0E-8BB7-48AB-9160-728B8B3399A2}"/>
          </ac:spMkLst>
        </pc:spChg>
        <pc:spChg chg="mod">
          <ac:chgData name="Alfred Asterjadhi" userId="39de57b9-85c0-4fd1-aaac-8ca2b6560ad0" providerId="ADAL" clId="{6DB0D687-C88D-4306-A291-1C75F3A322C2}" dt="2024-03-12T19:17:55.670" v="4099" actId="207"/>
          <ac:spMkLst>
            <pc:docMk/>
            <pc:sldMk cId="86469410" sldId="1081"/>
            <ac:spMk id="3" creationId="{DFB0BA47-D7B6-4F95-932E-A7AA615BC440}"/>
          </ac:spMkLst>
        </pc:spChg>
        <pc:spChg chg="mod">
          <ac:chgData name="Alfred Asterjadhi" userId="39de57b9-85c0-4fd1-aaac-8ca2b6560ad0" providerId="ADAL" clId="{6DB0D687-C88D-4306-A291-1C75F3A322C2}" dt="2024-03-09T20:19:05.096" v="1779"/>
          <ac:spMkLst>
            <pc:docMk/>
            <pc:sldMk cId="86469410" sldId="1081"/>
            <ac:spMk id="6" creationId="{974B2026-97FB-40D2-8F22-7E6D319B4EA2}"/>
          </ac:spMkLst>
        </pc:spChg>
        <pc:graphicFrameChg chg="add del mod">
          <ac:chgData name="Alfred Asterjadhi" userId="39de57b9-85c0-4fd1-aaac-8ca2b6560ad0" providerId="ADAL" clId="{6DB0D687-C88D-4306-A291-1C75F3A322C2}" dt="2024-03-09T16:33:40.363" v="137" actId="21"/>
          <ac:graphicFrameMkLst>
            <pc:docMk/>
            <pc:sldMk cId="86469410" sldId="1081"/>
            <ac:graphicFrameMk id="7" creationId="{D344FA8F-93AB-600A-4E8F-56486C22A295}"/>
          </ac:graphicFrameMkLst>
        </pc:graphicFrameChg>
        <pc:graphicFrameChg chg="add mod">
          <ac:chgData name="Alfred Asterjadhi" userId="39de57b9-85c0-4fd1-aaac-8ca2b6560ad0" providerId="ADAL" clId="{6DB0D687-C88D-4306-A291-1C75F3A322C2}" dt="2024-03-09T16:33:43.740" v="138"/>
          <ac:graphicFrameMkLst>
            <pc:docMk/>
            <pc:sldMk cId="86469410" sldId="1081"/>
            <ac:graphicFrameMk id="8" creationId="{C4EEC560-E797-5817-9CE6-BDAF9585A200}"/>
          </ac:graphicFrameMkLst>
        </pc:graphicFrameChg>
      </pc:sldChg>
      <pc:sldChg chg="modSp mod">
        <pc:chgData name="Alfred Asterjadhi" userId="39de57b9-85c0-4fd1-aaac-8ca2b6560ad0" providerId="ADAL" clId="{6DB0D687-C88D-4306-A291-1C75F3A322C2}" dt="2024-03-12T19:18:28.547" v="4105" actId="207"/>
        <pc:sldMkLst>
          <pc:docMk/>
          <pc:sldMk cId="241393342" sldId="1082"/>
        </pc:sldMkLst>
        <pc:spChg chg="mod">
          <ac:chgData name="Alfred Asterjadhi" userId="39de57b9-85c0-4fd1-aaac-8ca2b6560ad0" providerId="ADAL" clId="{6DB0D687-C88D-4306-A291-1C75F3A322C2}" dt="2024-03-12T19:18:10.218" v="4101" actId="13926"/>
          <ac:spMkLst>
            <pc:docMk/>
            <pc:sldMk cId="241393342" sldId="1082"/>
            <ac:spMk id="2" creationId="{4B5F0D0E-8BB7-48AB-9160-728B8B3399A2}"/>
          </ac:spMkLst>
        </pc:spChg>
        <pc:spChg chg="mod">
          <ac:chgData name="Alfred Asterjadhi" userId="39de57b9-85c0-4fd1-aaac-8ca2b6560ad0" providerId="ADAL" clId="{6DB0D687-C88D-4306-A291-1C75F3A322C2}" dt="2024-03-12T19:18:28.547" v="4105" actId="207"/>
          <ac:spMkLst>
            <pc:docMk/>
            <pc:sldMk cId="241393342" sldId="1082"/>
            <ac:spMk id="3" creationId="{DFB0BA47-D7B6-4F95-932E-A7AA615BC440}"/>
          </ac:spMkLst>
        </pc:spChg>
        <pc:spChg chg="mod">
          <ac:chgData name="Alfred Asterjadhi" userId="39de57b9-85c0-4fd1-aaac-8ca2b6560ad0" providerId="ADAL" clId="{6DB0D687-C88D-4306-A291-1C75F3A322C2}" dt="2024-03-09T20:19:06.294" v="1780"/>
          <ac:spMkLst>
            <pc:docMk/>
            <pc:sldMk cId="241393342" sldId="1082"/>
            <ac:spMk id="6" creationId="{974B2026-97FB-40D2-8F22-7E6D319B4EA2}"/>
          </ac:spMkLst>
        </pc:spChg>
      </pc:sldChg>
      <pc:sldChg chg="modSp mod">
        <pc:chgData name="Alfred Asterjadhi" userId="39de57b9-85c0-4fd1-aaac-8ca2b6560ad0" providerId="ADAL" clId="{6DB0D687-C88D-4306-A291-1C75F3A322C2}" dt="2024-03-24T23:06:01.917" v="5781" actId="207"/>
        <pc:sldMkLst>
          <pc:docMk/>
          <pc:sldMk cId="695106843" sldId="1084"/>
        </pc:sldMkLst>
        <pc:spChg chg="mod">
          <ac:chgData name="Alfred Asterjadhi" userId="39de57b9-85c0-4fd1-aaac-8ca2b6560ad0" providerId="ADAL" clId="{6DB0D687-C88D-4306-A291-1C75F3A322C2}" dt="2024-03-09T20:18:46.440" v="1765"/>
          <ac:spMkLst>
            <pc:docMk/>
            <pc:sldMk cId="695106843" sldId="1084"/>
            <ac:spMk id="3" creationId="{D20906E0-F900-4991-83B1-675F5B67FA2D}"/>
          </ac:spMkLst>
        </pc:spChg>
        <pc:graphicFrameChg chg="mod modGraphic">
          <ac:chgData name="Alfred Asterjadhi" userId="39de57b9-85c0-4fd1-aaac-8ca2b6560ad0" providerId="ADAL" clId="{6DB0D687-C88D-4306-A291-1C75F3A322C2}" dt="2024-03-24T23:06:01.917" v="5781" actId="207"/>
          <ac:graphicFrameMkLst>
            <pc:docMk/>
            <pc:sldMk cId="695106843" sldId="1084"/>
            <ac:graphicFrameMk id="6" creationId="{5094FBC8-BB74-47F3-965D-16BC678F4D1D}"/>
          </ac:graphicFrameMkLst>
        </pc:graphicFrameChg>
      </pc:sldChg>
      <pc:sldChg chg="modSp mod">
        <pc:chgData name="Alfred Asterjadhi" userId="39de57b9-85c0-4fd1-aaac-8ca2b6560ad0" providerId="ADAL" clId="{6DB0D687-C88D-4306-A291-1C75F3A322C2}" dt="2024-03-24T23:02:16.472" v="5743" actId="207"/>
        <pc:sldMkLst>
          <pc:docMk/>
          <pc:sldMk cId="2138583481" sldId="1085"/>
        </pc:sldMkLst>
        <pc:spChg chg="mod">
          <ac:chgData name="Alfred Asterjadhi" userId="39de57b9-85c0-4fd1-aaac-8ca2b6560ad0" providerId="ADAL" clId="{6DB0D687-C88D-4306-A291-1C75F3A322C2}" dt="2024-03-09T20:18:50.600" v="1768"/>
          <ac:spMkLst>
            <pc:docMk/>
            <pc:sldMk cId="2138583481" sldId="1085"/>
            <ac:spMk id="3" creationId="{D20906E0-F900-4991-83B1-675F5B67FA2D}"/>
          </ac:spMkLst>
        </pc:spChg>
        <pc:graphicFrameChg chg="mod modGraphic">
          <ac:chgData name="Alfred Asterjadhi" userId="39de57b9-85c0-4fd1-aaac-8ca2b6560ad0" providerId="ADAL" clId="{6DB0D687-C88D-4306-A291-1C75F3A322C2}" dt="2024-03-24T23:02:16.472" v="5743" actId="207"/>
          <ac:graphicFrameMkLst>
            <pc:docMk/>
            <pc:sldMk cId="2138583481" sldId="1085"/>
            <ac:graphicFrameMk id="6" creationId="{5094FBC8-BB74-47F3-965D-16BC678F4D1D}"/>
          </ac:graphicFrameMkLst>
        </pc:graphicFrameChg>
      </pc:sldChg>
      <pc:sldChg chg="modSp mod">
        <pc:chgData name="Alfred Asterjadhi" userId="39de57b9-85c0-4fd1-aaac-8ca2b6560ad0" providerId="ADAL" clId="{6DB0D687-C88D-4306-A291-1C75F3A322C2}" dt="2024-03-24T23:07:10.561" v="5799" actId="207"/>
        <pc:sldMkLst>
          <pc:docMk/>
          <pc:sldMk cId="427559049" sldId="1086"/>
        </pc:sldMkLst>
        <pc:spChg chg="mod">
          <ac:chgData name="Alfred Asterjadhi" userId="39de57b9-85c0-4fd1-aaac-8ca2b6560ad0" providerId="ADAL" clId="{6DB0D687-C88D-4306-A291-1C75F3A322C2}" dt="2024-03-09T20:18:40.309" v="1761"/>
          <ac:spMkLst>
            <pc:docMk/>
            <pc:sldMk cId="427559049" sldId="1086"/>
            <ac:spMk id="3" creationId="{D20906E0-F900-4991-83B1-675F5B67FA2D}"/>
          </ac:spMkLst>
        </pc:spChg>
        <pc:graphicFrameChg chg="mod modGraphic">
          <ac:chgData name="Alfred Asterjadhi" userId="39de57b9-85c0-4fd1-aaac-8ca2b6560ad0" providerId="ADAL" clId="{6DB0D687-C88D-4306-A291-1C75F3A322C2}" dt="2024-03-24T23:07:10.561" v="5799" actId="207"/>
          <ac:graphicFrameMkLst>
            <pc:docMk/>
            <pc:sldMk cId="427559049" sldId="1086"/>
            <ac:graphicFrameMk id="6" creationId="{5094FBC8-BB74-47F3-965D-16BC678F4D1D}"/>
          </ac:graphicFrameMkLst>
        </pc:graphicFrameChg>
      </pc:sldChg>
      <pc:sldChg chg="modSp mod">
        <pc:chgData name="Alfred Asterjadhi" userId="39de57b9-85c0-4fd1-aaac-8ca2b6560ad0" providerId="ADAL" clId="{6DB0D687-C88D-4306-A291-1C75F3A322C2}" dt="2024-03-24T23:01:34.232" v="5735" actId="207"/>
        <pc:sldMkLst>
          <pc:docMk/>
          <pc:sldMk cId="2696388017" sldId="1087"/>
        </pc:sldMkLst>
        <pc:spChg chg="mod">
          <ac:chgData name="Alfred Asterjadhi" userId="39de57b9-85c0-4fd1-aaac-8ca2b6560ad0" providerId="ADAL" clId="{6DB0D687-C88D-4306-A291-1C75F3A322C2}" dt="2024-03-09T20:18:41.660" v="1762"/>
          <ac:spMkLst>
            <pc:docMk/>
            <pc:sldMk cId="2696388017" sldId="1087"/>
            <ac:spMk id="3" creationId="{D20906E0-F900-4991-83B1-675F5B67FA2D}"/>
          </ac:spMkLst>
        </pc:spChg>
        <pc:graphicFrameChg chg="mod modGraphic">
          <ac:chgData name="Alfred Asterjadhi" userId="39de57b9-85c0-4fd1-aaac-8ca2b6560ad0" providerId="ADAL" clId="{6DB0D687-C88D-4306-A291-1C75F3A322C2}" dt="2024-03-24T23:01:34.232" v="5735" actId="207"/>
          <ac:graphicFrameMkLst>
            <pc:docMk/>
            <pc:sldMk cId="2696388017" sldId="1087"/>
            <ac:graphicFrameMk id="6" creationId="{5094FBC8-BB74-47F3-965D-16BC678F4D1D}"/>
          </ac:graphicFrameMkLst>
        </pc:graphicFrameChg>
      </pc:sldChg>
      <pc:sldChg chg="modSp mod">
        <pc:chgData name="Alfred Asterjadhi" userId="39de57b9-85c0-4fd1-aaac-8ca2b6560ad0" providerId="ADAL" clId="{6DB0D687-C88D-4306-A291-1C75F3A322C2}" dt="2024-03-24T23:08:21.542" v="5805" actId="207"/>
        <pc:sldMkLst>
          <pc:docMk/>
          <pc:sldMk cId="2082127564" sldId="1088"/>
        </pc:sldMkLst>
        <pc:spChg chg="mod">
          <ac:chgData name="Alfred Asterjadhi" userId="39de57b9-85c0-4fd1-aaac-8ca2b6560ad0" providerId="ADAL" clId="{6DB0D687-C88D-4306-A291-1C75F3A322C2}" dt="2024-03-09T20:18:43.019" v="1763"/>
          <ac:spMkLst>
            <pc:docMk/>
            <pc:sldMk cId="2082127564" sldId="1088"/>
            <ac:spMk id="3" creationId="{D20906E0-F900-4991-83B1-675F5B67FA2D}"/>
          </ac:spMkLst>
        </pc:spChg>
        <pc:graphicFrameChg chg="mod modGraphic">
          <ac:chgData name="Alfred Asterjadhi" userId="39de57b9-85c0-4fd1-aaac-8ca2b6560ad0" providerId="ADAL" clId="{6DB0D687-C88D-4306-A291-1C75F3A322C2}" dt="2024-03-24T23:08:21.542" v="5805" actId="207"/>
          <ac:graphicFrameMkLst>
            <pc:docMk/>
            <pc:sldMk cId="2082127564" sldId="1088"/>
            <ac:graphicFrameMk id="6" creationId="{5094FBC8-BB74-47F3-965D-16BC678F4D1D}"/>
          </ac:graphicFrameMkLst>
        </pc:graphicFrameChg>
      </pc:sldChg>
      <pc:sldChg chg="modSp mod">
        <pc:chgData name="Alfred Asterjadhi" userId="39de57b9-85c0-4fd1-aaac-8ca2b6560ad0" providerId="ADAL" clId="{6DB0D687-C88D-4306-A291-1C75F3A322C2}" dt="2024-03-24T23:08:47.316" v="5809" actId="207"/>
        <pc:sldMkLst>
          <pc:docMk/>
          <pc:sldMk cId="2042963422" sldId="1089"/>
        </pc:sldMkLst>
        <pc:spChg chg="mod">
          <ac:chgData name="Alfred Asterjadhi" userId="39de57b9-85c0-4fd1-aaac-8ca2b6560ad0" providerId="ADAL" clId="{6DB0D687-C88D-4306-A291-1C75F3A322C2}" dt="2024-03-09T20:18:44.524" v="1764"/>
          <ac:spMkLst>
            <pc:docMk/>
            <pc:sldMk cId="2042963422" sldId="1089"/>
            <ac:spMk id="3" creationId="{D20906E0-F900-4991-83B1-675F5B67FA2D}"/>
          </ac:spMkLst>
        </pc:spChg>
        <pc:graphicFrameChg chg="mod modGraphic">
          <ac:chgData name="Alfred Asterjadhi" userId="39de57b9-85c0-4fd1-aaac-8ca2b6560ad0" providerId="ADAL" clId="{6DB0D687-C88D-4306-A291-1C75F3A322C2}" dt="2024-03-24T23:08:47.316" v="5809" actId="207"/>
          <ac:graphicFrameMkLst>
            <pc:docMk/>
            <pc:sldMk cId="2042963422" sldId="1089"/>
            <ac:graphicFrameMk id="6" creationId="{5094FBC8-BB74-47F3-965D-16BC678F4D1D}"/>
          </ac:graphicFrameMkLst>
        </pc:graphicFrameChg>
      </pc:sldChg>
      <pc:sldChg chg="modSp mod">
        <pc:chgData name="Alfred Asterjadhi" userId="39de57b9-85c0-4fd1-aaac-8ca2b6560ad0" providerId="ADAL" clId="{6DB0D687-C88D-4306-A291-1C75F3A322C2}" dt="2024-03-12T05:16:25.384" v="3818" actId="403"/>
        <pc:sldMkLst>
          <pc:docMk/>
          <pc:sldMk cId="1787302382" sldId="1090"/>
        </pc:sldMkLst>
        <pc:spChg chg="mod">
          <ac:chgData name="Alfred Asterjadhi" userId="39de57b9-85c0-4fd1-aaac-8ca2b6560ad0" providerId="ADAL" clId="{6DB0D687-C88D-4306-A291-1C75F3A322C2}" dt="2024-03-08T21:10:59.896" v="135" actId="20577"/>
          <ac:spMkLst>
            <pc:docMk/>
            <pc:sldMk cId="1787302382" sldId="1090"/>
            <ac:spMk id="2" creationId="{F2762690-C15C-4839-B40F-0AF3A4D89457}"/>
          </ac:spMkLst>
        </pc:spChg>
        <pc:spChg chg="mod">
          <ac:chgData name="Alfred Asterjadhi" userId="39de57b9-85c0-4fd1-aaac-8ca2b6560ad0" providerId="ADAL" clId="{6DB0D687-C88D-4306-A291-1C75F3A322C2}" dt="2024-03-09T20:18:58.419" v="1774"/>
          <ac:spMkLst>
            <pc:docMk/>
            <pc:sldMk cId="1787302382" sldId="1090"/>
            <ac:spMk id="3" creationId="{D20906E0-F900-4991-83B1-675F5B67FA2D}"/>
          </ac:spMkLst>
        </pc:spChg>
        <pc:graphicFrameChg chg="mod modGraphic">
          <ac:chgData name="Alfred Asterjadhi" userId="39de57b9-85c0-4fd1-aaac-8ca2b6560ad0" providerId="ADAL" clId="{6DB0D687-C88D-4306-A291-1C75F3A322C2}" dt="2024-03-12T05:16:25.384" v="3818" actId="403"/>
          <ac:graphicFrameMkLst>
            <pc:docMk/>
            <pc:sldMk cId="1787302382" sldId="1090"/>
            <ac:graphicFrameMk id="6" creationId="{5094FBC8-BB74-47F3-965D-16BC678F4D1D}"/>
          </ac:graphicFrameMkLst>
        </pc:graphicFrameChg>
      </pc:sldChg>
      <pc:sldChg chg="modSp mod">
        <pc:chgData name="Alfred Asterjadhi" userId="39de57b9-85c0-4fd1-aaac-8ca2b6560ad0" providerId="ADAL" clId="{6DB0D687-C88D-4306-A291-1C75F3A322C2}" dt="2024-03-09T20:18:47.831" v="1766"/>
        <pc:sldMkLst>
          <pc:docMk/>
          <pc:sldMk cId="387064649" sldId="1091"/>
        </pc:sldMkLst>
        <pc:spChg chg="mod">
          <ac:chgData name="Alfred Asterjadhi" userId="39de57b9-85c0-4fd1-aaac-8ca2b6560ad0" providerId="ADAL" clId="{6DB0D687-C88D-4306-A291-1C75F3A322C2}" dt="2024-03-09T20:18:47.831" v="1766"/>
          <ac:spMkLst>
            <pc:docMk/>
            <pc:sldMk cId="387064649" sldId="1091"/>
            <ac:spMk id="3" creationId="{D20906E0-F900-4991-83B1-675F5B67FA2D}"/>
          </ac:spMkLst>
        </pc:spChg>
        <pc:graphicFrameChg chg="mod modGraphic">
          <ac:chgData name="Alfred Asterjadhi" userId="39de57b9-85c0-4fd1-aaac-8ca2b6560ad0" providerId="ADAL" clId="{6DB0D687-C88D-4306-A291-1C75F3A322C2}" dt="2024-03-08T21:07:44.238" v="95" actId="403"/>
          <ac:graphicFrameMkLst>
            <pc:docMk/>
            <pc:sldMk cId="387064649" sldId="1091"/>
            <ac:graphicFrameMk id="6" creationId="{5094FBC8-BB74-47F3-965D-16BC678F4D1D}"/>
          </ac:graphicFrameMkLst>
        </pc:graphicFrameChg>
      </pc:sldChg>
      <pc:sldChg chg="modSp mod">
        <pc:chgData name="Alfred Asterjadhi" userId="39de57b9-85c0-4fd1-aaac-8ca2b6560ad0" providerId="ADAL" clId="{6DB0D687-C88D-4306-A291-1C75F3A322C2}" dt="2024-03-24T23:08:02.751" v="5803" actId="207"/>
        <pc:sldMkLst>
          <pc:docMk/>
          <pc:sldMk cId="496318644" sldId="1092"/>
        </pc:sldMkLst>
        <pc:spChg chg="mod">
          <ac:chgData name="Alfred Asterjadhi" userId="39de57b9-85c0-4fd1-aaac-8ca2b6560ad0" providerId="ADAL" clId="{6DB0D687-C88D-4306-A291-1C75F3A322C2}" dt="2024-03-09T20:18:49.053" v="1767"/>
          <ac:spMkLst>
            <pc:docMk/>
            <pc:sldMk cId="496318644" sldId="1092"/>
            <ac:spMk id="3" creationId="{D20906E0-F900-4991-83B1-675F5B67FA2D}"/>
          </ac:spMkLst>
        </pc:spChg>
        <pc:graphicFrameChg chg="mod modGraphic">
          <ac:chgData name="Alfred Asterjadhi" userId="39de57b9-85c0-4fd1-aaac-8ca2b6560ad0" providerId="ADAL" clId="{6DB0D687-C88D-4306-A291-1C75F3A322C2}" dt="2024-03-24T23:08:02.751" v="5803" actId="207"/>
          <ac:graphicFrameMkLst>
            <pc:docMk/>
            <pc:sldMk cId="496318644" sldId="1092"/>
            <ac:graphicFrameMk id="6" creationId="{5094FBC8-BB74-47F3-965D-16BC678F4D1D}"/>
          </ac:graphicFrameMkLst>
        </pc:graphicFrameChg>
      </pc:sldChg>
      <pc:sldChg chg="addSp modSp mod">
        <pc:chgData name="Alfred Asterjadhi" userId="39de57b9-85c0-4fd1-aaac-8ca2b6560ad0" providerId="ADAL" clId="{6DB0D687-C88D-4306-A291-1C75F3A322C2}" dt="2024-03-12T22:46:37.354" v="4294" actId="13926"/>
        <pc:sldMkLst>
          <pc:docMk/>
          <pc:sldMk cId="3174241725" sldId="1093"/>
        </pc:sldMkLst>
        <pc:spChg chg="mod">
          <ac:chgData name="Alfred Asterjadhi" userId="39de57b9-85c0-4fd1-aaac-8ca2b6560ad0" providerId="ADAL" clId="{6DB0D687-C88D-4306-A291-1C75F3A322C2}" dt="2024-03-12T22:46:37.354" v="4294" actId="13926"/>
          <ac:spMkLst>
            <pc:docMk/>
            <pc:sldMk cId="3174241725" sldId="1093"/>
            <ac:spMk id="2" creationId="{4B5F0D0E-8BB7-48AB-9160-728B8B3399A2}"/>
          </ac:spMkLst>
        </pc:spChg>
        <pc:spChg chg="mod">
          <ac:chgData name="Alfred Asterjadhi" userId="39de57b9-85c0-4fd1-aaac-8ca2b6560ad0" providerId="ADAL" clId="{6DB0D687-C88D-4306-A291-1C75F3A322C2}" dt="2024-03-12T22:46:34.732" v="4293" actId="207"/>
          <ac:spMkLst>
            <pc:docMk/>
            <pc:sldMk cId="3174241725" sldId="1093"/>
            <ac:spMk id="3" creationId="{DFB0BA47-D7B6-4F95-932E-A7AA615BC440}"/>
          </ac:spMkLst>
        </pc:spChg>
        <pc:spChg chg="mod">
          <ac:chgData name="Alfred Asterjadhi" userId="39de57b9-85c0-4fd1-aaac-8ca2b6560ad0" providerId="ADAL" clId="{6DB0D687-C88D-4306-A291-1C75F3A322C2}" dt="2024-03-09T20:19:07.554" v="1781"/>
          <ac:spMkLst>
            <pc:docMk/>
            <pc:sldMk cId="3174241725" sldId="1093"/>
            <ac:spMk id="6" creationId="{974B2026-97FB-40D2-8F22-7E6D319B4EA2}"/>
          </ac:spMkLst>
        </pc:spChg>
        <pc:graphicFrameChg chg="add mod">
          <ac:chgData name="Alfred Asterjadhi" userId="39de57b9-85c0-4fd1-aaac-8ca2b6560ad0" providerId="ADAL" clId="{6DB0D687-C88D-4306-A291-1C75F3A322C2}" dt="2024-03-12T05:03:09.316" v="3657"/>
          <ac:graphicFrameMkLst>
            <pc:docMk/>
            <pc:sldMk cId="3174241725" sldId="1093"/>
            <ac:graphicFrameMk id="7" creationId="{41EF920D-1939-5EB7-7F7F-0AA3F0162CD3}"/>
          </ac:graphicFrameMkLst>
        </pc:graphicFrameChg>
      </pc:sldChg>
      <pc:sldChg chg="modSp mod">
        <pc:chgData name="Alfred Asterjadhi" userId="39de57b9-85c0-4fd1-aaac-8ca2b6560ad0" providerId="ADAL" clId="{6DB0D687-C88D-4306-A291-1C75F3A322C2}" dt="2024-03-12T22:49:05.639" v="4337" actId="207"/>
        <pc:sldMkLst>
          <pc:docMk/>
          <pc:sldMk cId="888791386" sldId="1094"/>
        </pc:sldMkLst>
        <pc:spChg chg="mod">
          <ac:chgData name="Alfred Asterjadhi" userId="39de57b9-85c0-4fd1-aaac-8ca2b6560ad0" providerId="ADAL" clId="{6DB0D687-C88D-4306-A291-1C75F3A322C2}" dt="2024-03-12T22:48:39.652" v="4331" actId="13926"/>
          <ac:spMkLst>
            <pc:docMk/>
            <pc:sldMk cId="888791386" sldId="1094"/>
            <ac:spMk id="2" creationId="{4B5F0D0E-8BB7-48AB-9160-728B8B3399A2}"/>
          </ac:spMkLst>
        </pc:spChg>
        <pc:spChg chg="mod">
          <ac:chgData name="Alfred Asterjadhi" userId="39de57b9-85c0-4fd1-aaac-8ca2b6560ad0" providerId="ADAL" clId="{6DB0D687-C88D-4306-A291-1C75F3A322C2}" dt="2024-03-12T22:49:05.639" v="4337" actId="207"/>
          <ac:spMkLst>
            <pc:docMk/>
            <pc:sldMk cId="888791386" sldId="1094"/>
            <ac:spMk id="3" creationId="{DFB0BA47-D7B6-4F95-932E-A7AA615BC440}"/>
          </ac:spMkLst>
        </pc:spChg>
        <pc:spChg chg="mod">
          <ac:chgData name="Alfred Asterjadhi" userId="39de57b9-85c0-4fd1-aaac-8ca2b6560ad0" providerId="ADAL" clId="{6DB0D687-C88D-4306-A291-1C75F3A322C2}" dt="2024-03-09T20:19:08.798" v="1782"/>
          <ac:spMkLst>
            <pc:docMk/>
            <pc:sldMk cId="888791386" sldId="1094"/>
            <ac:spMk id="6" creationId="{974B2026-97FB-40D2-8F22-7E6D319B4EA2}"/>
          </ac:spMkLst>
        </pc:spChg>
      </pc:sldChg>
      <pc:sldChg chg="modSp add mod">
        <pc:chgData name="Alfred Asterjadhi" userId="39de57b9-85c0-4fd1-aaac-8ca2b6560ad0" providerId="ADAL" clId="{6DB0D687-C88D-4306-A291-1C75F3A322C2}" dt="2024-03-24T23:04:06.124" v="5767" actId="207"/>
        <pc:sldMkLst>
          <pc:docMk/>
          <pc:sldMk cId="1539101784" sldId="1095"/>
        </pc:sldMkLst>
        <pc:spChg chg="mod">
          <ac:chgData name="Alfred Asterjadhi" userId="39de57b9-85c0-4fd1-aaac-8ca2b6560ad0" providerId="ADAL" clId="{6DB0D687-C88D-4306-A291-1C75F3A322C2}" dt="2024-03-08T21:08:52.393" v="106" actId="20577"/>
          <ac:spMkLst>
            <pc:docMk/>
            <pc:sldMk cId="1539101784" sldId="1095"/>
            <ac:spMk id="2" creationId="{F2762690-C15C-4839-B40F-0AF3A4D89457}"/>
          </ac:spMkLst>
        </pc:spChg>
        <pc:spChg chg="mod">
          <ac:chgData name="Alfred Asterjadhi" userId="39de57b9-85c0-4fd1-aaac-8ca2b6560ad0" providerId="ADAL" clId="{6DB0D687-C88D-4306-A291-1C75F3A322C2}" dt="2024-03-09T20:18:51.977" v="1769"/>
          <ac:spMkLst>
            <pc:docMk/>
            <pc:sldMk cId="1539101784" sldId="1095"/>
            <ac:spMk id="3" creationId="{D20906E0-F900-4991-83B1-675F5B67FA2D}"/>
          </ac:spMkLst>
        </pc:spChg>
        <pc:graphicFrameChg chg="mod modGraphic">
          <ac:chgData name="Alfred Asterjadhi" userId="39de57b9-85c0-4fd1-aaac-8ca2b6560ad0" providerId="ADAL" clId="{6DB0D687-C88D-4306-A291-1C75F3A322C2}" dt="2024-03-24T23:04:06.124" v="5767" actId="207"/>
          <ac:graphicFrameMkLst>
            <pc:docMk/>
            <pc:sldMk cId="1539101784" sldId="1095"/>
            <ac:graphicFrameMk id="6" creationId="{5094FBC8-BB74-47F3-965D-16BC678F4D1D}"/>
          </ac:graphicFrameMkLst>
        </pc:graphicFrameChg>
      </pc:sldChg>
      <pc:sldChg chg="modSp add mod">
        <pc:chgData name="Alfred Asterjadhi" userId="39de57b9-85c0-4fd1-aaac-8ca2b6560ad0" providerId="ADAL" clId="{6DB0D687-C88D-4306-A291-1C75F3A322C2}" dt="2024-03-24T23:03:01.143" v="5751" actId="207"/>
        <pc:sldMkLst>
          <pc:docMk/>
          <pc:sldMk cId="1266343830" sldId="1096"/>
        </pc:sldMkLst>
        <pc:spChg chg="mod">
          <ac:chgData name="Alfred Asterjadhi" userId="39de57b9-85c0-4fd1-aaac-8ca2b6560ad0" providerId="ADAL" clId="{6DB0D687-C88D-4306-A291-1C75F3A322C2}" dt="2024-03-08T21:10:49.106" v="127" actId="20577"/>
          <ac:spMkLst>
            <pc:docMk/>
            <pc:sldMk cId="1266343830" sldId="1096"/>
            <ac:spMk id="2" creationId="{F2762690-C15C-4839-B40F-0AF3A4D89457}"/>
          </ac:spMkLst>
        </pc:spChg>
        <pc:spChg chg="mod">
          <ac:chgData name="Alfred Asterjadhi" userId="39de57b9-85c0-4fd1-aaac-8ca2b6560ad0" providerId="ADAL" clId="{6DB0D687-C88D-4306-A291-1C75F3A322C2}" dt="2024-03-09T20:18:53.204" v="1770"/>
          <ac:spMkLst>
            <pc:docMk/>
            <pc:sldMk cId="1266343830" sldId="1096"/>
            <ac:spMk id="3" creationId="{D20906E0-F900-4991-83B1-675F5B67FA2D}"/>
          </ac:spMkLst>
        </pc:spChg>
        <pc:graphicFrameChg chg="mod modGraphic">
          <ac:chgData name="Alfred Asterjadhi" userId="39de57b9-85c0-4fd1-aaac-8ca2b6560ad0" providerId="ADAL" clId="{6DB0D687-C88D-4306-A291-1C75F3A322C2}" dt="2024-03-24T23:03:01.143" v="5751" actId="207"/>
          <ac:graphicFrameMkLst>
            <pc:docMk/>
            <pc:sldMk cId="1266343830" sldId="1096"/>
            <ac:graphicFrameMk id="6" creationId="{5094FBC8-BB74-47F3-965D-16BC678F4D1D}"/>
          </ac:graphicFrameMkLst>
        </pc:graphicFrameChg>
      </pc:sldChg>
      <pc:sldChg chg="modSp add mod">
        <pc:chgData name="Alfred Asterjadhi" userId="39de57b9-85c0-4fd1-aaac-8ca2b6560ad0" providerId="ADAL" clId="{6DB0D687-C88D-4306-A291-1C75F3A322C2}" dt="2024-03-24T23:08:36.580" v="5807" actId="207"/>
        <pc:sldMkLst>
          <pc:docMk/>
          <pc:sldMk cId="915975408" sldId="1097"/>
        </pc:sldMkLst>
        <pc:spChg chg="mod">
          <ac:chgData name="Alfred Asterjadhi" userId="39de57b9-85c0-4fd1-aaac-8ca2b6560ad0" providerId="ADAL" clId="{6DB0D687-C88D-4306-A291-1C75F3A322C2}" dt="2024-03-08T21:10:54.338" v="131" actId="20577"/>
          <ac:spMkLst>
            <pc:docMk/>
            <pc:sldMk cId="915975408" sldId="1097"/>
            <ac:spMk id="2" creationId="{F2762690-C15C-4839-B40F-0AF3A4D89457}"/>
          </ac:spMkLst>
        </pc:spChg>
        <pc:spChg chg="mod">
          <ac:chgData name="Alfred Asterjadhi" userId="39de57b9-85c0-4fd1-aaac-8ca2b6560ad0" providerId="ADAL" clId="{6DB0D687-C88D-4306-A291-1C75F3A322C2}" dt="2024-03-09T20:18:55.881" v="1772"/>
          <ac:spMkLst>
            <pc:docMk/>
            <pc:sldMk cId="915975408" sldId="1097"/>
            <ac:spMk id="3" creationId="{D20906E0-F900-4991-83B1-675F5B67FA2D}"/>
          </ac:spMkLst>
        </pc:spChg>
        <pc:graphicFrameChg chg="mod modGraphic">
          <ac:chgData name="Alfred Asterjadhi" userId="39de57b9-85c0-4fd1-aaac-8ca2b6560ad0" providerId="ADAL" clId="{6DB0D687-C88D-4306-A291-1C75F3A322C2}" dt="2024-03-24T23:08:36.580" v="5807" actId="207"/>
          <ac:graphicFrameMkLst>
            <pc:docMk/>
            <pc:sldMk cId="915975408" sldId="1097"/>
            <ac:graphicFrameMk id="6" creationId="{5094FBC8-BB74-47F3-965D-16BC678F4D1D}"/>
          </ac:graphicFrameMkLst>
        </pc:graphicFrameChg>
      </pc:sldChg>
      <pc:sldChg chg="modSp add mod">
        <pc:chgData name="Alfred Asterjadhi" userId="39de57b9-85c0-4fd1-aaac-8ca2b6560ad0" providerId="ADAL" clId="{6DB0D687-C88D-4306-A291-1C75F3A322C2}" dt="2024-03-24T23:03:08.262" v="5753" actId="207"/>
        <pc:sldMkLst>
          <pc:docMk/>
          <pc:sldMk cId="1259583765" sldId="1098"/>
        </pc:sldMkLst>
        <pc:spChg chg="mod">
          <ac:chgData name="Alfred Asterjadhi" userId="39de57b9-85c0-4fd1-aaac-8ca2b6560ad0" providerId="ADAL" clId="{6DB0D687-C88D-4306-A291-1C75F3A322C2}" dt="2024-03-08T21:10:51.591" v="129" actId="20577"/>
          <ac:spMkLst>
            <pc:docMk/>
            <pc:sldMk cId="1259583765" sldId="1098"/>
            <ac:spMk id="2" creationId="{F2762690-C15C-4839-B40F-0AF3A4D89457}"/>
          </ac:spMkLst>
        </pc:spChg>
        <pc:spChg chg="mod">
          <ac:chgData name="Alfred Asterjadhi" userId="39de57b9-85c0-4fd1-aaac-8ca2b6560ad0" providerId="ADAL" clId="{6DB0D687-C88D-4306-A291-1C75F3A322C2}" dt="2024-03-09T20:18:54.568" v="1771"/>
          <ac:spMkLst>
            <pc:docMk/>
            <pc:sldMk cId="1259583765" sldId="1098"/>
            <ac:spMk id="3" creationId="{D20906E0-F900-4991-83B1-675F5B67FA2D}"/>
          </ac:spMkLst>
        </pc:spChg>
        <pc:graphicFrameChg chg="mod modGraphic">
          <ac:chgData name="Alfred Asterjadhi" userId="39de57b9-85c0-4fd1-aaac-8ca2b6560ad0" providerId="ADAL" clId="{6DB0D687-C88D-4306-A291-1C75F3A322C2}" dt="2024-03-24T23:03:08.262" v="5753" actId="207"/>
          <ac:graphicFrameMkLst>
            <pc:docMk/>
            <pc:sldMk cId="1259583765" sldId="1098"/>
            <ac:graphicFrameMk id="6" creationId="{5094FBC8-BB74-47F3-965D-16BC678F4D1D}"/>
          </ac:graphicFrameMkLst>
        </pc:graphicFrameChg>
      </pc:sldChg>
      <pc:sldChg chg="modSp add mod">
        <pc:chgData name="Alfred Asterjadhi" userId="39de57b9-85c0-4fd1-aaac-8ca2b6560ad0" providerId="ADAL" clId="{6DB0D687-C88D-4306-A291-1C75F3A322C2}" dt="2024-03-24T23:03:22.773" v="5757" actId="207"/>
        <pc:sldMkLst>
          <pc:docMk/>
          <pc:sldMk cId="950174829" sldId="1099"/>
        </pc:sldMkLst>
        <pc:spChg chg="mod">
          <ac:chgData name="Alfred Asterjadhi" userId="39de57b9-85c0-4fd1-aaac-8ca2b6560ad0" providerId="ADAL" clId="{6DB0D687-C88D-4306-A291-1C75F3A322C2}" dt="2024-03-11T04:34:10.842" v="2388" actId="20577"/>
          <ac:spMkLst>
            <pc:docMk/>
            <pc:sldMk cId="950174829" sldId="1099"/>
            <ac:spMk id="2" creationId="{F2762690-C15C-4839-B40F-0AF3A4D89457}"/>
          </ac:spMkLst>
        </pc:spChg>
        <pc:spChg chg="mod">
          <ac:chgData name="Alfred Asterjadhi" userId="39de57b9-85c0-4fd1-aaac-8ca2b6560ad0" providerId="ADAL" clId="{6DB0D687-C88D-4306-A291-1C75F3A322C2}" dt="2024-03-09T20:18:57.153" v="1773"/>
          <ac:spMkLst>
            <pc:docMk/>
            <pc:sldMk cId="950174829" sldId="1099"/>
            <ac:spMk id="3" creationId="{D20906E0-F900-4991-83B1-675F5B67FA2D}"/>
          </ac:spMkLst>
        </pc:spChg>
        <pc:graphicFrameChg chg="mod modGraphic">
          <ac:chgData name="Alfred Asterjadhi" userId="39de57b9-85c0-4fd1-aaac-8ca2b6560ad0" providerId="ADAL" clId="{6DB0D687-C88D-4306-A291-1C75F3A322C2}" dt="2024-03-24T23:03:22.773" v="5757" actId="207"/>
          <ac:graphicFrameMkLst>
            <pc:docMk/>
            <pc:sldMk cId="950174829" sldId="1099"/>
            <ac:graphicFrameMk id="6" creationId="{5094FBC8-BB74-47F3-965D-16BC678F4D1D}"/>
          </ac:graphicFrameMkLst>
        </pc:graphicFrameChg>
      </pc:sldChg>
      <pc:sldChg chg="modSp add mod">
        <pc:chgData name="Alfred Asterjadhi" userId="39de57b9-85c0-4fd1-aaac-8ca2b6560ad0" providerId="ADAL" clId="{6DB0D687-C88D-4306-A291-1C75F3A322C2}" dt="2024-03-14T06:15:28.244" v="4992" actId="207"/>
        <pc:sldMkLst>
          <pc:docMk/>
          <pc:sldMk cId="1079960312" sldId="1100"/>
        </pc:sldMkLst>
        <pc:spChg chg="mod">
          <ac:chgData name="Alfred Asterjadhi" userId="39de57b9-85c0-4fd1-aaac-8ca2b6560ad0" providerId="ADAL" clId="{6DB0D687-C88D-4306-A291-1C75F3A322C2}" dt="2024-03-14T06:12:22.696" v="4863" actId="13926"/>
          <ac:spMkLst>
            <pc:docMk/>
            <pc:sldMk cId="1079960312" sldId="1100"/>
            <ac:spMk id="2" creationId="{4B5F0D0E-8BB7-48AB-9160-728B8B3399A2}"/>
          </ac:spMkLst>
        </pc:spChg>
        <pc:spChg chg="mod">
          <ac:chgData name="Alfred Asterjadhi" userId="39de57b9-85c0-4fd1-aaac-8ca2b6560ad0" providerId="ADAL" clId="{6DB0D687-C88D-4306-A291-1C75F3A322C2}" dt="2024-03-14T06:15:28.244" v="4992" actId="207"/>
          <ac:spMkLst>
            <pc:docMk/>
            <pc:sldMk cId="1079960312" sldId="1100"/>
            <ac:spMk id="3" creationId="{DFB0BA47-D7B6-4F95-932E-A7AA615BC440}"/>
          </ac:spMkLst>
        </pc:spChg>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pChg chg="mod">
          <ac:chgData name="Alfred Asterjadhi" userId="39de57b9-85c0-4fd1-aaac-8ca2b6560ad0" providerId="ADAL" clId="{6DB0D687-C88D-4306-A291-1C75F3A322C2}" dt="2024-03-13T19:13:06.624" v="4781" actId="13926"/>
          <ac:spMkLst>
            <pc:docMk/>
            <pc:sldMk cId="2496265761" sldId="1103"/>
            <ac:spMk id="2" creationId="{4B5F0D0E-8BB7-48AB-9160-728B8B3399A2}"/>
          </ac:spMkLst>
        </pc:spChg>
        <pc:spChg chg="mod">
          <ac:chgData name="Alfred Asterjadhi" userId="39de57b9-85c0-4fd1-aaac-8ca2b6560ad0" providerId="ADAL" clId="{6DB0D687-C88D-4306-A291-1C75F3A322C2}" dt="2024-03-13T19:13:41.519" v="4785" actId="20577"/>
          <ac:spMkLst>
            <pc:docMk/>
            <pc:sldMk cId="2496265761" sldId="1103"/>
            <ac:spMk id="3" creationId="{DFB0BA47-D7B6-4F95-932E-A7AA615BC440}"/>
          </ac:spMkLst>
        </pc:spChg>
      </pc:sldChg>
      <pc:sldChg chg="modSp add mod">
        <pc:chgData name="Alfred Asterjadhi" userId="39de57b9-85c0-4fd1-aaac-8ca2b6560ad0" providerId="ADAL" clId="{6DB0D687-C88D-4306-A291-1C75F3A322C2}" dt="2024-03-14T18:41:34.603" v="5480" actId="207"/>
        <pc:sldMkLst>
          <pc:docMk/>
          <pc:sldMk cId="1019001900" sldId="1104"/>
        </pc:sldMkLst>
        <pc:spChg chg="mod">
          <ac:chgData name="Alfred Asterjadhi" userId="39de57b9-85c0-4fd1-aaac-8ca2b6560ad0" providerId="ADAL" clId="{6DB0D687-C88D-4306-A291-1C75F3A322C2}" dt="2024-03-14T18:41:20.951" v="5478" actId="13926"/>
          <ac:spMkLst>
            <pc:docMk/>
            <pc:sldMk cId="1019001900" sldId="1104"/>
            <ac:spMk id="2" creationId="{4B5F0D0E-8BB7-48AB-9160-728B8B3399A2}"/>
          </ac:spMkLst>
        </pc:spChg>
        <pc:spChg chg="mod">
          <ac:chgData name="Alfred Asterjadhi" userId="39de57b9-85c0-4fd1-aaac-8ca2b6560ad0" providerId="ADAL" clId="{6DB0D687-C88D-4306-A291-1C75F3A322C2}" dt="2024-03-14T18:41:34.603" v="5480" actId="207"/>
          <ac:spMkLst>
            <pc:docMk/>
            <pc:sldMk cId="1019001900" sldId="1104"/>
            <ac:spMk id="3" creationId="{DFB0BA47-D7B6-4F95-932E-A7AA615BC440}"/>
          </ac:spMkLst>
        </pc:spChg>
      </pc:sldChg>
      <pc:sldChg chg="modSp add mod">
        <pc:chgData name="Alfred Asterjadhi" userId="39de57b9-85c0-4fd1-aaac-8ca2b6560ad0" providerId="ADAL" clId="{6DB0D687-C88D-4306-A291-1C75F3A322C2}" dt="2024-03-15T01:00:05.853" v="5725" actId="207"/>
        <pc:sldMkLst>
          <pc:docMk/>
          <pc:sldMk cId="1371861126" sldId="1105"/>
        </pc:sldMkLst>
        <pc:spChg chg="mod">
          <ac:chgData name="Alfred Asterjadhi" userId="39de57b9-85c0-4fd1-aaac-8ca2b6560ad0" providerId="ADAL" clId="{6DB0D687-C88D-4306-A291-1C75F3A322C2}" dt="2024-03-14T18:41:42.081" v="5483" actId="13926"/>
          <ac:spMkLst>
            <pc:docMk/>
            <pc:sldMk cId="1371861126" sldId="1105"/>
            <ac:spMk id="2" creationId="{4B5F0D0E-8BB7-48AB-9160-728B8B3399A2}"/>
          </ac:spMkLst>
        </pc:spChg>
        <pc:spChg chg="mod">
          <ac:chgData name="Alfred Asterjadhi" userId="39de57b9-85c0-4fd1-aaac-8ca2b6560ad0" providerId="ADAL" clId="{6DB0D687-C88D-4306-A291-1C75F3A322C2}" dt="2024-03-15T01:00:05.853" v="5725" actId="207"/>
          <ac:spMkLst>
            <pc:docMk/>
            <pc:sldMk cId="1371861126" sldId="1105"/>
            <ac:spMk id="3" creationId="{DFB0BA47-D7B6-4F95-932E-A7AA615BC440}"/>
          </ac:spMkLst>
        </pc:spChg>
      </pc:sldChg>
      <pc:sldChg chg="modSp add mod">
        <pc:chgData name="Alfred Asterjadhi" userId="39de57b9-85c0-4fd1-aaac-8ca2b6560ad0" providerId="ADAL" clId="{6DB0D687-C88D-4306-A291-1C75F3A322C2}" dt="2024-03-11T04:34:26.762" v="2393" actId="120"/>
        <pc:sldMkLst>
          <pc:docMk/>
          <pc:sldMk cId="3533002577" sldId="1106"/>
        </pc:sldMkLst>
        <pc:spChg chg="mod">
          <ac:chgData name="Alfred Asterjadhi" userId="39de57b9-85c0-4fd1-aaac-8ca2b6560ad0" providerId="ADAL" clId="{6DB0D687-C88D-4306-A291-1C75F3A322C2}" dt="2024-03-11T04:31:23.503" v="2235" actId="20577"/>
          <ac:spMkLst>
            <pc:docMk/>
            <pc:sldMk cId="3533002577" sldId="1106"/>
            <ac:spMk id="2" creationId="{F2762690-C15C-4839-B40F-0AF3A4D89457}"/>
          </ac:spMkLst>
        </pc:spChg>
        <pc:graphicFrameChg chg="mod modGraphic">
          <ac:chgData name="Alfred Asterjadhi" userId="39de57b9-85c0-4fd1-aaac-8ca2b6560ad0" providerId="ADAL" clId="{6DB0D687-C88D-4306-A291-1C75F3A322C2}" dt="2024-03-11T04:34:26.762" v="2393" actId="120"/>
          <ac:graphicFrameMkLst>
            <pc:docMk/>
            <pc:sldMk cId="3533002577" sldId="1106"/>
            <ac:graphicFrameMk id="6" creationId="{5094FBC8-BB74-47F3-965D-16BC678F4D1D}"/>
          </ac:graphicFrameMkLst>
        </pc:graphicFrameChg>
      </pc:sldChg>
      <pc:sldChg chg="modSp add mod">
        <pc:chgData name="Alfred Asterjadhi" userId="39de57b9-85c0-4fd1-aaac-8ca2b6560ad0" providerId="ADAL" clId="{6DB0D687-C88D-4306-A291-1C75F3A322C2}" dt="2024-03-11T04:34:40.311" v="2398" actId="120"/>
        <pc:sldMkLst>
          <pc:docMk/>
          <pc:sldMk cId="1402068810" sldId="1107"/>
        </pc:sldMkLst>
        <pc:spChg chg="mod">
          <ac:chgData name="Alfred Asterjadhi" userId="39de57b9-85c0-4fd1-aaac-8ca2b6560ad0" providerId="ADAL" clId="{6DB0D687-C88D-4306-A291-1C75F3A322C2}" dt="2024-03-11T04:31:36.756" v="2238" actId="6549"/>
          <ac:spMkLst>
            <pc:docMk/>
            <pc:sldMk cId="1402068810" sldId="1107"/>
            <ac:spMk id="2" creationId="{F2762690-C15C-4839-B40F-0AF3A4D89457}"/>
          </ac:spMkLst>
        </pc:spChg>
        <pc:graphicFrameChg chg="mod modGraphic">
          <ac:chgData name="Alfred Asterjadhi" userId="39de57b9-85c0-4fd1-aaac-8ca2b6560ad0" providerId="ADAL" clId="{6DB0D687-C88D-4306-A291-1C75F3A322C2}" dt="2024-03-11T04:34:40.311" v="2398" actId="120"/>
          <ac:graphicFrameMkLst>
            <pc:docMk/>
            <pc:sldMk cId="1402068810" sldId="1107"/>
            <ac:graphicFrameMk id="6" creationId="{5094FBC8-BB74-47F3-965D-16BC678F4D1D}"/>
          </ac:graphicFrameMkLst>
        </pc:graphicFrameChg>
      </pc:sldChg>
      <pc:sldChg chg="modSp add mod">
        <pc:chgData name="Alfred Asterjadhi" userId="39de57b9-85c0-4fd1-aaac-8ca2b6560ad0" providerId="ADAL" clId="{6DB0D687-C88D-4306-A291-1C75F3A322C2}" dt="2024-03-24T23:04:42.395" v="5771" actId="207"/>
        <pc:sldMkLst>
          <pc:docMk/>
          <pc:sldMk cId="1715563082" sldId="1108"/>
        </pc:sldMkLst>
        <pc:spChg chg="mod">
          <ac:chgData name="Alfred Asterjadhi" userId="39de57b9-85c0-4fd1-aaac-8ca2b6560ad0" providerId="ADAL" clId="{6DB0D687-C88D-4306-A291-1C75F3A322C2}" dt="2024-03-11T04:32:57.409" v="2245" actId="20577"/>
          <ac:spMkLst>
            <pc:docMk/>
            <pc:sldMk cId="1715563082" sldId="1108"/>
            <ac:spMk id="2" creationId="{F2762690-C15C-4839-B40F-0AF3A4D89457}"/>
          </ac:spMkLst>
        </pc:spChg>
        <pc:graphicFrameChg chg="mod modGraphic">
          <ac:chgData name="Alfred Asterjadhi" userId="39de57b9-85c0-4fd1-aaac-8ca2b6560ad0" providerId="ADAL" clId="{6DB0D687-C88D-4306-A291-1C75F3A322C2}" dt="2024-03-24T23:04:42.395" v="5771" actId="207"/>
          <ac:graphicFrameMkLst>
            <pc:docMk/>
            <pc:sldMk cId="1715563082" sldId="1108"/>
            <ac:graphicFrameMk id="6" creationId="{5094FBC8-BB74-47F3-965D-16BC678F4D1D}"/>
          </ac:graphicFrameMkLst>
        </pc:graphicFrameChg>
      </pc:sldChg>
      <pc:sldChg chg="modSp add mod">
        <pc:chgData name="Alfred Asterjadhi" userId="39de57b9-85c0-4fd1-aaac-8ca2b6560ad0" providerId="ADAL" clId="{6DB0D687-C88D-4306-A291-1C75F3A322C2}" dt="2024-03-11T04:35:55.831" v="2424" actId="20577"/>
        <pc:sldMkLst>
          <pc:docMk/>
          <pc:sldMk cId="1840580647" sldId="1109"/>
        </pc:sldMkLst>
        <pc:spChg chg="mod">
          <ac:chgData name="Alfred Asterjadhi" userId="39de57b9-85c0-4fd1-aaac-8ca2b6560ad0" providerId="ADAL" clId="{6DB0D687-C88D-4306-A291-1C75F3A322C2}" dt="2024-03-11T04:35:55.831" v="2424" actId="20577"/>
          <ac:spMkLst>
            <pc:docMk/>
            <pc:sldMk cId="1840580647" sldId="1109"/>
            <ac:spMk id="2" creationId="{F2762690-C15C-4839-B40F-0AF3A4D89457}"/>
          </ac:spMkLst>
        </pc:spChg>
      </pc:sldChg>
      <pc:sldChg chg="modSp new mod">
        <pc:chgData name="Alfred Asterjadhi" userId="39de57b9-85c0-4fd1-aaac-8ca2b6560ad0" providerId="ADAL" clId="{6DB0D687-C88D-4306-A291-1C75F3A322C2}" dt="2024-03-12T16:20:51.327" v="4083" actId="6549"/>
        <pc:sldMkLst>
          <pc:docMk/>
          <pc:sldMk cId="750468216" sldId="1110"/>
        </pc:sldMkLst>
        <pc:spChg chg="mod">
          <ac:chgData name="Alfred Asterjadhi" userId="39de57b9-85c0-4fd1-aaac-8ca2b6560ad0" providerId="ADAL" clId="{6DB0D687-C88D-4306-A291-1C75F3A322C2}" dt="2024-03-12T05:20:36.804" v="3882" actId="20577"/>
          <ac:spMkLst>
            <pc:docMk/>
            <pc:sldMk cId="750468216" sldId="1110"/>
            <ac:spMk id="2" creationId="{6D0E78BD-EABC-A45A-7D50-9E718EE8D07D}"/>
          </ac:spMkLst>
        </pc:spChg>
        <pc:spChg chg="mod">
          <ac:chgData name="Alfred Asterjadhi" userId="39de57b9-85c0-4fd1-aaac-8ca2b6560ad0" providerId="ADAL" clId="{6DB0D687-C88D-4306-A291-1C75F3A322C2}" dt="2024-03-12T16:20:51.327" v="4083" actId="6549"/>
          <ac:spMkLst>
            <pc:docMk/>
            <pc:sldMk cId="750468216" sldId="1110"/>
            <ac:spMk id="3" creationId="{7238D357-906C-0607-293E-358D67EAC46E}"/>
          </ac:spMkLst>
        </pc:spChg>
        <pc:spChg chg="mod">
          <ac:chgData name="Alfred Asterjadhi" userId="39de57b9-85c0-4fd1-aaac-8ca2b6560ad0" providerId="ADAL" clId="{6DB0D687-C88D-4306-A291-1C75F3A322C2}" dt="2024-03-12T05:25:34.924" v="4020" actId="20577"/>
          <ac:spMkLst>
            <pc:docMk/>
            <pc:sldMk cId="750468216" sldId="1110"/>
            <ac:spMk id="6" creationId="{9C78F4C1-B1E4-B7AC-F4ED-49031F1FB118}"/>
          </ac:spMkLst>
        </pc:spChg>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pChg chg="mod">
          <ac:chgData name="Alfred Asterjadhi" userId="39de57b9-85c0-4fd1-aaac-8ca2b6560ad0" providerId="ADAL" clId="{6DB0D687-C88D-4306-A291-1C75F3A322C2}" dt="2024-03-14T18:43:36.799" v="5545" actId="20577"/>
          <ac:spMkLst>
            <pc:docMk/>
            <pc:sldMk cId="3684869715" sldId="1112"/>
            <ac:spMk id="3" creationId="{7238D357-906C-0607-293E-358D67EAC46E}"/>
          </ac:spMkLst>
        </pc:spChg>
      </pc:sldChg>
      <pc:sldChg chg="modSp add mod">
        <pc:chgData name="Alfred Asterjadhi" userId="39de57b9-85c0-4fd1-aaac-8ca2b6560ad0" providerId="ADAL" clId="{6DB0D687-C88D-4306-A291-1C75F3A322C2}" dt="2024-03-14T18:43:11.816" v="5531" actId="20577"/>
        <pc:sldMkLst>
          <pc:docMk/>
          <pc:sldMk cId="2132934075" sldId="1113"/>
        </pc:sldMkLst>
        <pc:spChg chg="mod">
          <ac:chgData name="Alfred Asterjadhi" userId="39de57b9-85c0-4fd1-aaac-8ca2b6560ad0" providerId="ADAL" clId="{6DB0D687-C88D-4306-A291-1C75F3A322C2}" dt="2024-03-14T18:43:11.816" v="5531" actId="20577"/>
          <ac:spMkLst>
            <pc:docMk/>
            <pc:sldMk cId="2132934075" sldId="1113"/>
            <ac:spMk id="3" creationId="{7238D357-906C-0607-293E-358D67EAC46E}"/>
          </ac:spMkLst>
        </pc:spChg>
      </pc:sldChg>
      <pc:sldChg chg="modSp add mod ord">
        <pc:chgData name="Alfred Asterjadhi" userId="39de57b9-85c0-4fd1-aaac-8ca2b6560ad0" providerId="ADAL" clId="{6DB0D687-C88D-4306-A291-1C75F3A322C2}" dt="2024-03-14T18:42:55.738" v="5518" actId="114"/>
        <pc:sldMkLst>
          <pc:docMk/>
          <pc:sldMk cId="2871942750" sldId="1114"/>
        </pc:sldMkLst>
        <pc:spChg chg="mod">
          <ac:chgData name="Alfred Asterjadhi" userId="39de57b9-85c0-4fd1-aaac-8ca2b6560ad0" providerId="ADAL" clId="{6DB0D687-C88D-4306-A291-1C75F3A322C2}" dt="2024-03-14T18:42:55.738" v="5518" actId="114"/>
          <ac:spMkLst>
            <pc:docMk/>
            <pc:sldMk cId="2871942750" sldId="1114"/>
            <ac:spMk id="3" creationId="{7238D357-906C-0607-293E-358D67EAC46E}"/>
          </ac:spMkLst>
        </pc:spChg>
      </pc:sldChg>
      <pc:sldChg chg="addSp modSp new mod">
        <pc:chgData name="Alfred Asterjadhi" userId="39de57b9-85c0-4fd1-aaac-8ca2b6560ad0" providerId="ADAL" clId="{6DB0D687-C88D-4306-A291-1C75F3A322C2}" dt="2024-03-14T22:20:41.787" v="5650" actId="20577"/>
        <pc:sldMkLst>
          <pc:docMk/>
          <pc:sldMk cId="1535589863" sldId="1115"/>
        </pc:sldMkLst>
        <pc:spChg chg="mod">
          <ac:chgData name="Alfred Asterjadhi" userId="39de57b9-85c0-4fd1-aaac-8ca2b6560ad0" providerId="ADAL" clId="{6DB0D687-C88D-4306-A291-1C75F3A322C2}" dt="2024-03-14T13:59:20.378" v="5232"/>
          <ac:spMkLst>
            <pc:docMk/>
            <pc:sldMk cId="1535589863" sldId="1115"/>
            <ac:spMk id="2" creationId="{BA93B9A8-A293-FAFA-E83C-79422D3B44FE}"/>
          </ac:spMkLst>
        </pc:spChg>
        <pc:spChg chg="mod">
          <ac:chgData name="Alfred Asterjadhi" userId="39de57b9-85c0-4fd1-aaac-8ca2b6560ad0" providerId="ADAL" clId="{6DB0D687-C88D-4306-A291-1C75F3A322C2}" dt="2024-03-14T22:20:41.787" v="5650" actId="20577"/>
          <ac:spMkLst>
            <pc:docMk/>
            <pc:sldMk cId="1535589863" sldId="1115"/>
            <ac:spMk id="3" creationId="{88469678-7F61-F0A5-3461-C52AA76EFC33}"/>
          </ac:spMkLst>
        </pc:spChg>
        <pc:spChg chg="add">
          <ac:chgData name="Alfred Asterjadhi" userId="39de57b9-85c0-4fd1-aaac-8ca2b6560ad0" providerId="ADAL" clId="{6DB0D687-C88D-4306-A291-1C75F3A322C2}" dt="2024-03-13T23:24:38.427" v="4858"/>
          <ac:spMkLst>
            <pc:docMk/>
            <pc:sldMk cId="1535589863" sldId="1115"/>
            <ac:spMk id="7" creationId="{F9F8AF7F-E839-9715-091F-BCFD3607D347}"/>
          </ac:spMkLst>
        </pc:spChg>
      </pc:sldChg>
      <pc:sldChg chg="modSp new mod">
        <pc:chgData name="Alfred Asterjadhi" userId="39de57b9-85c0-4fd1-aaac-8ca2b6560ad0" providerId="ADAL" clId="{6DB0D687-C88D-4306-A291-1C75F3A322C2}" dt="2024-03-14T18:42:48.106" v="5516" actId="114"/>
        <pc:sldMkLst>
          <pc:docMk/>
          <pc:sldMk cId="1267677627" sldId="1116"/>
        </pc:sldMkLst>
        <pc:spChg chg="mod">
          <ac:chgData name="Alfred Asterjadhi" userId="39de57b9-85c0-4fd1-aaac-8ca2b6560ad0" providerId="ADAL" clId="{6DB0D687-C88D-4306-A291-1C75F3A322C2}" dt="2024-03-14T06:18:02.589" v="5088"/>
          <ac:spMkLst>
            <pc:docMk/>
            <pc:sldMk cId="1267677627" sldId="1116"/>
            <ac:spMk id="2" creationId="{B5067CE3-716E-3BAC-3804-125B593FB455}"/>
          </ac:spMkLst>
        </pc:spChg>
        <pc:spChg chg="mod">
          <ac:chgData name="Alfred Asterjadhi" userId="39de57b9-85c0-4fd1-aaac-8ca2b6560ad0" providerId="ADAL" clId="{6DB0D687-C88D-4306-A291-1C75F3A322C2}" dt="2024-03-14T18:42:48.106" v="5516" actId="114"/>
          <ac:spMkLst>
            <pc:docMk/>
            <pc:sldMk cId="1267677627" sldId="1116"/>
            <ac:spMk id="3" creationId="{53EEADE1-BCB6-931B-2592-95104C011F30}"/>
          </ac:spMkLst>
        </pc:spChg>
      </pc:sldChg>
      <pc:sldMasterChg chg="modSp mod">
        <pc:chgData name="Alfred Asterjadhi" userId="39de57b9-85c0-4fd1-aaac-8ca2b6560ad0" providerId="ADAL" clId="{6DB0D687-C88D-4306-A291-1C75F3A322C2}" dt="2024-03-15T01:09:59.836" v="5727" actId="20577"/>
        <pc:sldMasterMkLst>
          <pc:docMk/>
          <pc:sldMasterMk cId="0" sldId="2147483648"/>
        </pc:sldMasterMkLst>
        <pc:spChg chg="mod">
          <ac:chgData name="Alfred Asterjadhi" userId="39de57b9-85c0-4fd1-aaac-8ca2b6560ad0" providerId="ADAL" clId="{6DB0D687-C88D-4306-A291-1C75F3A322C2}" dt="2024-03-15T01:09:59.836" v="5727" actId="20577"/>
          <ac:spMkLst>
            <pc:docMk/>
            <pc:sldMasterMk cId="0" sldId="2147483648"/>
            <ac:spMk id="10" creationId="{00000000-0000-0000-0000-000000000000}"/>
          </ac:spMkLst>
        </pc:spChg>
      </pc:sldMaster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pChg chg="mod">
          <ac:chgData name="Alfred Asterjadhi" userId="39de57b9-85c0-4fd1-aaac-8ca2b6560ad0" providerId="ADAL" clId="{71C51894-AECB-4355-931C-92463EC6D6E0}" dt="2024-04-05T00:09:24.218" v="8" actId="20577"/>
          <ac:spMkLst>
            <pc:docMk/>
            <pc:sldMk cId="0" sldId="256"/>
            <ac:spMk id="6" creationId="{00000000-0000-0000-0000-000000000000}"/>
          </ac:spMkLst>
        </pc:spChg>
        <pc:spChg chg="mod">
          <ac:chgData name="Alfred Asterjadhi" userId="39de57b9-85c0-4fd1-aaac-8ca2b6560ad0" providerId="ADAL" clId="{71C51894-AECB-4355-931C-92463EC6D6E0}" dt="2024-04-05T00:10:35.882" v="72" actId="313"/>
          <ac:spMkLst>
            <pc:docMk/>
            <pc:sldMk cId="0" sldId="256"/>
            <ac:spMk id="3073" creationId="{00000000-0000-0000-0000-000000000000}"/>
          </ac:spMkLst>
        </pc:spChg>
        <pc:spChg chg="mod">
          <ac:chgData name="Alfred Asterjadhi" userId="39de57b9-85c0-4fd1-aaac-8ca2b6560ad0" providerId="ADAL" clId="{71C51894-AECB-4355-931C-92463EC6D6E0}" dt="2024-04-05T00:11:11.856" v="75" actId="20577"/>
          <ac:spMkLst>
            <pc:docMk/>
            <pc:sldMk cId="0" sldId="256"/>
            <ac:spMk id="3074" creationId="{00000000-0000-0000-0000-000000000000}"/>
          </ac:spMkLst>
        </pc:spChg>
      </pc:sldChg>
      <pc:sldChg chg="modSp mod">
        <pc:chgData name="Alfred Asterjadhi" userId="39de57b9-85c0-4fd1-aaac-8ca2b6560ad0" providerId="ADAL" clId="{71C51894-AECB-4355-931C-92463EC6D6E0}" dt="2024-04-05T00:12:01.962" v="108" actId="20577"/>
        <pc:sldMkLst>
          <pc:docMk/>
          <pc:sldMk cId="0" sldId="257"/>
        </pc:sldMkLst>
        <pc:spChg chg="mod">
          <ac:chgData name="Alfred Asterjadhi" userId="39de57b9-85c0-4fd1-aaac-8ca2b6560ad0" providerId="ADAL" clId="{71C51894-AECB-4355-931C-92463EC6D6E0}" dt="2024-04-05T00:09:29.319" v="9"/>
          <ac:spMkLst>
            <pc:docMk/>
            <pc:sldMk cId="0" sldId="257"/>
            <ac:spMk id="7" creationId="{4565958B-DD30-4EE7-AF20-DC550898176B}"/>
          </ac:spMkLst>
        </pc:spChg>
        <pc:spChg chg="mod">
          <ac:chgData name="Alfred Asterjadhi" userId="39de57b9-85c0-4fd1-aaac-8ca2b6560ad0" providerId="ADAL" clId="{71C51894-AECB-4355-931C-92463EC6D6E0}" dt="2024-04-05T00:12:01.962" v="108" actId="20577"/>
          <ac:spMkLst>
            <pc:docMk/>
            <pc:sldMk cId="0" sldId="257"/>
            <ac:spMk id="4098" creationId="{00000000-0000-0000-0000-000000000000}"/>
          </ac:spMkLst>
        </pc:spChg>
      </pc:sldChg>
      <pc:sldChg chg="modSp mod">
        <pc:chgData name="Alfred Asterjadhi" userId="39de57b9-85c0-4fd1-aaac-8ca2b6560ad0" providerId="ADAL" clId="{71C51894-AECB-4355-931C-92463EC6D6E0}" dt="2024-04-05T00:09:32.216" v="11"/>
        <pc:sldMkLst>
          <pc:docMk/>
          <pc:sldMk cId="3254182675" sldId="258"/>
        </pc:sldMkLst>
        <pc:spChg chg="mod">
          <ac:chgData name="Alfred Asterjadhi" userId="39de57b9-85c0-4fd1-aaac-8ca2b6560ad0" providerId="ADAL" clId="{71C51894-AECB-4355-931C-92463EC6D6E0}" dt="2024-04-05T00:09:32.216" v="11"/>
          <ac:spMkLst>
            <pc:docMk/>
            <pc:sldMk cId="3254182675" sldId="258"/>
            <ac:spMk id="7" creationId="{4F62ADF5-BC8B-4EF4-B4E8-C355611EECFF}"/>
          </ac:spMkLst>
        </pc:spChg>
      </pc:sldChg>
      <pc:sldChg chg="modSp mod">
        <pc:chgData name="Alfred Asterjadhi" userId="39de57b9-85c0-4fd1-aaac-8ca2b6560ad0" providerId="ADAL" clId="{71C51894-AECB-4355-931C-92463EC6D6E0}" dt="2024-04-05T00:09:34.968" v="13"/>
        <pc:sldMkLst>
          <pc:docMk/>
          <pc:sldMk cId="3136880362" sldId="260"/>
        </pc:sldMkLst>
        <pc:spChg chg="mod">
          <ac:chgData name="Alfred Asterjadhi" userId="39de57b9-85c0-4fd1-aaac-8ca2b6560ad0" providerId="ADAL" clId="{71C51894-AECB-4355-931C-92463EC6D6E0}" dt="2024-04-05T00:09:34.968" v="13"/>
          <ac:spMkLst>
            <pc:docMk/>
            <pc:sldMk cId="3136880362" sldId="260"/>
            <ac:spMk id="7" creationId="{733EE7F5-4D25-4915-8021-FD9EE23E2C32}"/>
          </ac:spMkLst>
        </pc:spChg>
      </pc:sldChg>
      <pc:sldChg chg="modSp mod">
        <pc:chgData name="Alfred Asterjadhi" userId="39de57b9-85c0-4fd1-aaac-8ca2b6560ad0" providerId="ADAL" clId="{71C51894-AECB-4355-931C-92463EC6D6E0}" dt="2024-04-05T00:09:37.783" v="15"/>
        <pc:sldMkLst>
          <pc:docMk/>
          <pc:sldMk cId="1676196551" sldId="261"/>
        </pc:sldMkLst>
        <pc:spChg chg="mod">
          <ac:chgData name="Alfred Asterjadhi" userId="39de57b9-85c0-4fd1-aaac-8ca2b6560ad0" providerId="ADAL" clId="{71C51894-AECB-4355-931C-92463EC6D6E0}" dt="2024-04-05T00:09:37.783" v="15"/>
          <ac:spMkLst>
            <pc:docMk/>
            <pc:sldMk cId="1676196551" sldId="261"/>
            <ac:spMk id="7" creationId="{0A0F1EBF-63A8-4C75-8DB7-0D8CD44D0896}"/>
          </ac:spMkLst>
        </pc:spChg>
      </pc:sldChg>
      <pc:sldChg chg="modSp mod">
        <pc:chgData name="Alfred Asterjadhi" userId="39de57b9-85c0-4fd1-aaac-8ca2b6560ad0" providerId="ADAL" clId="{71C51894-AECB-4355-931C-92463EC6D6E0}" dt="2024-04-05T00:09:39.301" v="16"/>
        <pc:sldMkLst>
          <pc:docMk/>
          <pc:sldMk cId="2927177891" sldId="263"/>
        </pc:sldMkLst>
        <pc:spChg chg="mod">
          <ac:chgData name="Alfred Asterjadhi" userId="39de57b9-85c0-4fd1-aaac-8ca2b6560ad0" providerId="ADAL" clId="{71C51894-AECB-4355-931C-92463EC6D6E0}" dt="2024-04-05T00:09:39.301" v="16"/>
          <ac:spMkLst>
            <pc:docMk/>
            <pc:sldMk cId="2927177891" sldId="263"/>
            <ac:spMk id="9" creationId="{4BB4CFD1-21C6-467E-AB6E-3577A473F86D}"/>
          </ac:spMkLst>
        </pc:spChg>
      </pc:sldChg>
      <pc:sldChg chg="modSp mod">
        <pc:chgData name="Alfred Asterjadhi" userId="39de57b9-85c0-4fd1-aaac-8ca2b6560ad0" providerId="ADAL" clId="{71C51894-AECB-4355-931C-92463EC6D6E0}" dt="2024-04-05T00:09:40.817" v="17"/>
        <pc:sldMkLst>
          <pc:docMk/>
          <pc:sldMk cId="4277600907" sldId="264"/>
        </pc:sldMkLst>
        <pc:spChg chg="mod">
          <ac:chgData name="Alfred Asterjadhi" userId="39de57b9-85c0-4fd1-aaac-8ca2b6560ad0" providerId="ADAL" clId="{71C51894-AECB-4355-931C-92463EC6D6E0}" dt="2024-04-05T00:09:40.817" v="17"/>
          <ac:spMkLst>
            <pc:docMk/>
            <pc:sldMk cId="4277600907" sldId="264"/>
            <ac:spMk id="8" creationId="{B2C4C695-AFB3-4956-B721-DB0805BA0685}"/>
          </ac:spMkLst>
        </pc:spChg>
      </pc:sldChg>
      <pc:sldChg chg="modSp mod">
        <pc:chgData name="Alfred Asterjadhi" userId="39de57b9-85c0-4fd1-aaac-8ca2b6560ad0" providerId="ADAL" clId="{71C51894-AECB-4355-931C-92463EC6D6E0}" dt="2024-04-05T00:09:42.351" v="18"/>
        <pc:sldMkLst>
          <pc:docMk/>
          <pc:sldMk cId="2436815634" sldId="265"/>
        </pc:sldMkLst>
        <pc:spChg chg="mod">
          <ac:chgData name="Alfred Asterjadhi" userId="39de57b9-85c0-4fd1-aaac-8ca2b6560ad0" providerId="ADAL" clId="{71C51894-AECB-4355-931C-92463EC6D6E0}" dt="2024-04-05T00:09:42.351" v="18"/>
          <ac:spMkLst>
            <pc:docMk/>
            <pc:sldMk cId="2436815634" sldId="265"/>
            <ac:spMk id="9" creationId="{535943CE-0A57-43F4-9844-46B4091CBC16}"/>
          </ac:spMkLst>
        </pc:spChg>
      </pc:sldChg>
      <pc:sldChg chg="modSp mod">
        <pc:chgData name="Alfred Asterjadhi" userId="39de57b9-85c0-4fd1-aaac-8ca2b6560ad0" providerId="ADAL" clId="{71C51894-AECB-4355-931C-92463EC6D6E0}" dt="2024-04-05T00:09:44.031" v="19"/>
        <pc:sldMkLst>
          <pc:docMk/>
          <pc:sldMk cId="2400177835" sldId="266"/>
        </pc:sldMkLst>
        <pc:spChg chg="mod">
          <ac:chgData name="Alfred Asterjadhi" userId="39de57b9-85c0-4fd1-aaac-8ca2b6560ad0" providerId="ADAL" clId="{71C51894-AECB-4355-931C-92463EC6D6E0}" dt="2024-04-05T00:09:44.031" v="19"/>
          <ac:spMkLst>
            <pc:docMk/>
            <pc:sldMk cId="2400177835" sldId="266"/>
            <ac:spMk id="8" creationId="{C5505616-1CE2-43B4-878B-31634EEB6CA7}"/>
          </ac:spMkLst>
        </pc:spChg>
      </pc:sldChg>
      <pc:sldChg chg="modSp mod">
        <pc:chgData name="Alfred Asterjadhi" userId="39de57b9-85c0-4fd1-aaac-8ca2b6560ad0" providerId="ADAL" clId="{71C51894-AECB-4355-931C-92463EC6D6E0}" dt="2024-04-05T00:16:14.257" v="144" actId="20577"/>
        <pc:sldMkLst>
          <pc:docMk/>
          <pc:sldMk cId="132832093" sldId="267"/>
        </pc:sldMkLst>
        <pc:spChg chg="mod">
          <ac:chgData name="Alfred Asterjadhi" userId="39de57b9-85c0-4fd1-aaac-8ca2b6560ad0" providerId="ADAL" clId="{71C51894-AECB-4355-931C-92463EC6D6E0}" dt="2024-04-05T00:16:14.257" v="144" actId="20577"/>
          <ac:spMkLst>
            <pc:docMk/>
            <pc:sldMk cId="132832093" sldId="267"/>
            <ac:spMk id="3" creationId="{00000000-0000-0000-0000-000000000000}"/>
          </ac:spMkLst>
        </pc:spChg>
        <pc:spChg chg="mod">
          <ac:chgData name="Alfred Asterjadhi" userId="39de57b9-85c0-4fd1-aaac-8ca2b6560ad0" providerId="ADAL" clId="{71C51894-AECB-4355-931C-92463EC6D6E0}" dt="2024-04-05T00:09:55.698" v="24" actId="313"/>
          <ac:spMkLst>
            <pc:docMk/>
            <pc:sldMk cId="132832093" sldId="267"/>
            <ac:spMk id="7" creationId="{C00CAC69-BF6D-4936-9CE0-D96F88ACD748}"/>
          </ac:spMkLst>
        </pc:spChg>
      </pc:sldChg>
      <pc:sldChg chg="addSp modSp mod">
        <pc:chgData name="Alfred Asterjadhi" userId="39de57b9-85c0-4fd1-aaac-8ca2b6560ad0" providerId="ADAL" clId="{71C51894-AECB-4355-931C-92463EC6D6E0}" dt="2024-04-08T14:42:06.604" v="473" actId="207"/>
        <pc:sldMkLst>
          <pc:docMk/>
          <pc:sldMk cId="3976818858" sldId="269"/>
        </pc:sldMkLst>
        <pc:spChg chg="mod">
          <ac:chgData name="Alfred Asterjadhi" userId="39de57b9-85c0-4fd1-aaac-8ca2b6560ad0" providerId="ADAL" clId="{71C51894-AECB-4355-931C-92463EC6D6E0}" dt="2024-04-05T00:09:56.553" v="26" actId="313"/>
          <ac:spMkLst>
            <pc:docMk/>
            <pc:sldMk cId="3976818858" sldId="269"/>
            <ac:spMk id="6" creationId="{00000000-0000-0000-0000-000000000000}"/>
          </ac:spMkLst>
        </pc:spChg>
        <pc:graphicFrameChg chg="mod modGraphic">
          <ac:chgData name="Alfred Asterjadhi" userId="39de57b9-85c0-4fd1-aaac-8ca2b6560ad0" providerId="ADAL" clId="{71C51894-AECB-4355-931C-92463EC6D6E0}" dt="2024-04-08T14:42:06.604" v="473" actId="207"/>
          <ac:graphicFrameMkLst>
            <pc:docMk/>
            <pc:sldMk cId="3976818858" sldId="269"/>
            <ac:graphicFrameMk id="3" creationId="{90120863-C6A6-CC22-28FD-7D36509C8F60}"/>
          </ac:graphicFrameMkLst>
        </pc:graphicFrameChg>
        <pc:graphicFrameChg chg="add mod">
          <ac:chgData name="Alfred Asterjadhi" userId="39de57b9-85c0-4fd1-aaac-8ca2b6560ad0" providerId="ADAL" clId="{71C51894-AECB-4355-931C-92463EC6D6E0}" dt="2024-04-05T15:31:18.996" v="445"/>
          <ac:graphicFrameMkLst>
            <pc:docMk/>
            <pc:sldMk cId="3976818858" sldId="269"/>
            <ac:graphicFrameMk id="7" creationId="{00B8EDF7-9746-6F76-DF13-E110E0252D1B}"/>
          </ac:graphicFrameMkLst>
        </pc:graphicFrameChg>
      </pc:sldChg>
      <pc:sldChg chg="modSp mod">
        <pc:chgData name="Alfred Asterjadhi" userId="39de57b9-85c0-4fd1-aaac-8ca2b6560ad0" providerId="ADAL" clId="{71C51894-AECB-4355-931C-92463EC6D6E0}" dt="2024-04-05T00:09:53.478" v="20" actId="313"/>
        <pc:sldMkLst>
          <pc:docMk/>
          <pc:sldMk cId="3387863760" sldId="270"/>
        </pc:sldMkLst>
        <pc:spChg chg="mod">
          <ac:chgData name="Alfred Asterjadhi" userId="39de57b9-85c0-4fd1-aaac-8ca2b6560ad0" providerId="ADAL" clId="{71C51894-AECB-4355-931C-92463EC6D6E0}" dt="2024-04-05T00:09:53.478" v="20" actId="313"/>
          <ac:spMkLst>
            <pc:docMk/>
            <pc:sldMk cId="3387863760" sldId="270"/>
            <ac:spMk id="8" creationId="{B1C9D975-9B89-429E-A2AD-175C2CE0D83A}"/>
          </ac:spMkLst>
        </pc:spChg>
      </pc:sldChg>
      <pc:sldChg chg="modSp mod">
        <pc:chgData name="Alfred Asterjadhi" userId="39de57b9-85c0-4fd1-aaac-8ca2b6560ad0" providerId="ADAL" clId="{71C51894-AECB-4355-931C-92463EC6D6E0}" dt="2024-04-08T14:36:35.604" v="451" actId="6549"/>
        <pc:sldMkLst>
          <pc:docMk/>
          <pc:sldMk cId="2243228416" sldId="299"/>
        </pc:sldMkLst>
        <pc:spChg chg="mod">
          <ac:chgData name="Alfred Asterjadhi" userId="39de57b9-85c0-4fd1-aaac-8ca2b6560ad0" providerId="ADAL" clId="{71C51894-AECB-4355-931C-92463EC6D6E0}" dt="2024-04-08T14:36:35.604" v="451" actId="6549"/>
          <ac:spMkLst>
            <pc:docMk/>
            <pc:sldMk cId="2243228416" sldId="299"/>
            <ac:spMk id="3" creationId="{3857177C-4F12-41D1-AB93-6925069E5DB9}"/>
          </ac:spMkLst>
        </pc:spChg>
        <pc:spChg chg="mod">
          <ac:chgData name="Alfred Asterjadhi" userId="39de57b9-85c0-4fd1-aaac-8ca2b6560ad0" providerId="ADAL" clId="{71C51894-AECB-4355-931C-92463EC6D6E0}" dt="2024-04-05T00:09:56.121" v="25" actId="313"/>
          <ac:spMkLst>
            <pc:docMk/>
            <pc:sldMk cId="2243228416" sldId="299"/>
            <ac:spMk id="8" creationId="{ADA0A8BA-AA59-4AB6-9BD0-89E3B2E275F5}"/>
          </ac:spMkLst>
        </pc:spChg>
        <pc:spChg chg="mod">
          <ac:chgData name="Alfred Asterjadhi" userId="39de57b9-85c0-4fd1-aaac-8ca2b6560ad0" providerId="ADAL" clId="{71C51894-AECB-4355-931C-92463EC6D6E0}" dt="2024-04-05T00:20:01.663" v="207" actId="20577"/>
          <ac:spMkLst>
            <pc:docMk/>
            <pc:sldMk cId="2243228416" sldId="299"/>
            <ac:spMk id="17" creationId="{442A1050-6527-4B2E-A943-E125D6B48B52}"/>
          </ac:spMkLst>
        </pc:spChg>
      </pc:sldChg>
      <pc:sldChg chg="modSp mod">
        <pc:chgData name="Alfred Asterjadhi" userId="39de57b9-85c0-4fd1-aaac-8ca2b6560ad0" providerId="ADAL" clId="{71C51894-AECB-4355-931C-92463EC6D6E0}" dt="2024-04-05T00:10:33.169" v="71" actId="313"/>
        <pc:sldMkLst>
          <pc:docMk/>
          <pc:sldMk cId="1677969607" sldId="323"/>
        </pc:sldMkLst>
        <pc:spChg chg="mod">
          <ac:chgData name="Alfred Asterjadhi" userId="39de57b9-85c0-4fd1-aaac-8ca2b6560ad0" providerId="ADAL" clId="{71C51894-AECB-4355-931C-92463EC6D6E0}" dt="2024-04-05T00:10:33.169" v="71" actId="313"/>
          <ac:spMkLst>
            <pc:docMk/>
            <pc:sldMk cId="1677969607" sldId="323"/>
            <ac:spMk id="7" creationId="{247ADCDE-7164-400D-8B27-4BAED4FE7810}"/>
          </ac:spMkLst>
        </pc:spChg>
      </pc:sldChg>
      <pc:sldChg chg="modSp mod">
        <pc:chgData name="Alfred Asterjadhi" userId="39de57b9-85c0-4fd1-aaac-8ca2b6560ad0" providerId="ADAL" clId="{71C51894-AECB-4355-931C-92463EC6D6E0}" dt="2024-04-05T00:15:47.906" v="122" actId="20577"/>
        <pc:sldMkLst>
          <pc:docMk/>
          <pc:sldMk cId="1908471061" sldId="328"/>
        </pc:sldMkLst>
        <pc:spChg chg="mod">
          <ac:chgData name="Alfred Asterjadhi" userId="39de57b9-85c0-4fd1-aaac-8ca2b6560ad0" providerId="ADAL" clId="{71C51894-AECB-4355-931C-92463EC6D6E0}" dt="2024-04-05T00:15:47.906" v="122" actId="20577"/>
          <ac:spMkLst>
            <pc:docMk/>
            <pc:sldMk cId="1908471061" sldId="328"/>
            <ac:spMk id="3" creationId="{3EF9BE80-D462-4B64-8448-3B553445EDCF}"/>
          </ac:spMkLst>
        </pc:spChg>
        <pc:spChg chg="mod">
          <ac:chgData name="Alfred Asterjadhi" userId="39de57b9-85c0-4fd1-aaac-8ca2b6560ad0" providerId="ADAL" clId="{71C51894-AECB-4355-931C-92463EC6D6E0}" dt="2024-04-05T00:09:36.420" v="14"/>
          <ac:spMkLst>
            <pc:docMk/>
            <pc:sldMk cId="1908471061" sldId="328"/>
            <ac:spMk id="6" creationId="{FCA6EDD1-4720-45B9-8B18-08C7AF47C492}"/>
          </ac:spMkLst>
        </pc:spChg>
      </pc:sldChg>
      <pc:sldChg chg="modSp mod">
        <pc:chgData name="Alfred Asterjadhi" userId="39de57b9-85c0-4fd1-aaac-8ca2b6560ad0" providerId="ADAL" clId="{71C51894-AECB-4355-931C-92463EC6D6E0}" dt="2024-04-05T00:09:54.225" v="21" actId="313"/>
        <pc:sldMkLst>
          <pc:docMk/>
          <pc:sldMk cId="15571502" sldId="330"/>
        </pc:sldMkLst>
        <pc:spChg chg="mod">
          <ac:chgData name="Alfred Asterjadhi" userId="39de57b9-85c0-4fd1-aaac-8ca2b6560ad0" providerId="ADAL" clId="{71C51894-AECB-4355-931C-92463EC6D6E0}" dt="2024-04-05T00:09:54.225" v="21" actId="313"/>
          <ac:spMkLst>
            <pc:docMk/>
            <pc:sldMk cId="15571502" sldId="330"/>
            <ac:spMk id="6" creationId="{5C48BDE3-7807-417F-A4F1-5356D38590CA}"/>
          </ac:spMkLst>
        </pc:spChg>
      </pc:sldChg>
      <pc:sldChg chg="modSp mod">
        <pc:chgData name="Alfred Asterjadhi" userId="39de57b9-85c0-4fd1-aaac-8ca2b6560ad0" providerId="ADAL" clId="{71C51894-AECB-4355-931C-92463EC6D6E0}" dt="2024-04-05T00:09:54.738" v="22" actId="313"/>
        <pc:sldMkLst>
          <pc:docMk/>
          <pc:sldMk cId="3200711991" sldId="331"/>
        </pc:sldMkLst>
        <pc:spChg chg="mod">
          <ac:chgData name="Alfred Asterjadhi" userId="39de57b9-85c0-4fd1-aaac-8ca2b6560ad0" providerId="ADAL" clId="{71C51894-AECB-4355-931C-92463EC6D6E0}" dt="2024-04-05T00:09:54.738" v="22" actId="313"/>
          <ac:spMkLst>
            <pc:docMk/>
            <pc:sldMk cId="3200711991" sldId="331"/>
            <ac:spMk id="6" creationId="{C3BF5992-FFFD-4B64-900D-0590BA3C03CE}"/>
          </ac:spMkLst>
        </pc:spChg>
      </pc:sldChg>
      <pc:sldChg chg="modSp mod">
        <pc:chgData name="Alfred Asterjadhi" userId="39de57b9-85c0-4fd1-aaac-8ca2b6560ad0" providerId="ADAL" clId="{71C51894-AECB-4355-931C-92463EC6D6E0}" dt="2024-04-05T00:09:55.332" v="23" actId="313"/>
        <pc:sldMkLst>
          <pc:docMk/>
          <pc:sldMk cId="2409609221" sldId="332"/>
        </pc:sldMkLst>
        <pc:spChg chg="mod">
          <ac:chgData name="Alfred Asterjadhi" userId="39de57b9-85c0-4fd1-aaac-8ca2b6560ad0" providerId="ADAL" clId="{71C51894-AECB-4355-931C-92463EC6D6E0}" dt="2024-04-05T00:09:55.332" v="23" actId="313"/>
          <ac:spMkLst>
            <pc:docMk/>
            <pc:sldMk cId="2409609221" sldId="332"/>
            <ac:spMk id="6" creationId="{2B4D6F20-084B-4EE9-AD6D-290838010348}"/>
          </ac:spMkLst>
        </pc:spChg>
      </pc:sldChg>
      <pc:sldChg chg="modSp mod">
        <pc:chgData name="Alfred Asterjadhi" userId="39de57b9-85c0-4fd1-aaac-8ca2b6560ad0" providerId="ADAL" clId="{71C51894-AECB-4355-931C-92463EC6D6E0}" dt="2024-04-09T15:58:01.513" v="485" actId="15"/>
        <pc:sldMkLst>
          <pc:docMk/>
          <pc:sldMk cId="3843208451" sldId="333"/>
        </pc:sldMkLst>
        <pc:spChg chg="mod">
          <ac:chgData name="Alfred Asterjadhi" userId="39de57b9-85c0-4fd1-aaac-8ca2b6560ad0" providerId="ADAL" clId="{71C51894-AECB-4355-931C-92463EC6D6E0}" dt="2024-04-08T14:41:32.496" v="461" actId="207"/>
          <ac:spMkLst>
            <pc:docMk/>
            <pc:sldMk cId="3843208451" sldId="333"/>
            <ac:spMk id="2" creationId="{1790C6A9-20C4-440F-BC51-97DC4C9B7E71}"/>
          </ac:spMkLst>
        </pc:spChg>
        <pc:spChg chg="mod">
          <ac:chgData name="Alfred Asterjadhi" userId="39de57b9-85c0-4fd1-aaac-8ca2b6560ad0" providerId="ADAL" clId="{71C51894-AECB-4355-931C-92463EC6D6E0}" dt="2024-04-09T15:58:01.513" v="485" actId="15"/>
          <ac:spMkLst>
            <pc:docMk/>
            <pc:sldMk cId="3843208451" sldId="333"/>
            <ac:spMk id="3" creationId="{918D7AE7-F661-4AD4-9210-88B6E5699ED9}"/>
          </ac:spMkLst>
        </pc:spChg>
        <pc:spChg chg="mod">
          <ac:chgData name="Alfred Asterjadhi" userId="39de57b9-85c0-4fd1-aaac-8ca2b6560ad0" providerId="ADAL" clId="{71C51894-AECB-4355-931C-92463EC6D6E0}" dt="2024-04-05T00:09:30.737" v="10"/>
          <ac:spMkLst>
            <pc:docMk/>
            <pc:sldMk cId="3843208451" sldId="333"/>
            <ac:spMk id="6" creationId="{A8221584-6364-48AC-B1C3-833137C81726}"/>
          </ac:spMkLst>
        </pc:spChg>
      </pc:sldChg>
      <pc:sldChg chg="modSp mod">
        <pc:chgData name="Alfred Asterjadhi" userId="39de57b9-85c0-4fd1-aaac-8ca2b6560ad0" providerId="ADAL" clId="{71C51894-AECB-4355-931C-92463EC6D6E0}" dt="2024-04-05T00:09:33.592" v="12"/>
        <pc:sldMkLst>
          <pc:docMk/>
          <pc:sldMk cId="3977221359" sldId="340"/>
        </pc:sldMkLst>
        <pc:spChg chg="mod">
          <ac:chgData name="Alfred Asterjadhi" userId="39de57b9-85c0-4fd1-aaac-8ca2b6560ad0" providerId="ADAL" clId="{71C51894-AECB-4355-931C-92463EC6D6E0}" dt="2024-04-05T00:09:33.592" v="12"/>
          <ac:spMkLst>
            <pc:docMk/>
            <pc:sldMk cId="3977221359" sldId="340"/>
            <ac:spMk id="6" creationId="{BC264D22-EE96-4B0F-90AA-B4358FF19246}"/>
          </ac:spMkLst>
        </pc:spChg>
      </pc:sldChg>
      <pc:sldChg chg="modSp mod">
        <pc:chgData name="Alfred Asterjadhi" userId="39de57b9-85c0-4fd1-aaac-8ca2b6560ad0" providerId="ADAL" clId="{71C51894-AECB-4355-931C-92463EC6D6E0}" dt="2024-04-05T00:28:52.307" v="413" actId="13926"/>
        <pc:sldMkLst>
          <pc:docMk/>
          <pc:sldMk cId="3930036297" sldId="356"/>
        </pc:sldMkLst>
        <pc:spChg chg="mod">
          <ac:chgData name="Alfred Asterjadhi" userId="39de57b9-85c0-4fd1-aaac-8ca2b6560ad0" providerId="ADAL" clId="{71C51894-AECB-4355-931C-92463EC6D6E0}" dt="2024-04-05T00:28:52.307" v="413" actId="13926"/>
          <ac:spMkLst>
            <pc:docMk/>
            <pc:sldMk cId="3930036297" sldId="356"/>
            <ac:spMk id="2" creationId="{4B5F0D0E-8BB7-48AB-9160-728B8B3399A2}"/>
          </ac:spMkLst>
        </pc:spChg>
        <pc:spChg chg="mod">
          <ac:chgData name="Alfred Asterjadhi" userId="39de57b9-85c0-4fd1-aaac-8ca2b6560ad0" providerId="ADAL" clId="{71C51894-AECB-4355-931C-92463EC6D6E0}" dt="2024-04-05T00:28:47.419" v="412" actId="20577"/>
          <ac:spMkLst>
            <pc:docMk/>
            <pc:sldMk cId="3930036297" sldId="356"/>
            <ac:spMk id="3" creationId="{DFB0BA47-D7B6-4F95-932E-A7AA615BC440}"/>
          </ac:spMkLst>
        </pc:spChg>
        <pc:spChg chg="mod">
          <ac:chgData name="Alfred Asterjadhi" userId="39de57b9-85c0-4fd1-aaac-8ca2b6560ad0" providerId="ADAL" clId="{71C51894-AECB-4355-931C-92463EC6D6E0}" dt="2024-04-05T00:10:29.605" v="65" actId="313"/>
          <ac:spMkLst>
            <pc:docMk/>
            <pc:sldMk cId="3930036297" sldId="356"/>
            <ac:spMk id="6" creationId="{974B2026-97FB-40D2-8F22-7E6D319B4EA2}"/>
          </ac:spMkLst>
        </pc:spChg>
      </pc:sldChg>
      <pc:sldChg chg="modSp mod">
        <pc:chgData name="Alfred Asterjadhi" userId="39de57b9-85c0-4fd1-aaac-8ca2b6560ad0" providerId="ADAL" clId="{71C51894-AECB-4355-931C-92463EC6D6E0}" dt="2024-04-05T00:29:30.789" v="439" actId="5793"/>
        <pc:sldMkLst>
          <pc:docMk/>
          <pc:sldMk cId="3576977642" sldId="362"/>
        </pc:sldMkLst>
        <pc:spChg chg="mod">
          <ac:chgData name="Alfred Asterjadhi" userId="39de57b9-85c0-4fd1-aaac-8ca2b6560ad0" providerId="ADAL" clId="{71C51894-AECB-4355-931C-92463EC6D6E0}" dt="2024-04-05T00:29:27.106" v="435" actId="20577"/>
          <ac:spMkLst>
            <pc:docMk/>
            <pc:sldMk cId="3576977642" sldId="362"/>
            <ac:spMk id="2" creationId="{0EAF4D72-7EB5-22A3-403A-E095C87E6E26}"/>
          </ac:spMkLst>
        </pc:spChg>
        <pc:spChg chg="mod">
          <ac:chgData name="Alfred Asterjadhi" userId="39de57b9-85c0-4fd1-aaac-8ca2b6560ad0" providerId="ADAL" clId="{71C51894-AECB-4355-931C-92463EC6D6E0}" dt="2024-04-05T00:10:31.841" v="69" actId="313"/>
          <ac:spMkLst>
            <pc:docMk/>
            <pc:sldMk cId="3576977642" sldId="362"/>
            <ac:spMk id="6" creationId="{3DD21102-AAEB-13F6-15EC-3CBBC04B5637}"/>
          </ac:spMkLst>
        </pc:spChg>
        <pc:spChg chg="mod">
          <ac:chgData name="Alfred Asterjadhi" userId="39de57b9-85c0-4fd1-aaac-8ca2b6560ad0" providerId="ADAL" clId="{71C51894-AECB-4355-931C-92463EC6D6E0}" dt="2024-04-05T00:29:30.789" v="439" actId="5793"/>
          <ac:spMkLst>
            <pc:docMk/>
            <pc:sldMk cId="3576977642" sldId="362"/>
            <ac:spMk id="16" creationId="{CA1A1623-65F8-E7F3-860B-98677C489FFA}"/>
          </ac:spMkLst>
        </pc:spChg>
      </pc:sldChg>
      <pc:sldChg chg="modSp mod">
        <pc:chgData name="Alfred Asterjadhi" userId="39de57b9-85c0-4fd1-aaac-8ca2b6560ad0" providerId="ADAL" clId="{71C51894-AECB-4355-931C-92463EC6D6E0}" dt="2024-04-05T00:22:56.777" v="235" actId="2161"/>
        <pc:sldMkLst>
          <pc:docMk/>
          <pc:sldMk cId="2696761607" sldId="393"/>
        </pc:sldMkLst>
        <pc:spChg chg="mod">
          <ac:chgData name="Alfred Asterjadhi" userId="39de57b9-85c0-4fd1-aaac-8ca2b6560ad0" providerId="ADAL" clId="{71C51894-AECB-4355-931C-92463EC6D6E0}" dt="2024-04-05T00:09:57.186" v="27" actId="313"/>
          <ac:spMkLst>
            <pc:docMk/>
            <pc:sldMk cId="2696761607" sldId="393"/>
            <ac:spMk id="3" creationId="{D20906E0-F900-4991-83B1-675F5B67FA2D}"/>
          </ac:spMkLst>
        </pc:spChg>
        <pc:graphicFrameChg chg="modGraphic">
          <ac:chgData name="Alfred Asterjadhi" userId="39de57b9-85c0-4fd1-aaac-8ca2b6560ad0" providerId="ADAL" clId="{71C51894-AECB-4355-931C-92463EC6D6E0}" dt="2024-04-05T00:22:56.777" v="235" actId="2161"/>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71C51894-AECB-4355-931C-92463EC6D6E0}" dt="2024-04-05T00:29:19.481" v="431" actId="13926"/>
        <pc:sldMkLst>
          <pc:docMk/>
          <pc:sldMk cId="3140364693" sldId="997"/>
        </pc:sldMkLst>
        <pc:spChg chg="mod">
          <ac:chgData name="Alfred Asterjadhi" userId="39de57b9-85c0-4fd1-aaac-8ca2b6560ad0" providerId="ADAL" clId="{71C51894-AECB-4355-931C-92463EC6D6E0}" dt="2024-04-05T00:10:31.106" v="68" actId="313"/>
          <ac:spMkLst>
            <pc:docMk/>
            <pc:sldMk cId="3140364693" sldId="997"/>
            <ac:spMk id="6" creationId="{29CFE1A9-332B-2B06-C330-B9EB4742F3D1}"/>
          </ac:spMkLst>
        </pc:spChg>
        <pc:spChg chg="mod">
          <ac:chgData name="Alfred Asterjadhi" userId="39de57b9-85c0-4fd1-aaac-8ca2b6560ad0" providerId="ADAL" clId="{71C51894-AECB-4355-931C-92463EC6D6E0}" dt="2024-04-05T00:29:19.481" v="431" actId="13926"/>
          <ac:spMkLst>
            <pc:docMk/>
            <pc:sldMk cId="3140364693" sldId="997"/>
            <ac:spMk id="7" creationId="{0310814A-1E2F-57F2-C9EF-3805BE6E5DAB}"/>
          </ac:spMkLst>
        </pc:spChg>
      </pc:sldChg>
      <pc:sldChg chg="modSp mod">
        <pc:chgData name="Alfred Asterjadhi" userId="39de57b9-85c0-4fd1-aaac-8ca2b6560ad0" providerId="ADAL" clId="{71C51894-AECB-4355-931C-92463EC6D6E0}" dt="2024-04-05T00:24:01.376" v="264" actId="20577"/>
        <pc:sldMkLst>
          <pc:docMk/>
          <pc:sldMk cId="3233208257" sldId="1006"/>
        </pc:sldMkLst>
        <pc:spChg chg="mod">
          <ac:chgData name="Alfred Asterjadhi" userId="39de57b9-85c0-4fd1-aaac-8ca2b6560ad0" providerId="ADAL" clId="{71C51894-AECB-4355-931C-92463EC6D6E0}" dt="2024-04-05T00:23:51.563" v="261" actId="20577"/>
          <ac:spMkLst>
            <pc:docMk/>
            <pc:sldMk cId="3233208257" sldId="1006"/>
            <ac:spMk id="2" creationId="{4B5F0D0E-8BB7-48AB-9160-728B8B3399A2}"/>
          </ac:spMkLst>
        </pc:spChg>
        <pc:spChg chg="mod">
          <ac:chgData name="Alfred Asterjadhi" userId="39de57b9-85c0-4fd1-aaac-8ca2b6560ad0" providerId="ADAL" clId="{71C51894-AECB-4355-931C-92463EC6D6E0}" dt="2024-04-05T00:24:01.376" v="264" actId="20577"/>
          <ac:spMkLst>
            <pc:docMk/>
            <pc:sldMk cId="3233208257" sldId="1006"/>
            <ac:spMk id="3" creationId="{DFB0BA47-D7B6-4F95-932E-A7AA615BC440}"/>
          </ac:spMkLst>
        </pc:spChg>
        <pc:spChg chg="mod">
          <ac:chgData name="Alfred Asterjadhi" userId="39de57b9-85c0-4fd1-aaac-8ca2b6560ad0" providerId="ADAL" clId="{71C51894-AECB-4355-931C-92463EC6D6E0}" dt="2024-04-05T00:10:06.531" v="46" actId="313"/>
          <ac:spMkLst>
            <pc:docMk/>
            <pc:sldMk cId="3233208257" sldId="1006"/>
            <ac:spMk id="6" creationId="{974B2026-97FB-40D2-8F22-7E6D319B4EA2}"/>
          </ac:spMkLst>
        </pc:spChg>
      </pc:sldChg>
      <pc:sldChg chg="modSp mod">
        <pc:chgData name="Alfred Asterjadhi" userId="39de57b9-85c0-4fd1-aaac-8ca2b6560ad0" providerId="ADAL" clId="{71C51894-AECB-4355-931C-92463EC6D6E0}" dt="2024-04-05T00:24:16.828" v="274" actId="5793"/>
        <pc:sldMkLst>
          <pc:docMk/>
          <pc:sldMk cId="4200130042" sldId="1023"/>
        </pc:sldMkLst>
        <pc:spChg chg="mod">
          <ac:chgData name="Alfred Asterjadhi" userId="39de57b9-85c0-4fd1-aaac-8ca2b6560ad0" providerId="ADAL" clId="{71C51894-AECB-4355-931C-92463EC6D6E0}" dt="2024-04-05T00:24:07.898" v="269" actId="20577"/>
          <ac:spMkLst>
            <pc:docMk/>
            <pc:sldMk cId="4200130042" sldId="1023"/>
            <ac:spMk id="2" creationId="{E693238A-5516-3253-124C-DCED3A7D9AE2}"/>
          </ac:spMkLst>
        </pc:spChg>
        <pc:spChg chg="mod">
          <ac:chgData name="Alfred Asterjadhi" userId="39de57b9-85c0-4fd1-aaac-8ca2b6560ad0" providerId="ADAL" clId="{71C51894-AECB-4355-931C-92463EC6D6E0}" dt="2024-04-05T00:24:16.828" v="274" actId="5793"/>
          <ac:spMkLst>
            <pc:docMk/>
            <pc:sldMk cId="4200130042" sldId="1023"/>
            <ac:spMk id="3" creationId="{2682080F-BC47-47A6-E6F4-7C70F67F48F8}"/>
          </ac:spMkLst>
        </pc:spChg>
        <pc:spChg chg="mod">
          <ac:chgData name="Alfred Asterjadhi" userId="39de57b9-85c0-4fd1-aaac-8ca2b6560ad0" providerId="ADAL" clId="{71C51894-AECB-4355-931C-92463EC6D6E0}" dt="2024-04-05T00:10:15.380" v="48" actId="313"/>
          <ac:spMkLst>
            <pc:docMk/>
            <pc:sldMk cId="4200130042" sldId="1023"/>
            <ac:spMk id="6" creationId="{C0CB183D-A74D-271D-9F71-7510119753C6}"/>
          </ac:spMkLst>
        </pc:spChg>
      </pc:sldChg>
      <pc:sldChg chg="modSp mod">
        <pc:chgData name="Alfred Asterjadhi" userId="39de57b9-85c0-4fd1-aaac-8ca2b6560ad0" providerId="ADAL" clId="{71C51894-AECB-4355-931C-92463EC6D6E0}" dt="2024-04-05T00:24:47.474" v="303" actId="20577"/>
        <pc:sldMkLst>
          <pc:docMk/>
          <pc:sldMk cId="991138630" sldId="1024"/>
        </pc:sldMkLst>
        <pc:spChg chg="mod">
          <ac:chgData name="Alfred Asterjadhi" userId="39de57b9-85c0-4fd1-aaac-8ca2b6560ad0" providerId="ADAL" clId="{71C51894-AECB-4355-931C-92463EC6D6E0}" dt="2024-04-05T00:24:47.474" v="303" actId="20577"/>
          <ac:spMkLst>
            <pc:docMk/>
            <pc:sldMk cId="991138630" sldId="1024"/>
            <ac:spMk id="3" creationId="{E24D4002-4764-1FA7-1147-DE995417131A}"/>
          </ac:spMkLst>
        </pc:spChg>
        <pc:spChg chg="mod">
          <ac:chgData name="Alfred Asterjadhi" userId="39de57b9-85c0-4fd1-aaac-8ca2b6560ad0" providerId="ADAL" clId="{71C51894-AECB-4355-931C-92463EC6D6E0}" dt="2024-04-05T00:10:19.738" v="49" actId="313"/>
          <ac:spMkLst>
            <pc:docMk/>
            <pc:sldMk cId="991138630" sldId="1024"/>
            <ac:spMk id="6" creationId="{5B92EE59-C061-D8AD-02BE-EB12A707ABF5}"/>
          </ac:spMkLst>
        </pc:spChg>
      </pc:sldChg>
      <pc:sldChg chg="modSp mod">
        <pc:chgData name="Alfred Asterjadhi" userId="39de57b9-85c0-4fd1-aaac-8ca2b6560ad0" providerId="ADAL" clId="{71C51894-AECB-4355-931C-92463EC6D6E0}" dt="2024-04-05T00:24:56.101" v="308" actId="5793"/>
        <pc:sldMkLst>
          <pc:docMk/>
          <pc:sldMk cId="3287547131" sldId="1028"/>
        </pc:sldMkLst>
        <pc:spChg chg="mod">
          <ac:chgData name="Alfred Asterjadhi" userId="39de57b9-85c0-4fd1-aaac-8ca2b6560ad0" providerId="ADAL" clId="{71C51894-AECB-4355-931C-92463EC6D6E0}" dt="2024-04-05T00:10:20.449" v="50" actId="313"/>
          <ac:spMkLst>
            <pc:docMk/>
            <pc:sldMk cId="3287547131" sldId="1028"/>
            <ac:spMk id="6" creationId="{EC77C5EB-E20F-F01E-703C-08282E47E7DA}"/>
          </ac:spMkLst>
        </pc:spChg>
        <pc:spChg chg="mod">
          <ac:chgData name="Alfred Asterjadhi" userId="39de57b9-85c0-4fd1-aaac-8ca2b6560ad0" providerId="ADAL" clId="{71C51894-AECB-4355-931C-92463EC6D6E0}" dt="2024-04-05T00:24:56.101" v="308" actId="5793"/>
          <ac:spMkLst>
            <pc:docMk/>
            <pc:sldMk cId="3287547131" sldId="1028"/>
            <ac:spMk id="11" creationId="{3F0830D3-DB20-4EBA-DF7C-EE156DB7215D}"/>
          </ac:spMkLst>
        </pc:spChg>
      </pc:sldChg>
      <pc:sldChg chg="modSp mod">
        <pc:chgData name="Alfred Asterjadhi" userId="39de57b9-85c0-4fd1-aaac-8ca2b6560ad0" providerId="ADAL" clId="{71C51894-AECB-4355-931C-92463EC6D6E0}" dt="2024-04-05T00:29:35.351" v="440" actId="20577"/>
        <pc:sldMkLst>
          <pc:docMk/>
          <pc:sldMk cId="1865298196" sldId="1034"/>
        </pc:sldMkLst>
        <pc:spChg chg="mod">
          <ac:chgData name="Alfred Asterjadhi" userId="39de57b9-85c0-4fd1-aaac-8ca2b6560ad0" providerId="ADAL" clId="{71C51894-AECB-4355-931C-92463EC6D6E0}" dt="2024-04-05T00:29:35.351" v="440" actId="20577"/>
          <ac:spMkLst>
            <pc:docMk/>
            <pc:sldMk cId="1865298196" sldId="1034"/>
            <ac:spMk id="3" creationId="{32A82C14-015D-8818-0A3B-A5128A880F97}"/>
          </ac:spMkLst>
        </pc:spChg>
        <pc:spChg chg="mod">
          <ac:chgData name="Alfred Asterjadhi" userId="39de57b9-85c0-4fd1-aaac-8ca2b6560ad0" providerId="ADAL" clId="{71C51894-AECB-4355-931C-92463EC6D6E0}" dt="2024-04-05T00:10:32.394" v="70" actId="313"/>
          <ac:spMkLst>
            <pc:docMk/>
            <pc:sldMk cId="1865298196" sldId="1034"/>
            <ac:spMk id="6" creationId="{BFAF1548-C7B4-5F83-BD76-F4E3BAAA36B8}"/>
          </ac:spMkLst>
        </pc:spChg>
      </pc:sldChg>
      <pc:sldChg chg="modSp mod">
        <pc:chgData name="Alfred Asterjadhi" userId="39de57b9-85c0-4fd1-aaac-8ca2b6560ad0" providerId="ADAL" clId="{71C51894-AECB-4355-931C-92463EC6D6E0}" dt="2024-04-05T00:28:57.071" v="417" actId="5793"/>
        <pc:sldMkLst>
          <pc:docMk/>
          <pc:sldMk cId="3814028870" sldId="1039"/>
        </pc:sldMkLst>
        <pc:spChg chg="mod">
          <ac:chgData name="Alfred Asterjadhi" userId="39de57b9-85c0-4fd1-aaac-8ca2b6560ad0" providerId="ADAL" clId="{71C51894-AECB-4355-931C-92463EC6D6E0}" dt="2024-04-05T00:28:57.071" v="417" actId="5793"/>
          <ac:spMkLst>
            <pc:docMk/>
            <pc:sldMk cId="3814028870" sldId="1039"/>
            <ac:spMk id="3" creationId="{2C08B101-42DC-1716-269A-5A07B06D62DE}"/>
          </ac:spMkLst>
        </pc:spChg>
        <pc:spChg chg="mod">
          <ac:chgData name="Alfred Asterjadhi" userId="39de57b9-85c0-4fd1-aaac-8ca2b6560ad0" providerId="ADAL" clId="{71C51894-AECB-4355-931C-92463EC6D6E0}" dt="2024-04-05T00:10:30.050" v="66" actId="313"/>
          <ac:spMkLst>
            <pc:docMk/>
            <pc:sldMk cId="3814028870" sldId="1039"/>
            <ac:spMk id="6" creationId="{EC77C5EB-E20F-F01E-703C-08282E47E7DA}"/>
          </ac:spMkLst>
        </pc:spChg>
      </pc:sldChg>
      <pc:sldChg chg="modSp del mod">
        <pc:chgData name="Alfred Asterjadhi" userId="39de57b9-85c0-4fd1-aaac-8ca2b6560ad0" providerId="ADAL" clId="{71C51894-AECB-4355-931C-92463EC6D6E0}" dt="2024-04-05T00:28:30.851" v="399" actId="47"/>
        <pc:sldMkLst>
          <pc:docMk/>
          <pc:sldMk cId="4237730190" sldId="1063"/>
        </pc:sldMkLst>
        <pc:spChg chg="mod">
          <ac:chgData name="Alfred Asterjadhi" userId="39de57b9-85c0-4fd1-aaac-8ca2b6560ad0" providerId="ADAL" clId="{71C51894-AECB-4355-931C-92463EC6D6E0}" dt="2024-04-05T00:10:25.010" v="57" actId="313"/>
          <ac:spMkLst>
            <pc:docMk/>
            <pc:sldMk cId="4237730190" sldId="1063"/>
            <ac:spMk id="6" creationId="{974B2026-97FB-40D2-8F22-7E6D319B4EA2}"/>
          </ac:spMkLst>
        </pc:spChg>
      </pc:sldChg>
      <pc:sldChg chg="modSp del mod">
        <pc:chgData name="Alfred Asterjadhi" userId="39de57b9-85c0-4fd1-aaac-8ca2b6560ad0" providerId="ADAL" clId="{71C51894-AECB-4355-931C-92463EC6D6E0}" dt="2024-04-05T00:28:31.755" v="400" actId="47"/>
        <pc:sldMkLst>
          <pc:docMk/>
          <pc:sldMk cId="755068326" sldId="1064"/>
        </pc:sldMkLst>
        <pc:spChg chg="mod">
          <ac:chgData name="Alfred Asterjadhi" userId="39de57b9-85c0-4fd1-aaac-8ca2b6560ad0" providerId="ADAL" clId="{71C51894-AECB-4355-931C-92463EC6D6E0}" dt="2024-04-05T00:10:25.593" v="58" actId="313"/>
          <ac:spMkLst>
            <pc:docMk/>
            <pc:sldMk cId="755068326" sldId="1064"/>
            <ac:spMk id="6" creationId="{974B2026-97FB-40D2-8F22-7E6D319B4EA2}"/>
          </ac:spMkLst>
        </pc:spChg>
      </pc:sldChg>
      <pc:sldChg chg="addSp delSp modSp mod chgLayout">
        <pc:chgData name="Alfred Asterjadhi" userId="39de57b9-85c0-4fd1-aaac-8ca2b6560ad0" providerId="ADAL" clId="{71C51894-AECB-4355-931C-92463EC6D6E0}" dt="2024-04-05T00:29:11.258" v="426" actId="404"/>
        <pc:sldMkLst>
          <pc:docMk/>
          <pc:sldMk cId="1268796722" sldId="1069"/>
        </pc:sldMkLst>
        <pc:spChg chg="mod ord">
          <ac:chgData name="Alfred Asterjadhi" userId="39de57b9-85c0-4fd1-aaac-8ca2b6560ad0" providerId="ADAL" clId="{71C51894-AECB-4355-931C-92463EC6D6E0}" dt="2024-04-05T00:29:08.576" v="424" actId="6264"/>
          <ac:spMkLst>
            <pc:docMk/>
            <pc:sldMk cId="1268796722" sldId="1069"/>
            <ac:spMk id="2" creationId="{CBB6BE89-725C-7287-F96F-BE5358133A36}"/>
          </ac:spMkLst>
        </pc:spChg>
        <pc:spChg chg="mod ord">
          <ac:chgData name="Alfred Asterjadhi" userId="39de57b9-85c0-4fd1-aaac-8ca2b6560ad0" providerId="ADAL" clId="{71C51894-AECB-4355-931C-92463EC6D6E0}" dt="2024-04-05T00:29:11.258" v="426" actId="404"/>
          <ac:spMkLst>
            <pc:docMk/>
            <pc:sldMk cId="1268796722" sldId="1069"/>
            <ac:spMk id="3" creationId="{D1358E1A-E185-4489-03F1-1A1A550D7AE4}"/>
          </ac:spMkLst>
        </pc:spChg>
        <pc:spChg chg="mod ord">
          <ac:chgData name="Alfred Asterjadhi" userId="39de57b9-85c0-4fd1-aaac-8ca2b6560ad0" providerId="ADAL" clId="{71C51894-AECB-4355-931C-92463EC6D6E0}" dt="2024-04-05T00:29:08.576" v="424" actId="6264"/>
          <ac:spMkLst>
            <pc:docMk/>
            <pc:sldMk cId="1268796722" sldId="1069"/>
            <ac:spMk id="4" creationId="{BCFFF57D-0E48-546B-59BA-5601D173EFEE}"/>
          </ac:spMkLst>
        </pc:spChg>
        <pc:spChg chg="mod ord">
          <ac:chgData name="Alfred Asterjadhi" userId="39de57b9-85c0-4fd1-aaac-8ca2b6560ad0" providerId="ADAL" clId="{71C51894-AECB-4355-931C-92463EC6D6E0}" dt="2024-04-05T00:29:08.576" v="424" actId="6264"/>
          <ac:spMkLst>
            <pc:docMk/>
            <pc:sldMk cId="1268796722" sldId="1069"/>
            <ac:spMk id="5" creationId="{63AE84AE-D2E6-0A98-7574-B4E54BCA4CC6}"/>
          </ac:spMkLst>
        </pc:spChg>
        <pc:spChg chg="mod ord">
          <ac:chgData name="Alfred Asterjadhi" userId="39de57b9-85c0-4fd1-aaac-8ca2b6560ad0" providerId="ADAL" clId="{71C51894-AECB-4355-931C-92463EC6D6E0}" dt="2024-04-05T00:29:08.576" v="424" actId="6264"/>
          <ac:spMkLst>
            <pc:docMk/>
            <pc:sldMk cId="1268796722" sldId="1069"/>
            <ac:spMk id="6" creationId="{A843F1B1-22CD-3B09-326F-EF9071A68CDB}"/>
          </ac:spMkLst>
        </pc:spChg>
        <pc:spChg chg="add del mod">
          <ac:chgData name="Alfred Asterjadhi" userId="39de57b9-85c0-4fd1-aaac-8ca2b6560ad0" providerId="ADAL" clId="{71C51894-AECB-4355-931C-92463EC6D6E0}" dt="2024-04-05T00:29:08.576" v="424" actId="6264"/>
          <ac:spMkLst>
            <pc:docMk/>
            <pc:sldMk cId="1268796722" sldId="1069"/>
            <ac:spMk id="7" creationId="{958663ED-31AA-BC8A-0C46-E06679E359CB}"/>
          </ac:spMkLst>
        </pc:spChg>
        <pc:spChg chg="add del mod">
          <ac:chgData name="Alfred Asterjadhi" userId="39de57b9-85c0-4fd1-aaac-8ca2b6560ad0" providerId="ADAL" clId="{71C51894-AECB-4355-931C-92463EC6D6E0}" dt="2024-04-05T00:29:08.576" v="424" actId="6264"/>
          <ac:spMkLst>
            <pc:docMk/>
            <pc:sldMk cId="1268796722" sldId="1069"/>
            <ac:spMk id="8" creationId="{CC7AC273-421B-7D64-BFFA-D9B802EEC713}"/>
          </ac:spMkLst>
        </pc:spChg>
        <pc:spChg chg="add del mod">
          <ac:chgData name="Alfred Asterjadhi" userId="39de57b9-85c0-4fd1-aaac-8ca2b6560ad0" providerId="ADAL" clId="{71C51894-AECB-4355-931C-92463EC6D6E0}" dt="2024-04-05T00:29:08.576" v="424" actId="6264"/>
          <ac:spMkLst>
            <pc:docMk/>
            <pc:sldMk cId="1268796722" sldId="1069"/>
            <ac:spMk id="9" creationId="{F0D8F467-7BAA-1B61-475F-A8E50BDD920D}"/>
          </ac:spMkLst>
        </pc:spChg>
        <pc:spChg chg="add del mod">
          <ac:chgData name="Alfred Asterjadhi" userId="39de57b9-85c0-4fd1-aaac-8ca2b6560ad0" providerId="ADAL" clId="{71C51894-AECB-4355-931C-92463EC6D6E0}" dt="2024-04-05T00:29:08.576" v="424" actId="6264"/>
          <ac:spMkLst>
            <pc:docMk/>
            <pc:sldMk cId="1268796722" sldId="1069"/>
            <ac:spMk id="10" creationId="{C6A87B21-207F-7BD3-A9B5-587C81FF24CB}"/>
          </ac:spMkLst>
        </pc:spChg>
        <pc:spChg chg="add del mod">
          <ac:chgData name="Alfred Asterjadhi" userId="39de57b9-85c0-4fd1-aaac-8ca2b6560ad0" providerId="ADAL" clId="{71C51894-AECB-4355-931C-92463EC6D6E0}" dt="2024-04-05T00:29:08.576" v="424" actId="6264"/>
          <ac:spMkLst>
            <pc:docMk/>
            <pc:sldMk cId="1268796722" sldId="1069"/>
            <ac:spMk id="11" creationId="{48365C62-762B-F0CE-C280-FBC134B9915C}"/>
          </ac:spMkLst>
        </pc:spChg>
      </pc:sldChg>
      <pc:sldChg chg="modSp mod">
        <pc:chgData name="Alfred Asterjadhi" userId="39de57b9-85c0-4fd1-aaac-8ca2b6560ad0" providerId="ADAL" clId="{71C51894-AECB-4355-931C-92463EC6D6E0}" dt="2024-04-05T00:25:16.334" v="318" actId="20577"/>
        <pc:sldMkLst>
          <pc:docMk/>
          <pc:sldMk cId="86469410" sldId="1081"/>
        </pc:sldMkLst>
        <pc:spChg chg="mod">
          <ac:chgData name="Alfred Asterjadhi" userId="39de57b9-85c0-4fd1-aaac-8ca2b6560ad0" providerId="ADAL" clId="{71C51894-AECB-4355-931C-92463EC6D6E0}" dt="2024-04-05T00:25:01.602" v="309" actId="13926"/>
          <ac:spMkLst>
            <pc:docMk/>
            <pc:sldMk cId="86469410" sldId="1081"/>
            <ac:spMk id="2" creationId="{4B5F0D0E-8BB7-48AB-9160-728B8B3399A2}"/>
          </ac:spMkLst>
        </pc:spChg>
        <pc:spChg chg="mod">
          <ac:chgData name="Alfred Asterjadhi" userId="39de57b9-85c0-4fd1-aaac-8ca2b6560ad0" providerId="ADAL" clId="{71C51894-AECB-4355-931C-92463EC6D6E0}" dt="2024-04-05T00:25:16.334" v="318" actId="20577"/>
          <ac:spMkLst>
            <pc:docMk/>
            <pc:sldMk cId="86469410" sldId="1081"/>
            <ac:spMk id="3" creationId="{DFB0BA47-D7B6-4F95-932E-A7AA615BC440}"/>
          </ac:spMkLst>
        </pc:spChg>
        <pc:spChg chg="mod">
          <ac:chgData name="Alfred Asterjadhi" userId="39de57b9-85c0-4fd1-aaac-8ca2b6560ad0" providerId="ADAL" clId="{71C51894-AECB-4355-931C-92463EC6D6E0}" dt="2024-04-05T00:10:21.682" v="51" actId="313"/>
          <ac:spMkLst>
            <pc:docMk/>
            <pc:sldMk cId="86469410" sldId="1081"/>
            <ac:spMk id="6" creationId="{974B2026-97FB-40D2-8F22-7E6D319B4EA2}"/>
          </ac:spMkLst>
        </pc:spChg>
      </pc:sldChg>
      <pc:sldChg chg="modSp mod">
        <pc:chgData name="Alfred Asterjadhi" userId="39de57b9-85c0-4fd1-aaac-8ca2b6560ad0" providerId="ADAL" clId="{71C51894-AECB-4355-931C-92463EC6D6E0}" dt="2024-04-05T00:26:04.279" v="345"/>
        <pc:sldMkLst>
          <pc:docMk/>
          <pc:sldMk cId="241393342" sldId="1082"/>
        </pc:sldMkLst>
        <pc:spChg chg="mod">
          <ac:chgData name="Alfred Asterjadhi" userId="39de57b9-85c0-4fd1-aaac-8ca2b6560ad0" providerId="ADAL" clId="{71C51894-AECB-4355-931C-92463EC6D6E0}" dt="2024-04-05T00:25:24.329" v="320" actId="13926"/>
          <ac:spMkLst>
            <pc:docMk/>
            <pc:sldMk cId="241393342" sldId="1082"/>
            <ac:spMk id="2" creationId="{4B5F0D0E-8BB7-48AB-9160-728B8B3399A2}"/>
          </ac:spMkLst>
        </pc:spChg>
        <pc:spChg chg="mod">
          <ac:chgData name="Alfred Asterjadhi" userId="39de57b9-85c0-4fd1-aaac-8ca2b6560ad0" providerId="ADAL" clId="{71C51894-AECB-4355-931C-92463EC6D6E0}" dt="2024-04-05T00:26:04.279" v="345"/>
          <ac:spMkLst>
            <pc:docMk/>
            <pc:sldMk cId="241393342" sldId="1082"/>
            <ac:spMk id="3" creationId="{DFB0BA47-D7B6-4F95-932E-A7AA615BC440}"/>
          </ac:spMkLst>
        </pc:spChg>
        <pc:spChg chg="mod">
          <ac:chgData name="Alfred Asterjadhi" userId="39de57b9-85c0-4fd1-aaac-8ca2b6560ad0" providerId="ADAL" clId="{71C51894-AECB-4355-931C-92463EC6D6E0}" dt="2024-04-05T00:10:22.249" v="52" actId="313"/>
          <ac:spMkLst>
            <pc:docMk/>
            <pc:sldMk cId="241393342" sldId="1082"/>
            <ac:spMk id="6" creationId="{974B2026-97FB-40D2-8F22-7E6D319B4EA2}"/>
          </ac:spMkLst>
        </pc:spChg>
      </pc:sldChg>
      <pc:sldChg chg="modSp del mod">
        <pc:chgData name="Alfred Asterjadhi" userId="39de57b9-85c0-4fd1-aaac-8ca2b6560ad0" providerId="ADAL" clId="{71C51894-AECB-4355-931C-92463EC6D6E0}" dt="2024-04-05T00:23:07.369" v="240" actId="47"/>
        <pc:sldMkLst>
          <pc:docMk/>
          <pc:sldMk cId="695106843" sldId="1084"/>
        </pc:sldMkLst>
        <pc:spChg chg="mod">
          <ac:chgData name="Alfred Asterjadhi" userId="39de57b9-85c0-4fd1-aaac-8ca2b6560ad0" providerId="ADAL" clId="{71C51894-AECB-4355-931C-92463EC6D6E0}" dt="2024-04-05T00:09:59.930" v="32" actId="313"/>
          <ac:spMkLst>
            <pc:docMk/>
            <pc:sldMk cId="695106843" sldId="1084"/>
            <ac:spMk id="3" creationId="{D20906E0-F900-4991-83B1-675F5B67FA2D}"/>
          </ac:spMkLst>
        </pc:spChg>
      </pc:sldChg>
      <pc:sldChg chg="modSp del mod">
        <pc:chgData name="Alfred Asterjadhi" userId="39de57b9-85c0-4fd1-aaac-8ca2b6560ad0" providerId="ADAL" clId="{71C51894-AECB-4355-931C-92463EC6D6E0}" dt="2024-04-05T00:23:10.834" v="243" actId="47"/>
        <pc:sldMkLst>
          <pc:docMk/>
          <pc:sldMk cId="2138583481" sldId="1085"/>
        </pc:sldMkLst>
        <pc:spChg chg="mod">
          <ac:chgData name="Alfred Asterjadhi" userId="39de57b9-85c0-4fd1-aaac-8ca2b6560ad0" providerId="ADAL" clId="{71C51894-AECB-4355-931C-92463EC6D6E0}" dt="2024-04-05T00:10:01.465" v="35" actId="313"/>
          <ac:spMkLst>
            <pc:docMk/>
            <pc:sldMk cId="2138583481" sldId="1085"/>
            <ac:spMk id="3" creationId="{D20906E0-F900-4991-83B1-675F5B67FA2D}"/>
          </ac:spMkLst>
        </pc:spChg>
      </pc:sldChg>
      <pc:sldChg chg="modSp del mod">
        <pc:chgData name="Alfred Asterjadhi" userId="39de57b9-85c0-4fd1-aaac-8ca2b6560ad0" providerId="ADAL" clId="{71C51894-AECB-4355-931C-92463EC6D6E0}" dt="2024-04-05T00:23:02.657" v="236" actId="47"/>
        <pc:sldMkLst>
          <pc:docMk/>
          <pc:sldMk cId="427559049" sldId="1086"/>
        </pc:sldMkLst>
        <pc:spChg chg="mod">
          <ac:chgData name="Alfred Asterjadhi" userId="39de57b9-85c0-4fd1-aaac-8ca2b6560ad0" providerId="ADAL" clId="{71C51894-AECB-4355-931C-92463EC6D6E0}" dt="2024-04-05T00:09:57.730" v="28" actId="313"/>
          <ac:spMkLst>
            <pc:docMk/>
            <pc:sldMk cId="427559049" sldId="1086"/>
            <ac:spMk id="3" creationId="{D20906E0-F900-4991-83B1-675F5B67FA2D}"/>
          </ac:spMkLst>
        </pc:spChg>
      </pc:sldChg>
      <pc:sldChg chg="modSp del mod">
        <pc:chgData name="Alfred Asterjadhi" userId="39de57b9-85c0-4fd1-aaac-8ca2b6560ad0" providerId="ADAL" clId="{71C51894-AECB-4355-931C-92463EC6D6E0}" dt="2024-04-05T00:23:03.841" v="237" actId="47"/>
        <pc:sldMkLst>
          <pc:docMk/>
          <pc:sldMk cId="2696388017" sldId="1087"/>
        </pc:sldMkLst>
        <pc:spChg chg="mod">
          <ac:chgData name="Alfred Asterjadhi" userId="39de57b9-85c0-4fd1-aaac-8ca2b6560ad0" providerId="ADAL" clId="{71C51894-AECB-4355-931C-92463EC6D6E0}" dt="2024-04-05T00:09:58.218" v="29" actId="313"/>
          <ac:spMkLst>
            <pc:docMk/>
            <pc:sldMk cId="2696388017" sldId="1087"/>
            <ac:spMk id="3" creationId="{D20906E0-F900-4991-83B1-675F5B67FA2D}"/>
          </ac:spMkLst>
        </pc:spChg>
      </pc:sldChg>
      <pc:sldChg chg="modSp del mod">
        <pc:chgData name="Alfred Asterjadhi" userId="39de57b9-85c0-4fd1-aaac-8ca2b6560ad0" providerId="ADAL" clId="{71C51894-AECB-4355-931C-92463EC6D6E0}" dt="2024-04-05T00:23:05.209" v="238" actId="47"/>
        <pc:sldMkLst>
          <pc:docMk/>
          <pc:sldMk cId="2082127564" sldId="1088"/>
        </pc:sldMkLst>
        <pc:spChg chg="mod">
          <ac:chgData name="Alfred Asterjadhi" userId="39de57b9-85c0-4fd1-aaac-8ca2b6560ad0" providerId="ADAL" clId="{71C51894-AECB-4355-931C-92463EC6D6E0}" dt="2024-04-05T00:09:58.721" v="30" actId="313"/>
          <ac:spMkLst>
            <pc:docMk/>
            <pc:sldMk cId="2082127564" sldId="1088"/>
            <ac:spMk id="3" creationId="{D20906E0-F900-4991-83B1-675F5B67FA2D}"/>
          </ac:spMkLst>
        </pc:spChg>
      </pc:sldChg>
      <pc:sldChg chg="modSp del mod">
        <pc:chgData name="Alfred Asterjadhi" userId="39de57b9-85c0-4fd1-aaac-8ca2b6560ad0" providerId="ADAL" clId="{71C51894-AECB-4355-931C-92463EC6D6E0}" dt="2024-04-05T00:23:06.400" v="239" actId="47"/>
        <pc:sldMkLst>
          <pc:docMk/>
          <pc:sldMk cId="2042963422" sldId="1089"/>
        </pc:sldMkLst>
        <pc:spChg chg="mod">
          <ac:chgData name="Alfred Asterjadhi" userId="39de57b9-85c0-4fd1-aaac-8ca2b6560ad0" providerId="ADAL" clId="{71C51894-AECB-4355-931C-92463EC6D6E0}" dt="2024-04-05T00:09:59.394" v="31" actId="313"/>
          <ac:spMkLst>
            <pc:docMk/>
            <pc:sldMk cId="2042963422" sldId="1089"/>
            <ac:spMk id="3" creationId="{D20906E0-F900-4991-83B1-675F5B67FA2D}"/>
          </ac:spMkLst>
        </pc:spChg>
      </pc:sldChg>
      <pc:sldChg chg="modSp del mod">
        <pc:chgData name="Alfred Asterjadhi" userId="39de57b9-85c0-4fd1-aaac-8ca2b6560ad0" providerId="ADAL" clId="{71C51894-AECB-4355-931C-92463EC6D6E0}" dt="2024-04-05T00:23:22.837" v="253" actId="47"/>
        <pc:sldMkLst>
          <pc:docMk/>
          <pc:sldMk cId="1787302382" sldId="1090"/>
        </pc:sldMkLst>
        <pc:spChg chg="mod">
          <ac:chgData name="Alfred Asterjadhi" userId="39de57b9-85c0-4fd1-aaac-8ca2b6560ad0" providerId="ADAL" clId="{71C51894-AECB-4355-931C-92463EC6D6E0}" dt="2024-04-05T00:10:06.057" v="45" actId="313"/>
          <ac:spMkLst>
            <pc:docMk/>
            <pc:sldMk cId="1787302382" sldId="1090"/>
            <ac:spMk id="3" creationId="{D20906E0-F900-4991-83B1-675F5B67FA2D}"/>
          </ac:spMkLst>
        </pc:spChg>
      </pc:sldChg>
      <pc:sldChg chg="modSp del mod">
        <pc:chgData name="Alfred Asterjadhi" userId="39de57b9-85c0-4fd1-aaac-8ca2b6560ad0" providerId="ADAL" clId="{71C51894-AECB-4355-931C-92463EC6D6E0}" dt="2024-04-05T00:23:08.753" v="241" actId="47"/>
        <pc:sldMkLst>
          <pc:docMk/>
          <pc:sldMk cId="387064649" sldId="1091"/>
        </pc:sldMkLst>
        <pc:spChg chg="mod">
          <ac:chgData name="Alfred Asterjadhi" userId="39de57b9-85c0-4fd1-aaac-8ca2b6560ad0" providerId="ADAL" clId="{71C51894-AECB-4355-931C-92463EC6D6E0}" dt="2024-04-05T00:10:00.425" v="33" actId="313"/>
          <ac:spMkLst>
            <pc:docMk/>
            <pc:sldMk cId="387064649" sldId="1091"/>
            <ac:spMk id="3" creationId="{D20906E0-F900-4991-83B1-675F5B67FA2D}"/>
          </ac:spMkLst>
        </pc:spChg>
      </pc:sldChg>
      <pc:sldChg chg="modSp del mod">
        <pc:chgData name="Alfred Asterjadhi" userId="39de57b9-85c0-4fd1-aaac-8ca2b6560ad0" providerId="ADAL" clId="{71C51894-AECB-4355-931C-92463EC6D6E0}" dt="2024-04-05T00:23:09.819" v="242" actId="47"/>
        <pc:sldMkLst>
          <pc:docMk/>
          <pc:sldMk cId="496318644" sldId="1092"/>
        </pc:sldMkLst>
        <pc:spChg chg="mod">
          <ac:chgData name="Alfred Asterjadhi" userId="39de57b9-85c0-4fd1-aaac-8ca2b6560ad0" providerId="ADAL" clId="{71C51894-AECB-4355-931C-92463EC6D6E0}" dt="2024-04-05T00:10:00.945" v="34" actId="313"/>
          <ac:spMkLst>
            <pc:docMk/>
            <pc:sldMk cId="496318644" sldId="1092"/>
            <ac:spMk id="3" creationId="{D20906E0-F900-4991-83B1-675F5B67FA2D}"/>
          </ac:spMkLst>
        </pc:spChg>
      </pc:sldChg>
      <pc:sldChg chg="modSp del mod">
        <pc:chgData name="Alfred Asterjadhi" userId="39de57b9-85c0-4fd1-aaac-8ca2b6560ad0" providerId="ADAL" clId="{71C51894-AECB-4355-931C-92463EC6D6E0}" dt="2024-04-05T00:28:27.168" v="396" actId="47"/>
        <pc:sldMkLst>
          <pc:docMk/>
          <pc:sldMk cId="3174241725" sldId="1093"/>
        </pc:sldMkLst>
        <pc:spChg chg="mod">
          <ac:chgData name="Alfred Asterjadhi" userId="39de57b9-85c0-4fd1-aaac-8ca2b6560ad0" providerId="ADAL" clId="{71C51894-AECB-4355-931C-92463EC6D6E0}" dt="2024-04-05T00:10:23.257" v="54" actId="313"/>
          <ac:spMkLst>
            <pc:docMk/>
            <pc:sldMk cId="3174241725" sldId="1093"/>
            <ac:spMk id="6" creationId="{974B2026-97FB-40D2-8F22-7E6D319B4EA2}"/>
          </ac:spMkLst>
        </pc:spChg>
      </pc:sldChg>
      <pc:sldChg chg="modSp del mod">
        <pc:chgData name="Alfred Asterjadhi" userId="39de57b9-85c0-4fd1-aaac-8ca2b6560ad0" providerId="ADAL" clId="{71C51894-AECB-4355-931C-92463EC6D6E0}" dt="2024-04-05T00:28:28.487" v="397" actId="47"/>
        <pc:sldMkLst>
          <pc:docMk/>
          <pc:sldMk cId="888791386" sldId="1094"/>
        </pc:sldMkLst>
        <pc:spChg chg="mod">
          <ac:chgData name="Alfred Asterjadhi" userId="39de57b9-85c0-4fd1-aaac-8ca2b6560ad0" providerId="ADAL" clId="{71C51894-AECB-4355-931C-92463EC6D6E0}" dt="2024-04-05T00:10:23.753" v="55" actId="313"/>
          <ac:spMkLst>
            <pc:docMk/>
            <pc:sldMk cId="888791386" sldId="1094"/>
            <ac:spMk id="6" creationId="{974B2026-97FB-40D2-8F22-7E6D319B4EA2}"/>
          </ac:spMkLst>
        </pc:spChg>
      </pc:sldChg>
      <pc:sldChg chg="modSp del mod">
        <pc:chgData name="Alfred Asterjadhi" userId="39de57b9-85c0-4fd1-aaac-8ca2b6560ad0" providerId="ADAL" clId="{71C51894-AECB-4355-931C-92463EC6D6E0}" dt="2024-04-05T00:23:11.841" v="244" actId="47"/>
        <pc:sldMkLst>
          <pc:docMk/>
          <pc:sldMk cId="1539101784" sldId="1095"/>
        </pc:sldMkLst>
        <pc:spChg chg="mod">
          <ac:chgData name="Alfred Asterjadhi" userId="39de57b9-85c0-4fd1-aaac-8ca2b6560ad0" providerId="ADAL" clId="{71C51894-AECB-4355-931C-92463EC6D6E0}" dt="2024-04-05T00:10:01.913" v="36" actId="313"/>
          <ac:spMkLst>
            <pc:docMk/>
            <pc:sldMk cId="1539101784" sldId="1095"/>
            <ac:spMk id="3" creationId="{D20906E0-F900-4991-83B1-675F5B67FA2D}"/>
          </ac:spMkLst>
        </pc:spChg>
      </pc:sldChg>
      <pc:sldChg chg="modSp del mod">
        <pc:chgData name="Alfred Asterjadhi" userId="39de57b9-85c0-4fd1-aaac-8ca2b6560ad0" providerId="ADAL" clId="{71C51894-AECB-4355-931C-92463EC6D6E0}" dt="2024-04-05T00:23:12.848" v="245" actId="47"/>
        <pc:sldMkLst>
          <pc:docMk/>
          <pc:sldMk cId="1266343830" sldId="1096"/>
        </pc:sldMkLst>
        <pc:spChg chg="mod">
          <ac:chgData name="Alfred Asterjadhi" userId="39de57b9-85c0-4fd1-aaac-8ca2b6560ad0" providerId="ADAL" clId="{71C51894-AECB-4355-931C-92463EC6D6E0}" dt="2024-04-05T00:10:02.331" v="37" actId="313"/>
          <ac:spMkLst>
            <pc:docMk/>
            <pc:sldMk cId="1266343830" sldId="1096"/>
            <ac:spMk id="3" creationId="{D20906E0-F900-4991-83B1-675F5B67FA2D}"/>
          </ac:spMkLst>
        </pc:spChg>
      </pc:sldChg>
      <pc:sldChg chg="modSp del mod">
        <pc:chgData name="Alfred Asterjadhi" userId="39de57b9-85c0-4fd1-aaac-8ca2b6560ad0" providerId="ADAL" clId="{71C51894-AECB-4355-931C-92463EC6D6E0}" dt="2024-04-05T00:23:14.979" v="247" actId="47"/>
        <pc:sldMkLst>
          <pc:docMk/>
          <pc:sldMk cId="915975408" sldId="1097"/>
        </pc:sldMkLst>
        <pc:spChg chg="mod">
          <ac:chgData name="Alfred Asterjadhi" userId="39de57b9-85c0-4fd1-aaac-8ca2b6560ad0" providerId="ADAL" clId="{71C51894-AECB-4355-931C-92463EC6D6E0}" dt="2024-04-05T00:10:03.169" v="39" actId="313"/>
          <ac:spMkLst>
            <pc:docMk/>
            <pc:sldMk cId="915975408" sldId="1097"/>
            <ac:spMk id="3" creationId="{D20906E0-F900-4991-83B1-675F5B67FA2D}"/>
          </ac:spMkLst>
        </pc:spChg>
      </pc:sldChg>
      <pc:sldChg chg="modSp del mod">
        <pc:chgData name="Alfred Asterjadhi" userId="39de57b9-85c0-4fd1-aaac-8ca2b6560ad0" providerId="ADAL" clId="{71C51894-AECB-4355-931C-92463EC6D6E0}" dt="2024-04-05T00:23:13.904" v="246" actId="47"/>
        <pc:sldMkLst>
          <pc:docMk/>
          <pc:sldMk cId="1259583765" sldId="1098"/>
        </pc:sldMkLst>
        <pc:spChg chg="mod">
          <ac:chgData name="Alfred Asterjadhi" userId="39de57b9-85c0-4fd1-aaac-8ca2b6560ad0" providerId="ADAL" clId="{71C51894-AECB-4355-931C-92463EC6D6E0}" dt="2024-04-05T00:10:02.729" v="38" actId="313"/>
          <ac:spMkLst>
            <pc:docMk/>
            <pc:sldMk cId="1259583765" sldId="1098"/>
            <ac:spMk id="3" creationId="{D20906E0-F900-4991-83B1-675F5B67FA2D}"/>
          </ac:spMkLst>
        </pc:spChg>
      </pc:sldChg>
      <pc:sldChg chg="modSp del mod">
        <pc:chgData name="Alfred Asterjadhi" userId="39de57b9-85c0-4fd1-aaac-8ca2b6560ad0" providerId="ADAL" clId="{71C51894-AECB-4355-931C-92463EC6D6E0}" dt="2024-04-05T00:23:16.116" v="248" actId="47"/>
        <pc:sldMkLst>
          <pc:docMk/>
          <pc:sldMk cId="950174829" sldId="1099"/>
        </pc:sldMkLst>
        <pc:spChg chg="mod">
          <ac:chgData name="Alfred Asterjadhi" userId="39de57b9-85c0-4fd1-aaac-8ca2b6560ad0" providerId="ADAL" clId="{71C51894-AECB-4355-931C-92463EC6D6E0}" dt="2024-04-05T00:10:03.596" v="40" actId="313"/>
          <ac:spMkLst>
            <pc:docMk/>
            <pc:sldMk cId="950174829" sldId="1099"/>
            <ac:spMk id="3" creationId="{D20906E0-F900-4991-83B1-675F5B67FA2D}"/>
          </ac:spMkLst>
        </pc:spChg>
      </pc:sldChg>
      <pc:sldChg chg="modSp del mod">
        <pc:chgData name="Alfred Asterjadhi" userId="39de57b9-85c0-4fd1-aaac-8ca2b6560ad0" providerId="ADAL" clId="{71C51894-AECB-4355-931C-92463EC6D6E0}" dt="2024-04-05T00:28:34.837" v="403" actId="47"/>
        <pc:sldMkLst>
          <pc:docMk/>
          <pc:sldMk cId="1079960312" sldId="1100"/>
        </pc:sldMkLst>
        <pc:spChg chg="mod">
          <ac:chgData name="Alfred Asterjadhi" userId="39de57b9-85c0-4fd1-aaac-8ca2b6560ad0" providerId="ADAL" clId="{71C51894-AECB-4355-931C-92463EC6D6E0}" dt="2024-04-05T00:10:27.658" v="61" actId="313"/>
          <ac:spMkLst>
            <pc:docMk/>
            <pc:sldMk cId="1079960312" sldId="1100"/>
            <ac:spMk id="6" creationId="{974B2026-97FB-40D2-8F22-7E6D319B4EA2}"/>
          </ac:spMkLst>
        </pc:spChg>
      </pc:sldChg>
      <pc:sldChg chg="modSp del mod">
        <pc:chgData name="Alfred Asterjadhi" userId="39de57b9-85c0-4fd1-aaac-8ca2b6560ad0" providerId="ADAL" clId="{71C51894-AECB-4355-931C-92463EC6D6E0}" dt="2024-04-05T00:28:33.939" v="402" actId="47"/>
        <pc:sldMkLst>
          <pc:docMk/>
          <pc:sldMk cId="2496265761" sldId="1103"/>
        </pc:sldMkLst>
        <pc:spChg chg="mod">
          <ac:chgData name="Alfred Asterjadhi" userId="39de57b9-85c0-4fd1-aaac-8ca2b6560ad0" providerId="ADAL" clId="{71C51894-AECB-4355-931C-92463EC6D6E0}" dt="2024-04-05T00:10:26.906" v="60" actId="313"/>
          <ac:spMkLst>
            <pc:docMk/>
            <pc:sldMk cId="2496265761" sldId="1103"/>
            <ac:spMk id="6" creationId="{974B2026-97FB-40D2-8F22-7E6D319B4EA2}"/>
          </ac:spMkLst>
        </pc:spChg>
      </pc:sldChg>
      <pc:sldChg chg="modSp del mod">
        <pc:chgData name="Alfred Asterjadhi" userId="39de57b9-85c0-4fd1-aaac-8ca2b6560ad0" providerId="ADAL" clId="{71C51894-AECB-4355-931C-92463EC6D6E0}" dt="2024-04-05T00:28:37.494" v="405" actId="47"/>
        <pc:sldMkLst>
          <pc:docMk/>
          <pc:sldMk cId="1019001900" sldId="1104"/>
        </pc:sldMkLst>
        <pc:spChg chg="mod">
          <ac:chgData name="Alfred Asterjadhi" userId="39de57b9-85c0-4fd1-aaac-8ca2b6560ad0" providerId="ADAL" clId="{71C51894-AECB-4355-931C-92463EC6D6E0}" dt="2024-04-05T00:10:28.691" v="63" actId="313"/>
          <ac:spMkLst>
            <pc:docMk/>
            <pc:sldMk cId="1019001900" sldId="1104"/>
            <ac:spMk id="6" creationId="{974B2026-97FB-40D2-8F22-7E6D319B4EA2}"/>
          </ac:spMkLst>
        </pc:spChg>
      </pc:sldChg>
      <pc:sldChg chg="modSp del mod">
        <pc:chgData name="Alfred Asterjadhi" userId="39de57b9-85c0-4fd1-aaac-8ca2b6560ad0" providerId="ADAL" clId="{71C51894-AECB-4355-931C-92463EC6D6E0}" dt="2024-04-05T00:28:38.622" v="406" actId="47"/>
        <pc:sldMkLst>
          <pc:docMk/>
          <pc:sldMk cId="1371861126" sldId="1105"/>
        </pc:sldMkLst>
        <pc:spChg chg="mod">
          <ac:chgData name="Alfred Asterjadhi" userId="39de57b9-85c0-4fd1-aaac-8ca2b6560ad0" providerId="ADAL" clId="{71C51894-AECB-4355-931C-92463EC6D6E0}" dt="2024-04-05T00:10:29.154" v="64" actId="313"/>
          <ac:spMkLst>
            <pc:docMk/>
            <pc:sldMk cId="1371861126" sldId="1105"/>
            <ac:spMk id="6" creationId="{974B2026-97FB-40D2-8F22-7E6D319B4EA2}"/>
          </ac:spMkLst>
        </pc:spChg>
      </pc:sldChg>
      <pc:sldChg chg="modSp del mod">
        <pc:chgData name="Alfred Asterjadhi" userId="39de57b9-85c0-4fd1-aaac-8ca2b6560ad0" providerId="ADAL" clId="{71C51894-AECB-4355-931C-92463EC6D6E0}" dt="2024-04-05T00:23:17.184" v="249" actId="47"/>
        <pc:sldMkLst>
          <pc:docMk/>
          <pc:sldMk cId="3533002577" sldId="1106"/>
        </pc:sldMkLst>
        <pc:spChg chg="mod">
          <ac:chgData name="Alfred Asterjadhi" userId="39de57b9-85c0-4fd1-aaac-8ca2b6560ad0" providerId="ADAL" clId="{71C51894-AECB-4355-931C-92463EC6D6E0}" dt="2024-04-05T00:10:04.098" v="41" actId="313"/>
          <ac:spMkLst>
            <pc:docMk/>
            <pc:sldMk cId="3533002577" sldId="1106"/>
            <ac:spMk id="3" creationId="{D20906E0-F900-4991-83B1-675F5B67FA2D}"/>
          </ac:spMkLst>
        </pc:spChg>
      </pc:sldChg>
      <pc:sldChg chg="modSp del mod">
        <pc:chgData name="Alfred Asterjadhi" userId="39de57b9-85c0-4fd1-aaac-8ca2b6560ad0" providerId="ADAL" clId="{71C51894-AECB-4355-931C-92463EC6D6E0}" dt="2024-04-05T00:23:18.268" v="250" actId="47"/>
        <pc:sldMkLst>
          <pc:docMk/>
          <pc:sldMk cId="1402068810" sldId="1107"/>
        </pc:sldMkLst>
        <pc:spChg chg="mod">
          <ac:chgData name="Alfred Asterjadhi" userId="39de57b9-85c0-4fd1-aaac-8ca2b6560ad0" providerId="ADAL" clId="{71C51894-AECB-4355-931C-92463EC6D6E0}" dt="2024-04-05T00:10:04.617" v="42" actId="313"/>
          <ac:spMkLst>
            <pc:docMk/>
            <pc:sldMk cId="1402068810" sldId="1107"/>
            <ac:spMk id="3" creationId="{D20906E0-F900-4991-83B1-675F5B67FA2D}"/>
          </ac:spMkLst>
        </pc:spChg>
      </pc:sldChg>
      <pc:sldChg chg="modSp del mod">
        <pc:chgData name="Alfred Asterjadhi" userId="39de57b9-85c0-4fd1-aaac-8ca2b6560ad0" providerId="ADAL" clId="{71C51894-AECB-4355-931C-92463EC6D6E0}" dt="2024-04-05T00:23:19.769" v="251" actId="47"/>
        <pc:sldMkLst>
          <pc:docMk/>
          <pc:sldMk cId="1715563082" sldId="1108"/>
        </pc:sldMkLst>
        <pc:spChg chg="mod">
          <ac:chgData name="Alfred Asterjadhi" userId="39de57b9-85c0-4fd1-aaac-8ca2b6560ad0" providerId="ADAL" clId="{71C51894-AECB-4355-931C-92463EC6D6E0}" dt="2024-04-05T00:10:05.100" v="43" actId="313"/>
          <ac:spMkLst>
            <pc:docMk/>
            <pc:sldMk cId="1715563082" sldId="1108"/>
            <ac:spMk id="3" creationId="{D20906E0-F900-4991-83B1-675F5B67FA2D}"/>
          </ac:spMkLst>
        </pc:spChg>
      </pc:sldChg>
      <pc:sldChg chg="modSp del mod">
        <pc:chgData name="Alfred Asterjadhi" userId="39de57b9-85c0-4fd1-aaac-8ca2b6560ad0" providerId="ADAL" clId="{71C51894-AECB-4355-931C-92463EC6D6E0}" dt="2024-04-05T00:23:21.205" v="252" actId="47"/>
        <pc:sldMkLst>
          <pc:docMk/>
          <pc:sldMk cId="1840580647" sldId="1109"/>
        </pc:sldMkLst>
        <pc:spChg chg="mod">
          <ac:chgData name="Alfred Asterjadhi" userId="39de57b9-85c0-4fd1-aaac-8ca2b6560ad0" providerId="ADAL" clId="{71C51894-AECB-4355-931C-92463EC6D6E0}" dt="2024-04-05T00:10:05.594" v="44" actId="313"/>
          <ac:spMkLst>
            <pc:docMk/>
            <pc:sldMk cId="1840580647" sldId="1109"/>
            <ac:spMk id="3" creationId="{D20906E0-F900-4991-83B1-675F5B67FA2D}"/>
          </ac:spMkLst>
        </pc:spChg>
      </pc:sldChg>
      <pc:sldChg chg="modSp del mod">
        <pc:chgData name="Alfred Asterjadhi" userId="39de57b9-85c0-4fd1-aaac-8ca2b6560ad0" providerId="ADAL" clId="{71C51894-AECB-4355-931C-92463EC6D6E0}" dt="2024-04-05T00:26:22.105" v="349" actId="47"/>
        <pc:sldMkLst>
          <pc:docMk/>
          <pc:sldMk cId="750468216" sldId="1110"/>
        </pc:sldMkLst>
        <pc:spChg chg="mod">
          <ac:chgData name="Alfred Asterjadhi" userId="39de57b9-85c0-4fd1-aaac-8ca2b6560ad0" providerId="ADAL" clId="{71C51894-AECB-4355-931C-92463EC6D6E0}" dt="2024-04-05T00:10:22.740" v="53" actId="313"/>
          <ac:spMkLst>
            <pc:docMk/>
            <pc:sldMk cId="750468216" sldId="1110"/>
            <ac:spMk id="6" creationId="{9C78F4C1-B1E4-B7AC-F4ED-49031F1FB118}"/>
          </ac:spMkLst>
        </pc:spChg>
      </pc:sldChg>
      <pc:sldChg chg="modSp del mod">
        <pc:chgData name="Alfred Asterjadhi" userId="39de57b9-85c0-4fd1-aaac-8ca2b6560ad0" providerId="ADAL" clId="{71C51894-AECB-4355-931C-92463EC6D6E0}" dt="2024-04-05T00:28:29.835" v="398" actId="47"/>
        <pc:sldMkLst>
          <pc:docMk/>
          <pc:sldMk cId="3684869715" sldId="1112"/>
        </pc:sldMkLst>
        <pc:spChg chg="mod">
          <ac:chgData name="Alfred Asterjadhi" userId="39de57b9-85c0-4fd1-aaac-8ca2b6560ad0" providerId="ADAL" clId="{71C51894-AECB-4355-931C-92463EC6D6E0}" dt="2024-04-05T00:10:24.321" v="56" actId="313"/>
          <ac:spMkLst>
            <pc:docMk/>
            <pc:sldMk cId="3684869715" sldId="1112"/>
            <ac:spMk id="6" creationId="{9C78F4C1-B1E4-B7AC-F4ED-49031F1FB118}"/>
          </ac:spMkLst>
        </pc:spChg>
      </pc:sldChg>
      <pc:sldChg chg="modSp del mod">
        <pc:chgData name="Alfred Asterjadhi" userId="39de57b9-85c0-4fd1-aaac-8ca2b6560ad0" providerId="ADAL" clId="{71C51894-AECB-4355-931C-92463EC6D6E0}" dt="2024-04-05T00:28:32.951" v="401" actId="47"/>
        <pc:sldMkLst>
          <pc:docMk/>
          <pc:sldMk cId="2132934075" sldId="1113"/>
        </pc:sldMkLst>
        <pc:spChg chg="mod">
          <ac:chgData name="Alfred Asterjadhi" userId="39de57b9-85c0-4fd1-aaac-8ca2b6560ad0" providerId="ADAL" clId="{71C51894-AECB-4355-931C-92463EC6D6E0}" dt="2024-04-05T00:10:26.243" v="59" actId="313"/>
          <ac:spMkLst>
            <pc:docMk/>
            <pc:sldMk cId="2132934075" sldId="1113"/>
            <ac:spMk id="6" creationId="{9C78F4C1-B1E4-B7AC-F4ED-49031F1FB118}"/>
          </ac:spMkLst>
        </pc:spChg>
      </pc:sldChg>
      <pc:sldChg chg="modSp del mod">
        <pc:chgData name="Alfred Asterjadhi" userId="39de57b9-85c0-4fd1-aaac-8ca2b6560ad0" providerId="ADAL" clId="{71C51894-AECB-4355-931C-92463EC6D6E0}" dt="2024-04-05T00:28:35.953" v="404" actId="47"/>
        <pc:sldMkLst>
          <pc:docMk/>
          <pc:sldMk cId="2871942750" sldId="1114"/>
        </pc:sldMkLst>
        <pc:spChg chg="mod">
          <ac:chgData name="Alfred Asterjadhi" userId="39de57b9-85c0-4fd1-aaac-8ca2b6560ad0" providerId="ADAL" clId="{71C51894-AECB-4355-931C-92463EC6D6E0}" dt="2024-04-05T00:10:28.243" v="62" actId="313"/>
          <ac:spMkLst>
            <pc:docMk/>
            <pc:sldMk cId="2871942750" sldId="1114"/>
            <ac:spMk id="6" creationId="{9C78F4C1-B1E4-B7AC-F4ED-49031F1FB118}"/>
          </ac:spMkLst>
        </pc:spChg>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pChg chg="mod">
          <ac:chgData name="Alfred Asterjadhi" userId="39de57b9-85c0-4fd1-aaac-8ca2b6560ad0" providerId="ADAL" clId="{71C51894-AECB-4355-931C-92463EC6D6E0}" dt="2024-04-05T00:25:47.786" v="336" actId="20577"/>
          <ac:spMkLst>
            <pc:docMk/>
            <pc:sldMk cId="986901698" sldId="1117"/>
            <ac:spMk id="2" creationId="{9B912EB5-9FE8-AE06-3A1C-B5DBCBE4E1EC}"/>
          </ac:spMkLst>
        </pc:spChg>
      </pc:sldChg>
      <pc:sldChg chg="modSp add del mod">
        <pc:chgData name="Alfred Asterjadhi" userId="39de57b9-85c0-4fd1-aaac-8ca2b6560ad0" providerId="ADAL" clId="{71C51894-AECB-4355-931C-92463EC6D6E0}" dt="2024-04-08T14:37:10.082" v="455" actId="47"/>
        <pc:sldMkLst>
          <pc:docMk/>
          <pc:sldMk cId="2074120017" sldId="1118"/>
        </pc:sldMkLst>
        <pc:spChg chg="mod">
          <ac:chgData name="Alfred Asterjadhi" userId="39de57b9-85c0-4fd1-aaac-8ca2b6560ad0" providerId="ADAL" clId="{71C51894-AECB-4355-931C-92463EC6D6E0}" dt="2024-04-05T00:25:57.663" v="344" actId="20577"/>
          <ac:spMkLst>
            <pc:docMk/>
            <pc:sldMk cId="2074120017" sldId="1118"/>
            <ac:spMk id="2" creationId="{68774260-2243-282C-DB73-8FEB0F292015}"/>
          </ac:spMkLst>
        </pc:spChg>
        <pc:spChg chg="mod">
          <ac:chgData name="Alfred Asterjadhi" userId="39de57b9-85c0-4fd1-aaac-8ca2b6560ad0" providerId="ADAL" clId="{71C51894-AECB-4355-931C-92463EC6D6E0}" dt="2024-04-05T00:26:10.702" v="348"/>
          <ac:spMkLst>
            <pc:docMk/>
            <pc:sldMk cId="2074120017" sldId="1118"/>
            <ac:spMk id="3" creationId="{6C11FAB9-3F81-4B72-C8FA-C7A0371F7847}"/>
          </ac:spMkLst>
        </pc:spChg>
      </pc:sldChg>
      <pc:sldChg chg="modSp add mod">
        <pc:chgData name="Alfred Asterjadhi" userId="39de57b9-85c0-4fd1-aaac-8ca2b6560ad0" providerId="ADAL" clId="{71C51894-AECB-4355-931C-92463EC6D6E0}" dt="2024-04-05T00:27:02.184" v="353" actId="20577"/>
        <pc:sldMkLst>
          <pc:docMk/>
          <pc:sldMk cId="1719092640" sldId="1119"/>
        </pc:sldMkLst>
        <pc:spChg chg="mod">
          <ac:chgData name="Alfred Asterjadhi" userId="39de57b9-85c0-4fd1-aaac-8ca2b6560ad0" providerId="ADAL" clId="{71C51894-AECB-4355-931C-92463EC6D6E0}" dt="2024-04-05T00:27:02.184" v="353" actId="20577"/>
          <ac:spMkLst>
            <pc:docMk/>
            <pc:sldMk cId="1719092640" sldId="1119"/>
            <ac:spMk id="2" creationId="{96999D0F-60BF-D6F8-DD64-B8C9C1AD8A5E}"/>
          </ac:spMkLst>
        </pc:spChg>
      </pc:sldChg>
      <pc:sldChg chg="modSp add mod">
        <pc:chgData name="Alfred Asterjadhi" userId="39de57b9-85c0-4fd1-aaac-8ca2b6560ad0" providerId="ADAL" clId="{71C51894-AECB-4355-931C-92463EC6D6E0}" dt="2024-04-05T00:27:08.769" v="359" actId="20577"/>
        <pc:sldMkLst>
          <pc:docMk/>
          <pc:sldMk cId="1759085455" sldId="1120"/>
        </pc:sldMkLst>
        <pc:spChg chg="mod">
          <ac:chgData name="Alfred Asterjadhi" userId="39de57b9-85c0-4fd1-aaac-8ca2b6560ad0" providerId="ADAL" clId="{71C51894-AECB-4355-931C-92463EC6D6E0}" dt="2024-04-05T00:27:08.769" v="359" actId="20577"/>
          <ac:spMkLst>
            <pc:docMk/>
            <pc:sldMk cId="1759085455" sldId="1120"/>
            <ac:spMk id="2" creationId="{6A9EF647-C278-237A-0A36-08664255E3CB}"/>
          </ac:spMkLst>
        </pc:spChg>
      </pc:sldChg>
      <pc:sldChg chg="modSp add mod">
        <pc:chgData name="Alfred Asterjadhi" userId="39de57b9-85c0-4fd1-aaac-8ca2b6560ad0" providerId="ADAL" clId="{71C51894-AECB-4355-931C-92463EC6D6E0}" dt="2024-04-05T00:27:28.847" v="368" actId="20577"/>
        <pc:sldMkLst>
          <pc:docMk/>
          <pc:sldMk cId="4049871576" sldId="1121"/>
        </pc:sldMkLst>
        <pc:spChg chg="mod">
          <ac:chgData name="Alfred Asterjadhi" userId="39de57b9-85c0-4fd1-aaac-8ca2b6560ad0" providerId="ADAL" clId="{71C51894-AECB-4355-931C-92463EC6D6E0}" dt="2024-04-05T00:27:28.847" v="368" actId="20577"/>
          <ac:spMkLst>
            <pc:docMk/>
            <pc:sldMk cId="4049871576" sldId="1121"/>
            <ac:spMk id="2" creationId="{582D067E-BB5B-CEE8-5D45-60411B8BB37F}"/>
          </ac:spMkLst>
        </pc:spChg>
      </pc:sldChg>
      <pc:sldChg chg="modSp add mod">
        <pc:chgData name="Alfred Asterjadhi" userId="39de57b9-85c0-4fd1-aaac-8ca2b6560ad0" providerId="ADAL" clId="{71C51894-AECB-4355-931C-92463EC6D6E0}" dt="2024-04-05T00:27:33.827" v="369"/>
        <pc:sldMkLst>
          <pc:docMk/>
          <pc:sldMk cId="1948925109" sldId="1122"/>
        </pc:sldMkLst>
        <pc:spChg chg="mod">
          <ac:chgData name="Alfred Asterjadhi" userId="39de57b9-85c0-4fd1-aaac-8ca2b6560ad0" providerId="ADAL" clId="{71C51894-AECB-4355-931C-92463EC6D6E0}" dt="2024-04-05T00:27:33.827" v="369"/>
          <ac:spMkLst>
            <pc:docMk/>
            <pc:sldMk cId="1948925109" sldId="1122"/>
            <ac:spMk id="2" creationId="{C7ABBF09-D1F0-6A73-F1D9-6C24CD5BB479}"/>
          </ac:spMkLst>
        </pc:spChg>
      </pc:sldChg>
      <pc:sldChg chg="modSp add mod">
        <pc:chgData name="Alfred Asterjadhi" userId="39de57b9-85c0-4fd1-aaac-8ca2b6560ad0" providerId="ADAL" clId="{71C51894-AECB-4355-931C-92463EC6D6E0}" dt="2024-04-05T00:27:43.289" v="372" actId="20577"/>
        <pc:sldMkLst>
          <pc:docMk/>
          <pc:sldMk cId="3999548584" sldId="1123"/>
        </pc:sldMkLst>
        <pc:spChg chg="mod">
          <ac:chgData name="Alfred Asterjadhi" userId="39de57b9-85c0-4fd1-aaac-8ca2b6560ad0" providerId="ADAL" clId="{71C51894-AECB-4355-931C-92463EC6D6E0}" dt="2024-04-05T00:27:43.289" v="372" actId="20577"/>
          <ac:spMkLst>
            <pc:docMk/>
            <pc:sldMk cId="3999548584" sldId="1123"/>
            <ac:spMk id="2" creationId="{6DDBECEC-52EE-0478-C1E8-BA594251242E}"/>
          </ac:spMkLst>
        </pc:spChg>
      </pc:sldChg>
      <pc:sldChg chg="modSp add mod">
        <pc:chgData name="Alfred Asterjadhi" userId="39de57b9-85c0-4fd1-aaac-8ca2b6560ad0" providerId="ADAL" clId="{71C51894-AECB-4355-931C-92463EC6D6E0}" dt="2024-04-05T00:27:45.943" v="374" actId="20577"/>
        <pc:sldMkLst>
          <pc:docMk/>
          <pc:sldMk cId="3263485424" sldId="1124"/>
        </pc:sldMkLst>
        <pc:spChg chg="mod">
          <ac:chgData name="Alfred Asterjadhi" userId="39de57b9-85c0-4fd1-aaac-8ca2b6560ad0" providerId="ADAL" clId="{71C51894-AECB-4355-931C-92463EC6D6E0}" dt="2024-04-05T00:27:45.943" v="374" actId="20577"/>
          <ac:spMkLst>
            <pc:docMk/>
            <pc:sldMk cId="3263485424" sldId="1124"/>
            <ac:spMk id="2" creationId="{93F6C9F4-60FB-FDEB-FF05-05E01741C55C}"/>
          </ac:spMkLst>
        </pc:spChg>
      </pc:sldChg>
      <pc:sldChg chg="modSp add mod">
        <pc:chgData name="Alfred Asterjadhi" userId="39de57b9-85c0-4fd1-aaac-8ca2b6560ad0" providerId="ADAL" clId="{71C51894-AECB-4355-931C-92463EC6D6E0}" dt="2024-04-05T00:28:10.898" v="388" actId="20577"/>
        <pc:sldMkLst>
          <pc:docMk/>
          <pc:sldMk cId="1467436368" sldId="1125"/>
        </pc:sldMkLst>
        <pc:spChg chg="mod">
          <ac:chgData name="Alfred Asterjadhi" userId="39de57b9-85c0-4fd1-aaac-8ca2b6560ad0" providerId="ADAL" clId="{71C51894-AECB-4355-931C-92463EC6D6E0}" dt="2024-04-05T00:27:58.388" v="380" actId="20577"/>
          <ac:spMkLst>
            <pc:docMk/>
            <pc:sldMk cId="1467436368" sldId="1125"/>
            <ac:spMk id="2" creationId="{03913BFA-F967-E6B4-538C-7E3F175AA99E}"/>
          </ac:spMkLst>
        </pc:spChg>
        <pc:spChg chg="mod">
          <ac:chgData name="Alfred Asterjadhi" userId="39de57b9-85c0-4fd1-aaac-8ca2b6560ad0" providerId="ADAL" clId="{71C51894-AECB-4355-931C-92463EC6D6E0}" dt="2024-04-05T00:28:10.898" v="388" actId="20577"/>
          <ac:spMkLst>
            <pc:docMk/>
            <pc:sldMk cId="1467436368" sldId="1125"/>
            <ac:spMk id="3" creationId="{2F86CF3C-94C2-CF42-A8D8-2339A9A69E36}"/>
          </ac:spMkLst>
        </pc:spChg>
      </pc:sldChg>
      <pc:sldChg chg="modSp add mod">
        <pc:chgData name="Alfred Asterjadhi" userId="39de57b9-85c0-4fd1-aaac-8ca2b6560ad0" providerId="ADAL" clId="{71C51894-AECB-4355-931C-92463EC6D6E0}" dt="2024-04-05T00:28:15.730" v="395" actId="20577"/>
        <pc:sldMkLst>
          <pc:docMk/>
          <pc:sldMk cId="3629084029" sldId="1126"/>
        </pc:sldMkLst>
        <pc:spChg chg="mod">
          <ac:chgData name="Alfred Asterjadhi" userId="39de57b9-85c0-4fd1-aaac-8ca2b6560ad0" providerId="ADAL" clId="{71C51894-AECB-4355-931C-92463EC6D6E0}" dt="2024-04-05T00:28:04.823" v="381"/>
          <ac:spMkLst>
            <pc:docMk/>
            <pc:sldMk cId="3629084029" sldId="1126"/>
            <ac:spMk id="2" creationId="{A7838C38-773F-8FDE-3FDF-391C0A5DBF9B}"/>
          </ac:spMkLst>
        </pc:spChg>
        <pc:spChg chg="mod">
          <ac:chgData name="Alfred Asterjadhi" userId="39de57b9-85c0-4fd1-aaac-8ca2b6560ad0" providerId="ADAL" clId="{71C51894-AECB-4355-931C-92463EC6D6E0}" dt="2024-04-05T00:28:15.730" v="395" actId="20577"/>
          <ac:spMkLst>
            <pc:docMk/>
            <pc:sldMk cId="3629084029" sldId="1126"/>
            <ac:spMk id="3" creationId="{042F5F7D-D1A4-4F15-B474-D7E4FCB02B8C}"/>
          </ac:spMkLst>
        </pc:spChg>
      </pc:sldChg>
      <pc:sldChg chg="modSp add mod">
        <pc:chgData name="Alfred Asterjadhi" userId="39de57b9-85c0-4fd1-aaac-8ca2b6560ad0" providerId="ADAL" clId="{71C51894-AECB-4355-931C-92463EC6D6E0}" dt="2024-04-08T14:37:39.138" v="460"/>
        <pc:sldMkLst>
          <pc:docMk/>
          <pc:sldMk cId="1816478880" sldId="1127"/>
        </pc:sldMkLst>
        <pc:spChg chg="mod">
          <ac:chgData name="Alfred Asterjadhi" userId="39de57b9-85c0-4fd1-aaac-8ca2b6560ad0" providerId="ADAL" clId="{71C51894-AECB-4355-931C-92463EC6D6E0}" dt="2024-04-08T14:37:14.354" v="457" actId="6549"/>
          <ac:spMkLst>
            <pc:docMk/>
            <pc:sldMk cId="1816478880" sldId="1127"/>
            <ac:spMk id="2" creationId="{DDBFA22A-FB61-16CE-6802-F04BC34ECC45}"/>
          </ac:spMkLst>
        </pc:spChg>
        <pc:spChg chg="mod">
          <ac:chgData name="Alfred Asterjadhi" userId="39de57b9-85c0-4fd1-aaac-8ca2b6560ad0" providerId="ADAL" clId="{71C51894-AECB-4355-931C-92463EC6D6E0}" dt="2024-04-08T14:37:39.138" v="460"/>
          <ac:spMkLst>
            <pc:docMk/>
            <pc:sldMk cId="1816478880" sldId="1127"/>
            <ac:spMk id="3" creationId="{BF1C69AC-9CD9-C4E0-ACB6-AE175FD10B34}"/>
          </ac:spMkLst>
        </pc:spChg>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48"/>
        </pc:sldMasterMkLst>
        <pc:spChg chg="mod">
          <ac:chgData name="Alfred Asterjadhi" userId="39de57b9-85c0-4fd1-aaac-8ca2b6560ad0" providerId="ADAL" clId="{71C51894-AECB-4355-931C-92463EC6D6E0}" dt="2024-04-05T00:11:29.271" v="84" actId="20577"/>
          <ac:spMkLst>
            <pc:docMk/>
            <pc:sldMasterMk cId="0" sldId="2147483648"/>
            <ac:spMk id="10" creationId="{00000000-0000-0000-0000-000000000000}"/>
          </ac:spMkLst>
        </pc:sp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48"/>
        </pc:sldMasterMkLst>
        <pc:spChg chg="mod">
          <ac:chgData name="Alfred Asterjadhi" userId="39de57b9-85c0-4fd1-aaac-8ca2b6560ad0" providerId="ADAL" clId="{57A0B4EB-0EC4-490D-92F6-3DB921CD1864}" dt="2023-07-13T14:13:14.906" v="2247" actId="6549"/>
          <ac:spMkLst>
            <pc:docMk/>
            <pc:sldMasterMk cId="0" sldId="2147483648"/>
            <ac:spMk id="10" creationId="{00000000-0000-0000-0000-000000000000}"/>
          </ac:spMkLst>
        </pc:sp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48"/>
        </pc:sldMasterMkLst>
        <pc:spChg chg="mod">
          <ac:chgData name="Alfred Asterjadhi" userId="39de57b9-85c0-4fd1-aaac-8ca2b6560ad0" providerId="ADAL" clId="{9C4414ED-F8B6-408C-BFC4-C44AC56CAB54}" dt="2023-11-17T03:51:27.188" v="4162" actId="20577"/>
          <ac:spMkLst>
            <pc:docMk/>
            <pc:sldMasterMk cId="0" sldId="2147483648"/>
            <ac:spMk id="10" creationId="{00000000-0000-0000-0000-000000000000}"/>
          </ac:spMkLst>
        </pc:spChg>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48"/>
        </pc:sldMasterMkLst>
        <pc:spChg chg="mod">
          <ac:chgData name="Alfred Asterjadhi" userId="39de57b9-85c0-4fd1-aaac-8ca2b6560ad0" providerId="ADAL" clId="{FFF0D9FC-31E2-4B2E-A310-12AF9B378D92}" dt="2023-10-13T17:17:34.108" v="1001" actId="20577"/>
          <ac:spMkLst>
            <pc:docMk/>
            <pc:sldMasterMk cId="0" sldId="2147483648"/>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48"/>
        </pc:sldMasterMkLst>
        <pc:spChg chg="mod">
          <ac:chgData name="Alfred Asterjadhi" userId="39de57b9-85c0-4fd1-aaac-8ca2b6560ad0" providerId="ADAL" clId="{CA824CB9-4AE0-466A-AE2E-7FF6F0AF6FC8}" dt="2023-09-14T14:20:53.702" v="5288" actId="20577"/>
          <ac:spMkLst>
            <pc:docMk/>
            <pc:sldMasterMk cId="0" sldId="2147483648"/>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48"/>
            <ac:spMk id="1027" creationId="{00000000-0000-0000-0000-000000000000}"/>
          </ac:spMkLst>
        </pc:spChg>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48"/>
        </pc:sldMasterMkLst>
        <pc:spChg chg="mod">
          <ac:chgData name="Alfred Asterjadhi" userId="39de57b9-85c0-4fd1-aaac-8ca2b6560ad0" providerId="ADAL" clId="{E98B568D-11B1-47B0-93A8-869740506C63}" dt="2023-10-06T23:11:14.221" v="5" actId="20577"/>
          <ac:spMkLst>
            <pc:docMk/>
            <pc:sldMasterMk cId="0" sldId="2147483648"/>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48"/>
            <ac:spMk id="1027" creationId="{00000000-0000-0000-0000-000000000000}"/>
          </ac:spMkLst>
        </pc:sp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pChg chg="mod">
          <ac:chgData name="Alfred Asterjadhi" userId="39de57b9-85c0-4fd1-aaac-8ca2b6560ad0" providerId="ADAL" clId="{875D7F4B-4CFD-4D5A-A60B-02496C8C34BE}" dt="2024-02-02T18:23:08.574" v="32" actId="20577"/>
          <ac:spMkLst>
            <pc:docMk/>
            <pc:sldMk cId="0" sldId="256"/>
            <ac:spMk id="6" creationId="{00000000-0000-0000-0000-000000000000}"/>
          </ac:spMkLst>
        </pc:spChg>
        <pc:spChg chg="mod">
          <ac:chgData name="Alfred Asterjadhi" userId="39de57b9-85c0-4fd1-aaac-8ca2b6560ad0" providerId="ADAL" clId="{875D7F4B-4CFD-4D5A-A60B-02496C8C34BE}" dt="2024-02-02T18:22:50.374" v="4" actId="20577"/>
          <ac:spMkLst>
            <pc:docMk/>
            <pc:sldMk cId="0" sldId="256"/>
            <ac:spMk id="3073" creationId="{00000000-0000-0000-0000-000000000000}"/>
          </ac:spMkLst>
        </pc:spChg>
        <pc:spChg chg="mod">
          <ac:chgData name="Alfred Asterjadhi" userId="39de57b9-85c0-4fd1-aaac-8ca2b6560ad0" providerId="ADAL" clId="{875D7F4B-4CFD-4D5A-A60B-02496C8C34BE}" dt="2024-02-02T18:23:01.160" v="7" actId="20577"/>
          <ac:spMkLst>
            <pc:docMk/>
            <pc:sldMk cId="0" sldId="256"/>
            <ac:spMk id="3074" creationId="{00000000-0000-0000-0000-000000000000}"/>
          </ac:spMkLst>
        </pc:spChg>
      </pc:sldChg>
      <pc:sldChg chg="modSp mod">
        <pc:chgData name="Alfred Asterjadhi" userId="39de57b9-85c0-4fd1-aaac-8ca2b6560ad0" providerId="ADAL" clId="{875D7F4B-4CFD-4D5A-A60B-02496C8C34BE}" dt="2024-02-02T18:25:24.154" v="138" actId="20577"/>
        <pc:sldMkLst>
          <pc:docMk/>
          <pc:sldMk cId="0" sldId="257"/>
        </pc:sldMkLst>
        <pc:spChg chg="mod">
          <ac:chgData name="Alfred Asterjadhi" userId="39de57b9-85c0-4fd1-aaac-8ca2b6560ad0" providerId="ADAL" clId="{875D7F4B-4CFD-4D5A-A60B-02496C8C34BE}" dt="2024-02-02T18:23:29.707" v="42"/>
          <ac:spMkLst>
            <pc:docMk/>
            <pc:sldMk cId="0" sldId="257"/>
            <ac:spMk id="7" creationId="{4565958B-DD30-4EE7-AF20-DC550898176B}"/>
          </ac:spMkLst>
        </pc:spChg>
        <pc:spChg chg="mod">
          <ac:chgData name="Alfred Asterjadhi" userId="39de57b9-85c0-4fd1-aaac-8ca2b6560ad0" providerId="ADAL" clId="{875D7F4B-4CFD-4D5A-A60B-02496C8C34BE}" dt="2024-02-02T18:25:24.154" v="138" actId="20577"/>
          <ac:spMkLst>
            <pc:docMk/>
            <pc:sldMk cId="0" sldId="257"/>
            <ac:spMk id="4098" creationId="{00000000-0000-0000-0000-000000000000}"/>
          </ac:spMkLst>
        </pc:spChg>
      </pc:sldChg>
      <pc:sldChg chg="modSp mod">
        <pc:chgData name="Alfred Asterjadhi" userId="39de57b9-85c0-4fd1-aaac-8ca2b6560ad0" providerId="ADAL" clId="{875D7F4B-4CFD-4D5A-A60B-02496C8C34BE}" dt="2024-02-02T18:23:32.255" v="44"/>
        <pc:sldMkLst>
          <pc:docMk/>
          <pc:sldMk cId="3254182675" sldId="258"/>
        </pc:sldMkLst>
        <pc:spChg chg="mod">
          <ac:chgData name="Alfred Asterjadhi" userId="39de57b9-85c0-4fd1-aaac-8ca2b6560ad0" providerId="ADAL" clId="{875D7F4B-4CFD-4D5A-A60B-02496C8C34BE}" dt="2024-02-02T18:23:32.255" v="44"/>
          <ac:spMkLst>
            <pc:docMk/>
            <pc:sldMk cId="3254182675" sldId="258"/>
            <ac:spMk id="7" creationId="{4F62ADF5-BC8B-4EF4-B4E8-C355611EECFF}"/>
          </ac:spMkLst>
        </pc:spChg>
      </pc:sldChg>
      <pc:sldChg chg="modSp mod">
        <pc:chgData name="Alfred Asterjadhi" userId="39de57b9-85c0-4fd1-aaac-8ca2b6560ad0" providerId="ADAL" clId="{875D7F4B-4CFD-4D5A-A60B-02496C8C34BE}" dt="2024-02-02T18:23:34.753" v="46"/>
        <pc:sldMkLst>
          <pc:docMk/>
          <pc:sldMk cId="3136880362" sldId="260"/>
        </pc:sldMkLst>
        <pc:spChg chg="mod">
          <ac:chgData name="Alfred Asterjadhi" userId="39de57b9-85c0-4fd1-aaac-8ca2b6560ad0" providerId="ADAL" clId="{875D7F4B-4CFD-4D5A-A60B-02496C8C34BE}" dt="2024-02-02T18:23:34.753" v="46"/>
          <ac:spMkLst>
            <pc:docMk/>
            <pc:sldMk cId="3136880362" sldId="260"/>
            <ac:spMk id="7" creationId="{733EE7F5-4D25-4915-8021-FD9EE23E2C32}"/>
          </ac:spMkLst>
        </pc:spChg>
      </pc:sldChg>
      <pc:sldChg chg="modSp mod">
        <pc:chgData name="Alfred Asterjadhi" userId="39de57b9-85c0-4fd1-aaac-8ca2b6560ad0" providerId="ADAL" clId="{875D7F4B-4CFD-4D5A-A60B-02496C8C34BE}" dt="2024-02-02T18:23:37.188" v="48"/>
        <pc:sldMkLst>
          <pc:docMk/>
          <pc:sldMk cId="1676196551" sldId="261"/>
        </pc:sldMkLst>
        <pc:spChg chg="mod">
          <ac:chgData name="Alfred Asterjadhi" userId="39de57b9-85c0-4fd1-aaac-8ca2b6560ad0" providerId="ADAL" clId="{875D7F4B-4CFD-4D5A-A60B-02496C8C34BE}" dt="2024-02-02T18:23:37.188" v="48"/>
          <ac:spMkLst>
            <pc:docMk/>
            <pc:sldMk cId="1676196551" sldId="261"/>
            <ac:spMk id="7" creationId="{0A0F1EBF-63A8-4C75-8DB7-0D8CD44D0896}"/>
          </ac:spMkLst>
        </pc:spChg>
      </pc:sldChg>
      <pc:sldChg chg="modSp mod">
        <pc:chgData name="Alfred Asterjadhi" userId="39de57b9-85c0-4fd1-aaac-8ca2b6560ad0" providerId="ADAL" clId="{875D7F4B-4CFD-4D5A-A60B-02496C8C34BE}" dt="2024-02-02T18:23:38.341" v="49"/>
        <pc:sldMkLst>
          <pc:docMk/>
          <pc:sldMk cId="2927177891" sldId="263"/>
        </pc:sldMkLst>
        <pc:spChg chg="mod">
          <ac:chgData name="Alfred Asterjadhi" userId="39de57b9-85c0-4fd1-aaac-8ca2b6560ad0" providerId="ADAL" clId="{875D7F4B-4CFD-4D5A-A60B-02496C8C34BE}" dt="2024-02-02T18:23:38.341" v="49"/>
          <ac:spMkLst>
            <pc:docMk/>
            <pc:sldMk cId="2927177891" sldId="263"/>
            <ac:spMk id="9" creationId="{4BB4CFD1-21C6-467E-AB6E-3577A473F86D}"/>
          </ac:spMkLst>
        </pc:spChg>
      </pc:sldChg>
      <pc:sldChg chg="modSp mod">
        <pc:chgData name="Alfred Asterjadhi" userId="39de57b9-85c0-4fd1-aaac-8ca2b6560ad0" providerId="ADAL" clId="{875D7F4B-4CFD-4D5A-A60B-02496C8C34BE}" dt="2024-02-02T18:23:39.453" v="50"/>
        <pc:sldMkLst>
          <pc:docMk/>
          <pc:sldMk cId="4277600907" sldId="264"/>
        </pc:sldMkLst>
        <pc:spChg chg="mod">
          <ac:chgData name="Alfred Asterjadhi" userId="39de57b9-85c0-4fd1-aaac-8ca2b6560ad0" providerId="ADAL" clId="{875D7F4B-4CFD-4D5A-A60B-02496C8C34BE}" dt="2024-02-02T18:23:39.453" v="50"/>
          <ac:spMkLst>
            <pc:docMk/>
            <pc:sldMk cId="4277600907" sldId="264"/>
            <ac:spMk id="8" creationId="{B2C4C695-AFB3-4956-B721-DB0805BA0685}"/>
          </ac:spMkLst>
        </pc:spChg>
      </pc:sldChg>
      <pc:sldChg chg="modSp mod">
        <pc:chgData name="Alfred Asterjadhi" userId="39de57b9-85c0-4fd1-aaac-8ca2b6560ad0" providerId="ADAL" clId="{875D7F4B-4CFD-4D5A-A60B-02496C8C34BE}" dt="2024-02-02T18:23:40.582" v="51"/>
        <pc:sldMkLst>
          <pc:docMk/>
          <pc:sldMk cId="2436815634" sldId="265"/>
        </pc:sldMkLst>
        <pc:spChg chg="mod">
          <ac:chgData name="Alfred Asterjadhi" userId="39de57b9-85c0-4fd1-aaac-8ca2b6560ad0" providerId="ADAL" clId="{875D7F4B-4CFD-4D5A-A60B-02496C8C34BE}" dt="2024-02-02T18:23:40.582" v="51"/>
          <ac:spMkLst>
            <pc:docMk/>
            <pc:sldMk cId="2436815634" sldId="265"/>
            <ac:spMk id="9" creationId="{535943CE-0A57-43F4-9844-46B4091CBC16}"/>
          </ac:spMkLst>
        </pc:spChg>
      </pc:sldChg>
      <pc:sldChg chg="modSp mod">
        <pc:chgData name="Alfred Asterjadhi" userId="39de57b9-85c0-4fd1-aaac-8ca2b6560ad0" providerId="ADAL" clId="{875D7F4B-4CFD-4D5A-A60B-02496C8C34BE}" dt="2024-02-02T18:23:41.658" v="52"/>
        <pc:sldMkLst>
          <pc:docMk/>
          <pc:sldMk cId="2400177835" sldId="266"/>
        </pc:sldMkLst>
        <pc:spChg chg="mod">
          <ac:chgData name="Alfred Asterjadhi" userId="39de57b9-85c0-4fd1-aaac-8ca2b6560ad0" providerId="ADAL" clId="{875D7F4B-4CFD-4D5A-A60B-02496C8C34BE}" dt="2024-02-02T18:23:41.658" v="52"/>
          <ac:spMkLst>
            <pc:docMk/>
            <pc:sldMk cId="2400177835" sldId="266"/>
            <ac:spMk id="8" creationId="{C5505616-1CE2-43B4-878B-31634EEB6CA7}"/>
          </ac:spMkLst>
        </pc:spChg>
      </pc:sldChg>
      <pc:sldChg chg="modSp mod">
        <pc:chgData name="Alfred Asterjadhi" userId="39de57b9-85c0-4fd1-aaac-8ca2b6560ad0" providerId="ADAL" clId="{875D7F4B-4CFD-4D5A-A60B-02496C8C34BE}" dt="2024-02-02T18:31:41.253" v="195" actId="20577"/>
        <pc:sldMkLst>
          <pc:docMk/>
          <pc:sldMk cId="132832093" sldId="267"/>
        </pc:sldMkLst>
        <pc:spChg chg="mod">
          <ac:chgData name="Alfred Asterjadhi" userId="39de57b9-85c0-4fd1-aaac-8ca2b6560ad0" providerId="ADAL" clId="{875D7F4B-4CFD-4D5A-A60B-02496C8C34BE}" dt="2024-02-02T18:31:41.253" v="195" actId="20577"/>
          <ac:spMkLst>
            <pc:docMk/>
            <pc:sldMk cId="132832093" sldId="267"/>
            <ac:spMk id="3" creationId="{00000000-0000-0000-0000-000000000000}"/>
          </ac:spMkLst>
        </pc:spChg>
        <pc:spChg chg="mod">
          <ac:chgData name="Alfred Asterjadhi" userId="39de57b9-85c0-4fd1-aaac-8ca2b6560ad0" providerId="ADAL" clId="{875D7F4B-4CFD-4D5A-A60B-02496C8C34BE}" dt="2024-02-02T18:23:47.398" v="57"/>
          <ac:spMkLst>
            <pc:docMk/>
            <pc:sldMk cId="132832093" sldId="267"/>
            <ac:spMk id="7" creationId="{C00CAC69-BF6D-4936-9CE0-D96F88ACD748}"/>
          </ac:spMkLst>
        </pc:spChg>
      </pc:sldChg>
      <pc:sldChg chg="modSp mod">
        <pc:chgData name="Alfred Asterjadhi" userId="39de57b9-85c0-4fd1-aaac-8ca2b6560ad0" providerId="ADAL" clId="{875D7F4B-4CFD-4D5A-A60B-02496C8C34BE}" dt="2024-02-05T16:53:05.998" v="767" actId="113"/>
        <pc:sldMkLst>
          <pc:docMk/>
          <pc:sldMk cId="3976818858" sldId="269"/>
        </pc:sldMkLst>
        <pc:spChg chg="mod">
          <ac:chgData name="Alfred Asterjadhi" userId="39de57b9-85c0-4fd1-aaac-8ca2b6560ad0" providerId="ADAL" clId="{875D7F4B-4CFD-4D5A-A60B-02496C8C34BE}" dt="2024-02-02T18:23:49.680" v="59"/>
          <ac:spMkLst>
            <pc:docMk/>
            <pc:sldMk cId="3976818858" sldId="269"/>
            <ac:spMk id="6" creationId="{00000000-0000-0000-0000-000000000000}"/>
          </ac:spMkLst>
        </pc:spChg>
        <pc:graphicFrameChg chg="mod modGraphic">
          <ac:chgData name="Alfred Asterjadhi" userId="39de57b9-85c0-4fd1-aaac-8ca2b6560ad0" providerId="ADAL" clId="{875D7F4B-4CFD-4D5A-A60B-02496C8C34BE}" dt="2024-02-05T16:53:05.998" v="767" actId="113"/>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875D7F4B-4CFD-4D5A-A60B-02496C8C34BE}" dt="2024-02-02T18:23:42.765" v="53"/>
        <pc:sldMkLst>
          <pc:docMk/>
          <pc:sldMk cId="3387863760" sldId="270"/>
        </pc:sldMkLst>
        <pc:spChg chg="mod">
          <ac:chgData name="Alfred Asterjadhi" userId="39de57b9-85c0-4fd1-aaac-8ca2b6560ad0" providerId="ADAL" clId="{875D7F4B-4CFD-4D5A-A60B-02496C8C34BE}" dt="2024-02-02T18:23:42.765" v="53"/>
          <ac:spMkLst>
            <pc:docMk/>
            <pc:sldMk cId="3387863760" sldId="270"/>
            <ac:spMk id="8" creationId="{B1C9D975-9B89-429E-A2AD-175C2CE0D83A}"/>
          </ac:spMkLst>
        </pc:spChg>
      </pc:sldChg>
      <pc:sldChg chg="modSp mod">
        <pc:chgData name="Alfred Asterjadhi" userId="39de57b9-85c0-4fd1-aaac-8ca2b6560ad0" providerId="ADAL" clId="{875D7F4B-4CFD-4D5A-A60B-02496C8C34BE}" dt="2024-02-05T16:54:01.591" v="787"/>
        <pc:sldMkLst>
          <pc:docMk/>
          <pc:sldMk cId="2243228416" sldId="299"/>
        </pc:sldMkLst>
        <pc:spChg chg="mod">
          <ac:chgData name="Alfred Asterjadhi" userId="39de57b9-85c0-4fd1-aaac-8ca2b6560ad0" providerId="ADAL" clId="{875D7F4B-4CFD-4D5A-A60B-02496C8C34BE}" dt="2024-02-05T16:54:01.591" v="787"/>
          <ac:spMkLst>
            <pc:docMk/>
            <pc:sldMk cId="2243228416" sldId="299"/>
            <ac:spMk id="3" creationId="{3857177C-4F12-41D1-AB93-6925069E5DB9}"/>
          </ac:spMkLst>
        </pc:spChg>
        <pc:spChg chg="mod">
          <ac:chgData name="Alfred Asterjadhi" userId="39de57b9-85c0-4fd1-aaac-8ca2b6560ad0" providerId="ADAL" clId="{875D7F4B-4CFD-4D5A-A60B-02496C8C34BE}" dt="2024-02-02T18:23:48.534" v="58"/>
          <ac:spMkLst>
            <pc:docMk/>
            <pc:sldMk cId="2243228416" sldId="299"/>
            <ac:spMk id="8" creationId="{ADA0A8BA-AA59-4AB6-9BD0-89E3B2E275F5}"/>
          </ac:spMkLst>
        </pc:spChg>
        <pc:spChg chg="mod">
          <ac:chgData name="Alfred Asterjadhi" userId="39de57b9-85c0-4fd1-aaac-8ca2b6560ad0" providerId="ADAL" clId="{875D7F4B-4CFD-4D5A-A60B-02496C8C34BE}" dt="2024-02-02T18:38:26.505" v="248" actId="20577"/>
          <ac:spMkLst>
            <pc:docMk/>
            <pc:sldMk cId="2243228416" sldId="299"/>
            <ac:spMk id="17" creationId="{442A1050-6527-4B2E-A943-E125D6B48B52}"/>
          </ac:spMkLst>
        </pc:spChg>
      </pc:sldChg>
      <pc:sldChg chg="modSp del mod">
        <pc:chgData name="Alfred Asterjadhi" userId="39de57b9-85c0-4fd1-aaac-8ca2b6560ad0" providerId="ADAL" clId="{875D7F4B-4CFD-4D5A-A60B-02496C8C34BE}" dt="2024-02-02T18:51:23.913" v="606" actId="47"/>
        <pc:sldMkLst>
          <pc:docMk/>
          <pc:sldMk cId="782085236" sldId="322"/>
        </pc:sldMkLst>
        <pc:spChg chg="mod">
          <ac:chgData name="Alfred Asterjadhi" userId="39de57b9-85c0-4fd1-aaac-8ca2b6560ad0" providerId="ADAL" clId="{875D7F4B-4CFD-4D5A-A60B-02496C8C34BE}" dt="2024-02-02T18:24:19.065" v="84"/>
          <ac:spMkLst>
            <pc:docMk/>
            <pc:sldMk cId="782085236" sldId="322"/>
            <ac:spMk id="6" creationId="{71FA71E5-6162-469C-B001-42737D5D1DD6}"/>
          </ac:spMkLst>
        </pc:spChg>
      </pc:sldChg>
      <pc:sldChg chg="modSp mod">
        <pc:chgData name="Alfred Asterjadhi" userId="39de57b9-85c0-4fd1-aaac-8ca2b6560ad0" providerId="ADAL" clId="{875D7F4B-4CFD-4D5A-A60B-02496C8C34BE}" dt="2024-02-02T19:02:36.430" v="759" actId="20577"/>
        <pc:sldMkLst>
          <pc:docMk/>
          <pc:sldMk cId="1677969607" sldId="323"/>
        </pc:sldMkLst>
        <pc:spChg chg="mod">
          <ac:chgData name="Alfred Asterjadhi" userId="39de57b9-85c0-4fd1-aaac-8ca2b6560ad0" providerId="ADAL" clId="{875D7F4B-4CFD-4D5A-A60B-02496C8C34BE}" dt="2024-02-02T19:02:36.430" v="759" actId="20577"/>
          <ac:spMkLst>
            <pc:docMk/>
            <pc:sldMk cId="1677969607" sldId="323"/>
            <ac:spMk id="3" creationId="{AA3B5D18-A128-4C8A-9763-E97484452182}"/>
          </ac:spMkLst>
        </pc:spChg>
        <pc:spChg chg="mod">
          <ac:chgData name="Alfred Asterjadhi" userId="39de57b9-85c0-4fd1-aaac-8ca2b6560ad0" providerId="ADAL" clId="{875D7F4B-4CFD-4D5A-A60B-02496C8C34BE}" dt="2024-02-02T18:24:43.052" v="105"/>
          <ac:spMkLst>
            <pc:docMk/>
            <pc:sldMk cId="1677969607" sldId="323"/>
            <ac:spMk id="7" creationId="{247ADCDE-7164-400D-8B27-4BAED4FE7810}"/>
          </ac:spMkLst>
        </pc:spChg>
      </pc:sldChg>
      <pc:sldChg chg="modSp mod">
        <pc:chgData name="Alfred Asterjadhi" userId="39de57b9-85c0-4fd1-aaac-8ca2b6560ad0" providerId="ADAL" clId="{875D7F4B-4CFD-4D5A-A60B-02496C8C34BE}" dt="2024-02-02T18:30:56.564" v="173" actId="20577"/>
        <pc:sldMkLst>
          <pc:docMk/>
          <pc:sldMk cId="1908471061" sldId="328"/>
        </pc:sldMkLst>
        <pc:spChg chg="mod">
          <ac:chgData name="Alfred Asterjadhi" userId="39de57b9-85c0-4fd1-aaac-8ca2b6560ad0" providerId="ADAL" clId="{875D7F4B-4CFD-4D5A-A60B-02496C8C34BE}" dt="2024-02-02T18:30:56.564" v="173" actId="20577"/>
          <ac:spMkLst>
            <pc:docMk/>
            <pc:sldMk cId="1908471061" sldId="328"/>
            <ac:spMk id="3" creationId="{3EF9BE80-D462-4B64-8448-3B553445EDCF}"/>
          </ac:spMkLst>
        </pc:spChg>
        <pc:spChg chg="mod">
          <ac:chgData name="Alfred Asterjadhi" userId="39de57b9-85c0-4fd1-aaac-8ca2b6560ad0" providerId="ADAL" clId="{875D7F4B-4CFD-4D5A-A60B-02496C8C34BE}" dt="2024-02-02T18:23:36.004" v="47"/>
          <ac:spMkLst>
            <pc:docMk/>
            <pc:sldMk cId="1908471061" sldId="328"/>
            <ac:spMk id="6" creationId="{FCA6EDD1-4720-45B9-8B18-08C7AF47C492}"/>
          </ac:spMkLst>
        </pc:spChg>
      </pc:sldChg>
      <pc:sldChg chg="modSp mod">
        <pc:chgData name="Alfred Asterjadhi" userId="39de57b9-85c0-4fd1-aaac-8ca2b6560ad0" providerId="ADAL" clId="{875D7F4B-4CFD-4D5A-A60B-02496C8C34BE}" dt="2024-02-02T18:23:43.902" v="54"/>
        <pc:sldMkLst>
          <pc:docMk/>
          <pc:sldMk cId="15571502" sldId="330"/>
        </pc:sldMkLst>
        <pc:spChg chg="mod">
          <ac:chgData name="Alfred Asterjadhi" userId="39de57b9-85c0-4fd1-aaac-8ca2b6560ad0" providerId="ADAL" clId="{875D7F4B-4CFD-4D5A-A60B-02496C8C34BE}" dt="2024-02-02T18:23:43.902" v="54"/>
          <ac:spMkLst>
            <pc:docMk/>
            <pc:sldMk cId="15571502" sldId="330"/>
            <ac:spMk id="6" creationId="{5C48BDE3-7807-417F-A4F1-5356D38590CA}"/>
          </ac:spMkLst>
        </pc:spChg>
      </pc:sldChg>
      <pc:sldChg chg="modSp mod">
        <pc:chgData name="Alfred Asterjadhi" userId="39de57b9-85c0-4fd1-aaac-8ca2b6560ad0" providerId="ADAL" clId="{875D7F4B-4CFD-4D5A-A60B-02496C8C34BE}" dt="2024-02-02T18:23:44.971" v="55"/>
        <pc:sldMkLst>
          <pc:docMk/>
          <pc:sldMk cId="3200711991" sldId="331"/>
        </pc:sldMkLst>
        <pc:spChg chg="mod">
          <ac:chgData name="Alfred Asterjadhi" userId="39de57b9-85c0-4fd1-aaac-8ca2b6560ad0" providerId="ADAL" clId="{875D7F4B-4CFD-4D5A-A60B-02496C8C34BE}" dt="2024-02-02T18:23:44.971" v="55"/>
          <ac:spMkLst>
            <pc:docMk/>
            <pc:sldMk cId="3200711991" sldId="331"/>
            <ac:spMk id="6" creationId="{C3BF5992-FFFD-4B64-900D-0590BA3C03CE}"/>
          </ac:spMkLst>
        </pc:spChg>
      </pc:sldChg>
      <pc:sldChg chg="modSp mod">
        <pc:chgData name="Alfred Asterjadhi" userId="39de57b9-85c0-4fd1-aaac-8ca2b6560ad0" providerId="ADAL" clId="{875D7F4B-4CFD-4D5A-A60B-02496C8C34BE}" dt="2024-02-02T18:23:46.231" v="56"/>
        <pc:sldMkLst>
          <pc:docMk/>
          <pc:sldMk cId="2409609221" sldId="332"/>
        </pc:sldMkLst>
        <pc:spChg chg="mod">
          <ac:chgData name="Alfred Asterjadhi" userId="39de57b9-85c0-4fd1-aaac-8ca2b6560ad0" providerId="ADAL" clId="{875D7F4B-4CFD-4D5A-A60B-02496C8C34BE}" dt="2024-02-02T18:23:46.231" v="56"/>
          <ac:spMkLst>
            <pc:docMk/>
            <pc:sldMk cId="2409609221" sldId="332"/>
            <ac:spMk id="6" creationId="{2B4D6F20-084B-4EE9-AD6D-290838010348}"/>
          </ac:spMkLst>
        </pc:spChg>
      </pc:sldChg>
      <pc:sldChg chg="modSp mod">
        <pc:chgData name="Alfred Asterjadhi" userId="39de57b9-85c0-4fd1-aaac-8ca2b6560ad0" providerId="ADAL" clId="{875D7F4B-4CFD-4D5A-A60B-02496C8C34BE}" dt="2024-02-05T16:58:34.938" v="788"/>
        <pc:sldMkLst>
          <pc:docMk/>
          <pc:sldMk cId="3843208451" sldId="333"/>
        </pc:sldMkLst>
        <pc:spChg chg="mod">
          <ac:chgData name="Alfred Asterjadhi" userId="39de57b9-85c0-4fd1-aaac-8ca2b6560ad0" providerId="ADAL" clId="{875D7F4B-4CFD-4D5A-A60B-02496C8C34BE}" dt="2024-02-05T16:58:34.938" v="788"/>
          <ac:spMkLst>
            <pc:docMk/>
            <pc:sldMk cId="3843208451" sldId="333"/>
            <ac:spMk id="3" creationId="{918D7AE7-F661-4AD4-9210-88B6E5699ED9}"/>
          </ac:spMkLst>
        </pc:spChg>
        <pc:spChg chg="mod">
          <ac:chgData name="Alfred Asterjadhi" userId="39de57b9-85c0-4fd1-aaac-8ca2b6560ad0" providerId="ADAL" clId="{875D7F4B-4CFD-4D5A-A60B-02496C8C34BE}" dt="2024-02-02T18:23:30.879" v="43"/>
          <ac:spMkLst>
            <pc:docMk/>
            <pc:sldMk cId="3843208451" sldId="333"/>
            <ac:spMk id="6" creationId="{A8221584-6364-48AC-B1C3-833137C81726}"/>
          </ac:spMkLst>
        </pc:spChg>
      </pc:sldChg>
      <pc:sldChg chg="modSp mod">
        <pc:chgData name="Alfred Asterjadhi" userId="39de57b9-85c0-4fd1-aaac-8ca2b6560ad0" providerId="ADAL" clId="{875D7F4B-4CFD-4D5A-A60B-02496C8C34BE}" dt="2024-02-02T18:23:33.566" v="45"/>
        <pc:sldMkLst>
          <pc:docMk/>
          <pc:sldMk cId="3977221359" sldId="340"/>
        </pc:sldMkLst>
        <pc:spChg chg="mod">
          <ac:chgData name="Alfred Asterjadhi" userId="39de57b9-85c0-4fd1-aaac-8ca2b6560ad0" providerId="ADAL" clId="{875D7F4B-4CFD-4D5A-A60B-02496C8C34BE}" dt="2024-02-02T18:23:33.566" v="45"/>
          <ac:spMkLst>
            <pc:docMk/>
            <pc:sldMk cId="3977221359" sldId="340"/>
            <ac:spMk id="6" creationId="{BC264D22-EE96-4B0F-90AA-B4358FF19246}"/>
          </ac:spMkLst>
        </pc:spChg>
      </pc:sldChg>
      <pc:sldChg chg="modSp mod">
        <pc:chgData name="Alfred Asterjadhi" userId="39de57b9-85c0-4fd1-aaac-8ca2b6560ad0" providerId="ADAL" clId="{875D7F4B-4CFD-4D5A-A60B-02496C8C34BE}" dt="2024-02-02T18:54:22.486" v="699" actId="20577"/>
        <pc:sldMkLst>
          <pc:docMk/>
          <pc:sldMk cId="3930036297" sldId="356"/>
        </pc:sldMkLst>
        <pc:spChg chg="mod">
          <ac:chgData name="Alfred Asterjadhi" userId="39de57b9-85c0-4fd1-aaac-8ca2b6560ad0" providerId="ADAL" clId="{875D7F4B-4CFD-4D5A-A60B-02496C8C34BE}" dt="2024-02-02T18:54:17.750" v="696" actId="13926"/>
          <ac:spMkLst>
            <pc:docMk/>
            <pc:sldMk cId="3930036297" sldId="356"/>
            <ac:spMk id="2" creationId="{4B5F0D0E-8BB7-48AB-9160-728B8B3399A2}"/>
          </ac:spMkLst>
        </pc:spChg>
        <pc:spChg chg="mod">
          <ac:chgData name="Alfred Asterjadhi" userId="39de57b9-85c0-4fd1-aaac-8ca2b6560ad0" providerId="ADAL" clId="{875D7F4B-4CFD-4D5A-A60B-02496C8C34BE}" dt="2024-02-02T18:54:22.486" v="699" actId="20577"/>
          <ac:spMkLst>
            <pc:docMk/>
            <pc:sldMk cId="3930036297" sldId="356"/>
            <ac:spMk id="3" creationId="{DFB0BA47-D7B6-4F95-932E-A7AA615BC440}"/>
          </ac:spMkLst>
        </pc:spChg>
        <pc:spChg chg="mod">
          <ac:chgData name="Alfred Asterjadhi" userId="39de57b9-85c0-4fd1-aaac-8ca2b6560ad0" providerId="ADAL" clId="{875D7F4B-4CFD-4D5A-A60B-02496C8C34BE}" dt="2024-02-02T18:24:36.326" v="99"/>
          <ac:spMkLst>
            <pc:docMk/>
            <pc:sldMk cId="3930036297" sldId="356"/>
            <ac:spMk id="6" creationId="{974B2026-97FB-40D2-8F22-7E6D319B4EA2}"/>
          </ac:spMkLst>
        </pc:spChg>
      </pc:sldChg>
      <pc:sldChg chg="modSp mod">
        <pc:chgData name="Alfred Asterjadhi" userId="39de57b9-85c0-4fd1-aaac-8ca2b6560ad0" providerId="ADAL" clId="{875D7F4B-4CFD-4D5A-A60B-02496C8C34BE}" dt="2024-02-02T18:55:28.180" v="718" actId="20577"/>
        <pc:sldMkLst>
          <pc:docMk/>
          <pc:sldMk cId="3576977642" sldId="362"/>
        </pc:sldMkLst>
        <pc:spChg chg="mod">
          <ac:chgData name="Alfred Asterjadhi" userId="39de57b9-85c0-4fd1-aaac-8ca2b6560ad0" providerId="ADAL" clId="{875D7F4B-4CFD-4D5A-A60B-02496C8C34BE}" dt="2024-02-02T18:55:28.180" v="718" actId="20577"/>
          <ac:spMkLst>
            <pc:docMk/>
            <pc:sldMk cId="3576977642" sldId="362"/>
            <ac:spMk id="2" creationId="{0EAF4D72-7EB5-22A3-403A-E095C87E6E26}"/>
          </ac:spMkLst>
        </pc:spChg>
        <pc:spChg chg="mod">
          <ac:chgData name="Alfred Asterjadhi" userId="39de57b9-85c0-4fd1-aaac-8ca2b6560ad0" providerId="ADAL" clId="{875D7F4B-4CFD-4D5A-A60B-02496C8C34BE}" dt="2024-02-02T18:24:40.774" v="103"/>
          <ac:spMkLst>
            <pc:docMk/>
            <pc:sldMk cId="3576977642" sldId="362"/>
            <ac:spMk id="6" creationId="{3DD21102-AAEB-13F6-15EC-3CBBC04B5637}"/>
          </ac:spMkLst>
        </pc:spChg>
      </pc:sldChg>
      <pc:sldChg chg="modSp del mod">
        <pc:chgData name="Alfred Asterjadhi" userId="39de57b9-85c0-4fd1-aaac-8ca2b6560ad0" providerId="ADAL" clId="{875D7F4B-4CFD-4D5A-A60B-02496C8C34BE}" dt="2024-02-02T18:51:25.448" v="607" actId="47"/>
        <pc:sldMkLst>
          <pc:docMk/>
          <pc:sldMk cId="3831805578" sldId="365"/>
        </pc:sldMkLst>
        <pc:spChg chg="mod">
          <ac:chgData name="Alfred Asterjadhi" userId="39de57b9-85c0-4fd1-aaac-8ca2b6560ad0" providerId="ADAL" clId="{875D7F4B-4CFD-4D5A-A60B-02496C8C34BE}" dt="2024-02-02T18:24:20.214" v="85"/>
          <ac:spMkLst>
            <pc:docMk/>
            <pc:sldMk cId="3831805578" sldId="365"/>
            <ac:spMk id="6" creationId="{35F451C8-01D9-4EA1-9DC5-5D44A4E585A0}"/>
          </ac:spMkLst>
        </pc:spChg>
      </pc:sldChg>
      <pc:sldChg chg="modSp mod">
        <pc:chgData name="Alfred Asterjadhi" userId="39de57b9-85c0-4fd1-aaac-8ca2b6560ad0" providerId="ADAL" clId="{875D7F4B-4CFD-4D5A-A60B-02496C8C34BE}" dt="2024-02-02T18:43:00.726" v="329" actId="255"/>
        <pc:sldMkLst>
          <pc:docMk/>
          <pc:sldMk cId="2696761607" sldId="393"/>
        </pc:sldMkLst>
        <pc:spChg chg="mod">
          <ac:chgData name="Alfred Asterjadhi" userId="39de57b9-85c0-4fd1-aaac-8ca2b6560ad0" providerId="ADAL" clId="{875D7F4B-4CFD-4D5A-A60B-02496C8C34BE}" dt="2024-02-02T18:23:50.846" v="60"/>
          <ac:spMkLst>
            <pc:docMk/>
            <pc:sldMk cId="2696761607" sldId="393"/>
            <ac:spMk id="3" creationId="{D20906E0-F900-4991-83B1-675F5B67FA2D}"/>
          </ac:spMkLst>
        </pc:spChg>
        <pc:graphicFrameChg chg="modGraphic">
          <ac:chgData name="Alfred Asterjadhi" userId="39de57b9-85c0-4fd1-aaac-8ca2b6560ad0" providerId="ADAL" clId="{875D7F4B-4CFD-4D5A-A60B-02496C8C34BE}" dt="2024-02-02T18:43:00.726" v="329" actId="255"/>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875D7F4B-4CFD-4D5A-A60B-02496C8C34BE}" dt="2024-02-02T18:55:20.103" v="717" actId="5793"/>
        <pc:sldMkLst>
          <pc:docMk/>
          <pc:sldMk cId="3140364693" sldId="997"/>
        </pc:sldMkLst>
        <pc:spChg chg="mod">
          <ac:chgData name="Alfred Asterjadhi" userId="39de57b9-85c0-4fd1-aaac-8ca2b6560ad0" providerId="ADAL" clId="{875D7F4B-4CFD-4D5A-A60B-02496C8C34BE}" dt="2024-02-02T18:24:39.709" v="102"/>
          <ac:spMkLst>
            <pc:docMk/>
            <pc:sldMk cId="3140364693" sldId="997"/>
            <ac:spMk id="6" creationId="{29CFE1A9-332B-2B06-C330-B9EB4742F3D1}"/>
          </ac:spMkLst>
        </pc:spChg>
        <pc:spChg chg="mod">
          <ac:chgData name="Alfred Asterjadhi" userId="39de57b9-85c0-4fd1-aaac-8ca2b6560ad0" providerId="ADAL" clId="{875D7F4B-4CFD-4D5A-A60B-02496C8C34BE}" dt="2024-02-02T18:55:20.103" v="717" actId="5793"/>
          <ac:spMkLst>
            <pc:docMk/>
            <pc:sldMk cId="3140364693" sldId="997"/>
            <ac:spMk id="7" creationId="{0310814A-1E2F-57F2-C9EF-3805BE6E5DAB}"/>
          </ac:spMkLst>
        </pc:spChg>
      </pc:sldChg>
      <pc:sldChg chg="modSp mod">
        <pc:chgData name="Alfred Asterjadhi" userId="39de57b9-85c0-4fd1-aaac-8ca2b6560ad0" providerId="ADAL" clId="{875D7F4B-4CFD-4D5A-A60B-02496C8C34BE}" dt="2024-02-02T18:48:36.057" v="518" actId="6549"/>
        <pc:sldMkLst>
          <pc:docMk/>
          <pc:sldMk cId="3233208257" sldId="1006"/>
        </pc:sldMkLst>
        <pc:spChg chg="mod">
          <ac:chgData name="Alfred Asterjadhi" userId="39de57b9-85c0-4fd1-aaac-8ca2b6560ad0" providerId="ADAL" clId="{875D7F4B-4CFD-4D5A-A60B-02496C8C34BE}" dt="2024-02-02T18:48:36.057" v="518" actId="6549"/>
          <ac:spMkLst>
            <pc:docMk/>
            <pc:sldMk cId="3233208257" sldId="1006"/>
            <ac:spMk id="2" creationId="{4B5F0D0E-8BB7-48AB-9160-728B8B3399A2}"/>
          </ac:spMkLst>
        </pc:spChg>
        <pc:spChg chg="mod">
          <ac:chgData name="Alfred Asterjadhi" userId="39de57b9-85c0-4fd1-aaac-8ca2b6560ad0" providerId="ADAL" clId="{875D7F4B-4CFD-4D5A-A60B-02496C8C34BE}" dt="2024-02-02T18:48:29.264" v="516" actId="20577"/>
          <ac:spMkLst>
            <pc:docMk/>
            <pc:sldMk cId="3233208257" sldId="1006"/>
            <ac:spMk id="3" creationId="{DFB0BA47-D7B6-4F95-932E-A7AA615BC440}"/>
          </ac:spMkLst>
        </pc:spChg>
        <pc:spChg chg="mod">
          <ac:chgData name="Alfred Asterjadhi" userId="39de57b9-85c0-4fd1-aaac-8ca2b6560ad0" providerId="ADAL" clId="{875D7F4B-4CFD-4D5A-A60B-02496C8C34BE}" dt="2024-02-02T18:24:12.430" v="78"/>
          <ac:spMkLst>
            <pc:docMk/>
            <pc:sldMk cId="3233208257" sldId="1006"/>
            <ac:spMk id="6" creationId="{974B2026-97FB-40D2-8F22-7E6D319B4EA2}"/>
          </ac:spMkLst>
        </pc:spChg>
      </pc:sldChg>
      <pc:sldChg chg="modSp del mod">
        <pc:chgData name="Alfred Asterjadhi" userId="39de57b9-85c0-4fd1-aaac-8ca2b6560ad0" providerId="ADAL" clId="{875D7F4B-4CFD-4D5A-A60B-02496C8C34BE}" dt="2024-02-02T18:51:22.154" v="605" actId="47"/>
        <pc:sldMkLst>
          <pc:docMk/>
          <pc:sldMk cId="3869410219" sldId="1021"/>
        </pc:sldMkLst>
        <pc:spChg chg="mod">
          <ac:chgData name="Alfred Asterjadhi" userId="39de57b9-85c0-4fd1-aaac-8ca2b6560ad0" providerId="ADAL" clId="{875D7F4B-4CFD-4D5A-A60B-02496C8C34BE}" dt="2024-02-02T18:24:17.964" v="83"/>
          <ac:spMkLst>
            <pc:docMk/>
            <pc:sldMk cId="3869410219" sldId="1021"/>
            <ac:spMk id="6" creationId="{974B2026-97FB-40D2-8F22-7E6D319B4EA2}"/>
          </ac:spMkLst>
        </pc:spChg>
      </pc:sldChg>
      <pc:sldChg chg="modSp mod">
        <pc:chgData name="Alfred Asterjadhi" userId="39de57b9-85c0-4fd1-aaac-8ca2b6560ad0" providerId="ADAL" clId="{875D7F4B-4CFD-4D5A-A60B-02496C8C34BE}" dt="2024-02-02T18:48:56.211" v="537" actId="207"/>
        <pc:sldMkLst>
          <pc:docMk/>
          <pc:sldMk cId="4200130042" sldId="1023"/>
        </pc:sldMkLst>
        <pc:spChg chg="mod">
          <ac:chgData name="Alfred Asterjadhi" userId="39de57b9-85c0-4fd1-aaac-8ca2b6560ad0" providerId="ADAL" clId="{875D7F4B-4CFD-4D5A-A60B-02496C8C34BE}" dt="2024-02-02T18:48:46.112" v="533" actId="20577"/>
          <ac:spMkLst>
            <pc:docMk/>
            <pc:sldMk cId="4200130042" sldId="1023"/>
            <ac:spMk id="2" creationId="{E693238A-5516-3253-124C-DCED3A7D9AE2}"/>
          </ac:spMkLst>
        </pc:spChg>
        <pc:spChg chg="mod">
          <ac:chgData name="Alfred Asterjadhi" userId="39de57b9-85c0-4fd1-aaac-8ca2b6560ad0" providerId="ADAL" clId="{875D7F4B-4CFD-4D5A-A60B-02496C8C34BE}" dt="2024-02-02T18:48:56.211" v="537" actId="207"/>
          <ac:spMkLst>
            <pc:docMk/>
            <pc:sldMk cId="4200130042" sldId="1023"/>
            <ac:spMk id="3" creationId="{2682080F-BC47-47A6-E6F4-7C70F67F48F8}"/>
          </ac:spMkLst>
        </pc:spChg>
        <pc:spChg chg="mod">
          <ac:chgData name="Alfred Asterjadhi" userId="39de57b9-85c0-4fd1-aaac-8ca2b6560ad0" providerId="ADAL" clId="{875D7F4B-4CFD-4D5A-A60B-02496C8C34BE}" dt="2024-02-02T18:24:13.505" v="79"/>
          <ac:spMkLst>
            <pc:docMk/>
            <pc:sldMk cId="4200130042" sldId="1023"/>
            <ac:spMk id="6" creationId="{C0CB183D-A74D-271D-9F71-7510119753C6}"/>
          </ac:spMkLst>
        </pc:spChg>
      </pc:sldChg>
      <pc:sldChg chg="modSp mod">
        <pc:chgData name="Alfred Asterjadhi" userId="39de57b9-85c0-4fd1-aaac-8ca2b6560ad0" providerId="ADAL" clId="{875D7F4B-4CFD-4D5A-A60B-02496C8C34BE}" dt="2024-02-02T18:49:55.507" v="595"/>
        <pc:sldMkLst>
          <pc:docMk/>
          <pc:sldMk cId="991138630" sldId="1024"/>
        </pc:sldMkLst>
        <pc:spChg chg="mod">
          <ac:chgData name="Alfred Asterjadhi" userId="39de57b9-85c0-4fd1-aaac-8ca2b6560ad0" providerId="ADAL" clId="{875D7F4B-4CFD-4D5A-A60B-02496C8C34BE}" dt="2024-02-02T18:49:55.507" v="595"/>
          <ac:spMkLst>
            <pc:docMk/>
            <pc:sldMk cId="991138630" sldId="1024"/>
            <ac:spMk id="3" creationId="{E24D4002-4764-1FA7-1147-DE995417131A}"/>
          </ac:spMkLst>
        </pc:spChg>
        <pc:spChg chg="mod">
          <ac:chgData name="Alfred Asterjadhi" userId="39de57b9-85c0-4fd1-aaac-8ca2b6560ad0" providerId="ADAL" clId="{875D7F4B-4CFD-4D5A-A60B-02496C8C34BE}" dt="2024-02-02T18:24:14.608" v="80"/>
          <ac:spMkLst>
            <pc:docMk/>
            <pc:sldMk cId="991138630" sldId="1024"/>
            <ac:spMk id="6" creationId="{5B92EE59-C061-D8AD-02BE-EB12A707ABF5}"/>
          </ac:spMkLst>
        </pc:spChg>
      </pc:sldChg>
      <pc:sldChg chg="modSp del mod">
        <pc:chgData name="Alfred Asterjadhi" userId="39de57b9-85c0-4fd1-aaac-8ca2b6560ad0" providerId="ADAL" clId="{875D7F4B-4CFD-4D5A-A60B-02496C8C34BE}" dt="2024-02-02T18:50:53.306" v="596" actId="47"/>
        <pc:sldMkLst>
          <pc:docMk/>
          <pc:sldMk cId="1404386273" sldId="1025"/>
        </pc:sldMkLst>
        <pc:spChg chg="mod">
          <ac:chgData name="Alfred Asterjadhi" userId="39de57b9-85c0-4fd1-aaac-8ca2b6560ad0" providerId="ADAL" clId="{875D7F4B-4CFD-4D5A-A60B-02496C8C34BE}" dt="2024-02-02T18:24:15.691" v="81"/>
          <ac:spMkLst>
            <pc:docMk/>
            <pc:sldMk cId="1404386273" sldId="1025"/>
            <ac:spMk id="6" creationId="{F687DD8A-3727-344A-FF12-9DB780057CBA}"/>
          </ac:spMkLst>
        </pc:spChg>
      </pc:sldChg>
      <pc:sldChg chg="addSp delSp modSp mod chgLayout">
        <pc:chgData name="Alfred Asterjadhi" userId="39de57b9-85c0-4fd1-aaac-8ca2b6560ad0" providerId="ADAL" clId="{875D7F4B-4CFD-4D5A-A60B-02496C8C34BE}" dt="2024-02-02T18:51:12.446" v="604" actId="5793"/>
        <pc:sldMkLst>
          <pc:docMk/>
          <pc:sldMk cId="3287547131" sldId="1028"/>
        </pc:sldMkLst>
        <pc:spChg chg="mod ord">
          <ac:chgData name="Alfred Asterjadhi" userId="39de57b9-85c0-4fd1-aaac-8ca2b6560ad0" providerId="ADAL" clId="{875D7F4B-4CFD-4D5A-A60B-02496C8C34BE}" dt="2024-02-02T18:51:03.484" v="599" actId="6264"/>
          <ac:spMkLst>
            <pc:docMk/>
            <pc:sldMk cId="3287547131" sldId="1028"/>
            <ac:spMk id="2" creationId="{9EF97F5A-CE7F-7BBA-0DB4-CF87B031E7D4}"/>
          </ac:spMkLst>
        </pc:spChg>
        <pc:spChg chg="add del mod">
          <ac:chgData name="Alfred Asterjadhi" userId="39de57b9-85c0-4fd1-aaac-8ca2b6560ad0" providerId="ADAL" clId="{875D7F4B-4CFD-4D5A-A60B-02496C8C34BE}" dt="2024-02-02T18:51:03.484" v="599" actId="6264"/>
          <ac:spMkLst>
            <pc:docMk/>
            <pc:sldMk cId="3287547131" sldId="1028"/>
            <ac:spMk id="3" creationId="{039D1276-C71C-7165-C9EA-96B7263C8256}"/>
          </ac:spMkLst>
        </pc:spChg>
        <pc:spChg chg="mod ord">
          <ac:chgData name="Alfred Asterjadhi" userId="39de57b9-85c0-4fd1-aaac-8ca2b6560ad0" providerId="ADAL" clId="{875D7F4B-4CFD-4D5A-A60B-02496C8C34BE}" dt="2024-02-02T18:51:03.484" v="599" actId="6264"/>
          <ac:spMkLst>
            <pc:docMk/>
            <pc:sldMk cId="3287547131" sldId="1028"/>
            <ac:spMk id="4" creationId="{8B684BB7-2D5A-055E-0295-767A7870AB10}"/>
          </ac:spMkLst>
        </pc:spChg>
        <pc:spChg chg="mod ord">
          <ac:chgData name="Alfred Asterjadhi" userId="39de57b9-85c0-4fd1-aaac-8ca2b6560ad0" providerId="ADAL" clId="{875D7F4B-4CFD-4D5A-A60B-02496C8C34BE}" dt="2024-02-02T18:51:03.484" v="599" actId="6264"/>
          <ac:spMkLst>
            <pc:docMk/>
            <pc:sldMk cId="3287547131" sldId="1028"/>
            <ac:spMk id="5" creationId="{D3F03832-0357-D3F4-5D78-9AEED64EAC6F}"/>
          </ac:spMkLst>
        </pc:spChg>
        <pc:spChg chg="mod ord">
          <ac:chgData name="Alfred Asterjadhi" userId="39de57b9-85c0-4fd1-aaac-8ca2b6560ad0" providerId="ADAL" clId="{875D7F4B-4CFD-4D5A-A60B-02496C8C34BE}" dt="2024-02-02T18:51:03.484" v="599" actId="6264"/>
          <ac:spMkLst>
            <pc:docMk/>
            <pc:sldMk cId="3287547131" sldId="1028"/>
            <ac:spMk id="6" creationId="{EC77C5EB-E20F-F01E-703C-08282E47E7DA}"/>
          </ac:spMkLst>
        </pc:spChg>
        <pc:spChg chg="add del mod">
          <ac:chgData name="Alfred Asterjadhi" userId="39de57b9-85c0-4fd1-aaac-8ca2b6560ad0" providerId="ADAL" clId="{875D7F4B-4CFD-4D5A-A60B-02496C8C34BE}" dt="2024-02-02T18:51:03.484" v="599" actId="6264"/>
          <ac:spMkLst>
            <pc:docMk/>
            <pc:sldMk cId="3287547131" sldId="1028"/>
            <ac:spMk id="7" creationId="{A9033B26-2BB5-3E29-F4FF-BDC1B81D5AFA}"/>
          </ac:spMkLst>
        </pc:spChg>
        <pc:spChg chg="add del mod">
          <ac:chgData name="Alfred Asterjadhi" userId="39de57b9-85c0-4fd1-aaac-8ca2b6560ad0" providerId="ADAL" clId="{875D7F4B-4CFD-4D5A-A60B-02496C8C34BE}" dt="2024-02-02T18:51:03.484" v="599" actId="6264"/>
          <ac:spMkLst>
            <pc:docMk/>
            <pc:sldMk cId="3287547131" sldId="1028"/>
            <ac:spMk id="8" creationId="{32FBC04D-211B-5BA2-B9A3-B5E7190B626C}"/>
          </ac:spMkLst>
        </pc:spChg>
        <pc:spChg chg="add del mod">
          <ac:chgData name="Alfred Asterjadhi" userId="39de57b9-85c0-4fd1-aaac-8ca2b6560ad0" providerId="ADAL" clId="{875D7F4B-4CFD-4D5A-A60B-02496C8C34BE}" dt="2024-02-02T18:51:03.484" v="599" actId="6264"/>
          <ac:spMkLst>
            <pc:docMk/>
            <pc:sldMk cId="3287547131" sldId="1028"/>
            <ac:spMk id="9" creationId="{5A423497-9F6A-7D05-D935-6A2725963341}"/>
          </ac:spMkLst>
        </pc:spChg>
        <pc:spChg chg="add del mod">
          <ac:chgData name="Alfred Asterjadhi" userId="39de57b9-85c0-4fd1-aaac-8ca2b6560ad0" providerId="ADAL" clId="{875D7F4B-4CFD-4D5A-A60B-02496C8C34BE}" dt="2024-02-02T18:51:03.484" v="599" actId="6264"/>
          <ac:spMkLst>
            <pc:docMk/>
            <pc:sldMk cId="3287547131" sldId="1028"/>
            <ac:spMk id="10" creationId="{93B92914-EFD8-C180-8175-98FA7D39BF43}"/>
          </ac:spMkLst>
        </pc:spChg>
        <pc:spChg chg="mod ord">
          <ac:chgData name="Alfred Asterjadhi" userId="39de57b9-85c0-4fd1-aaac-8ca2b6560ad0" providerId="ADAL" clId="{875D7F4B-4CFD-4D5A-A60B-02496C8C34BE}" dt="2024-02-02T18:51:12.446" v="604" actId="5793"/>
          <ac:spMkLst>
            <pc:docMk/>
            <pc:sldMk cId="3287547131" sldId="1028"/>
            <ac:spMk id="11" creationId="{3F0830D3-DB20-4EBA-DF7C-EE156DB7215D}"/>
          </ac:spMkLst>
        </pc:spChg>
      </pc:sldChg>
      <pc:sldChg chg="modSp mod">
        <pc:chgData name="Alfred Asterjadhi" userId="39de57b9-85c0-4fd1-aaac-8ca2b6560ad0" providerId="ADAL" clId="{875D7F4B-4CFD-4D5A-A60B-02496C8C34BE}" dt="2024-02-02T18:53:56.446" v="680" actId="13926"/>
        <pc:sldMkLst>
          <pc:docMk/>
          <pc:sldMk cId="3095361314" sldId="1029"/>
        </pc:sldMkLst>
        <pc:spChg chg="mod">
          <ac:chgData name="Alfred Asterjadhi" userId="39de57b9-85c0-4fd1-aaac-8ca2b6560ad0" providerId="ADAL" clId="{875D7F4B-4CFD-4D5A-A60B-02496C8C34BE}" dt="2024-02-02T18:53:56.446" v="680" actId="13926"/>
          <ac:spMkLst>
            <pc:docMk/>
            <pc:sldMk cId="3095361314" sldId="1029"/>
            <ac:spMk id="2" creationId="{4B5F0D0E-8BB7-48AB-9160-728B8B3399A2}"/>
          </ac:spMkLst>
        </pc:spChg>
        <pc:spChg chg="mod">
          <ac:chgData name="Alfred Asterjadhi" userId="39de57b9-85c0-4fd1-aaac-8ca2b6560ad0" providerId="ADAL" clId="{875D7F4B-4CFD-4D5A-A60B-02496C8C34BE}" dt="2024-02-02T18:24:33.999" v="97"/>
          <ac:spMkLst>
            <pc:docMk/>
            <pc:sldMk cId="3095361314" sldId="1029"/>
            <ac:spMk id="6" creationId="{974B2026-97FB-40D2-8F22-7E6D319B4EA2}"/>
          </ac:spMkLst>
        </pc:spChg>
      </pc:sldChg>
      <pc:sldChg chg="modSp del mod">
        <pc:chgData name="Alfred Asterjadhi" userId="39de57b9-85c0-4fd1-aaac-8ca2b6560ad0" providerId="ADAL" clId="{875D7F4B-4CFD-4D5A-A60B-02496C8C34BE}" dt="2024-02-02T18:52:57.301" v="633" actId="47"/>
        <pc:sldMkLst>
          <pc:docMk/>
          <pc:sldMk cId="3959530559" sldId="1030"/>
        </pc:sldMkLst>
        <pc:spChg chg="mod">
          <ac:chgData name="Alfred Asterjadhi" userId="39de57b9-85c0-4fd1-aaac-8ca2b6560ad0" providerId="ADAL" clId="{875D7F4B-4CFD-4D5A-A60B-02496C8C34BE}" dt="2024-02-02T18:24:26" v="90"/>
          <ac:spMkLst>
            <pc:docMk/>
            <pc:sldMk cId="3959530559" sldId="1030"/>
            <ac:spMk id="6" creationId="{974B2026-97FB-40D2-8F22-7E6D319B4EA2}"/>
          </ac:spMkLst>
        </pc:spChg>
      </pc:sldChg>
      <pc:sldChg chg="modSp mod">
        <pc:chgData name="Alfred Asterjadhi" userId="39de57b9-85c0-4fd1-aaac-8ca2b6560ad0" providerId="ADAL" clId="{875D7F4B-4CFD-4D5A-A60B-02496C8C34BE}" dt="2024-02-02T18:55:32.363" v="719" actId="20577"/>
        <pc:sldMkLst>
          <pc:docMk/>
          <pc:sldMk cId="1865298196" sldId="1034"/>
        </pc:sldMkLst>
        <pc:spChg chg="mod">
          <ac:chgData name="Alfred Asterjadhi" userId="39de57b9-85c0-4fd1-aaac-8ca2b6560ad0" providerId="ADAL" clId="{875D7F4B-4CFD-4D5A-A60B-02496C8C34BE}" dt="2024-02-02T18:55:32.363" v="719" actId="20577"/>
          <ac:spMkLst>
            <pc:docMk/>
            <pc:sldMk cId="1865298196" sldId="1034"/>
            <ac:spMk id="3" creationId="{32A82C14-015D-8818-0A3B-A5128A880F97}"/>
          </ac:spMkLst>
        </pc:spChg>
        <pc:spChg chg="mod">
          <ac:chgData name="Alfred Asterjadhi" userId="39de57b9-85c0-4fd1-aaac-8ca2b6560ad0" providerId="ADAL" clId="{875D7F4B-4CFD-4D5A-A60B-02496C8C34BE}" dt="2024-02-02T18:24:41.923" v="104"/>
          <ac:spMkLst>
            <pc:docMk/>
            <pc:sldMk cId="1865298196" sldId="1034"/>
            <ac:spMk id="6" creationId="{BFAF1548-C7B4-5F83-BD76-F4E3BAAA36B8}"/>
          </ac:spMkLst>
        </pc:spChg>
      </pc:sldChg>
      <pc:sldChg chg="modSp del mod">
        <pc:chgData name="Alfred Asterjadhi" userId="39de57b9-85c0-4fd1-aaac-8ca2b6560ad0" providerId="ADAL" clId="{875D7F4B-4CFD-4D5A-A60B-02496C8C34BE}" dt="2024-02-02T18:51:39.507" v="608" actId="47"/>
        <pc:sldMkLst>
          <pc:docMk/>
          <pc:sldMk cId="603264867" sldId="1036"/>
        </pc:sldMkLst>
        <pc:spChg chg="mod">
          <ac:chgData name="Alfred Asterjadhi" userId="39de57b9-85c0-4fd1-aaac-8ca2b6560ad0" providerId="ADAL" clId="{875D7F4B-4CFD-4D5A-A60B-02496C8C34BE}" dt="2024-02-02T18:24:21.395" v="86"/>
          <ac:spMkLst>
            <pc:docMk/>
            <pc:sldMk cId="603264867" sldId="1036"/>
            <ac:spMk id="6" creationId="{EC77C5EB-E20F-F01E-703C-08282E47E7DA}"/>
          </ac:spMkLst>
        </pc:spChg>
      </pc:sldChg>
      <pc:sldChg chg="addSp delSp modSp mod chgLayout">
        <pc:chgData name="Alfred Asterjadhi" userId="39de57b9-85c0-4fd1-aaac-8ca2b6560ad0" providerId="ADAL" clId="{875D7F4B-4CFD-4D5A-A60B-02496C8C34BE}" dt="2024-02-02T18:54:14.643" v="695" actId="20577"/>
        <pc:sldMkLst>
          <pc:docMk/>
          <pc:sldMk cId="1819786892" sldId="1038"/>
        </pc:sldMkLst>
        <pc:spChg chg="mod ord">
          <ac:chgData name="Alfred Asterjadhi" userId="39de57b9-85c0-4fd1-aaac-8ca2b6560ad0" providerId="ADAL" clId="{875D7F4B-4CFD-4D5A-A60B-02496C8C34BE}" dt="2024-02-02T18:54:14.643" v="695" actId="20577"/>
          <ac:spMkLst>
            <pc:docMk/>
            <pc:sldMk cId="1819786892" sldId="1038"/>
            <ac:spMk id="2" creationId="{9EF97F5A-CE7F-7BBA-0DB4-CF87B031E7D4}"/>
          </ac:spMkLst>
        </pc:spChg>
        <pc:spChg chg="add del mod">
          <ac:chgData name="Alfred Asterjadhi" userId="39de57b9-85c0-4fd1-aaac-8ca2b6560ad0" providerId="ADAL" clId="{875D7F4B-4CFD-4D5A-A60B-02496C8C34BE}" dt="2024-02-02T18:54:07.960" v="685" actId="6264"/>
          <ac:spMkLst>
            <pc:docMk/>
            <pc:sldMk cId="1819786892" sldId="1038"/>
            <ac:spMk id="3" creationId="{7DE2B00D-60CD-FABD-84C3-E52FA97DACE4}"/>
          </ac:spMkLst>
        </pc:spChg>
        <pc:spChg chg="mod ord">
          <ac:chgData name="Alfred Asterjadhi" userId="39de57b9-85c0-4fd1-aaac-8ca2b6560ad0" providerId="ADAL" clId="{875D7F4B-4CFD-4D5A-A60B-02496C8C34BE}" dt="2024-02-02T18:54:07.960" v="685" actId="6264"/>
          <ac:spMkLst>
            <pc:docMk/>
            <pc:sldMk cId="1819786892" sldId="1038"/>
            <ac:spMk id="4" creationId="{8B684BB7-2D5A-055E-0295-767A7870AB10}"/>
          </ac:spMkLst>
        </pc:spChg>
        <pc:spChg chg="mod ord">
          <ac:chgData name="Alfred Asterjadhi" userId="39de57b9-85c0-4fd1-aaac-8ca2b6560ad0" providerId="ADAL" clId="{875D7F4B-4CFD-4D5A-A60B-02496C8C34BE}" dt="2024-02-02T18:54:07.960" v="685" actId="6264"/>
          <ac:spMkLst>
            <pc:docMk/>
            <pc:sldMk cId="1819786892" sldId="1038"/>
            <ac:spMk id="5" creationId="{D3F03832-0357-D3F4-5D78-9AEED64EAC6F}"/>
          </ac:spMkLst>
        </pc:spChg>
        <pc:spChg chg="mod ord">
          <ac:chgData name="Alfred Asterjadhi" userId="39de57b9-85c0-4fd1-aaac-8ca2b6560ad0" providerId="ADAL" clId="{875D7F4B-4CFD-4D5A-A60B-02496C8C34BE}" dt="2024-02-02T18:54:07.960" v="685" actId="6264"/>
          <ac:spMkLst>
            <pc:docMk/>
            <pc:sldMk cId="1819786892" sldId="1038"/>
            <ac:spMk id="6" creationId="{EC77C5EB-E20F-F01E-703C-08282E47E7DA}"/>
          </ac:spMkLst>
        </pc:spChg>
        <pc:spChg chg="add del mod">
          <ac:chgData name="Alfred Asterjadhi" userId="39de57b9-85c0-4fd1-aaac-8ca2b6560ad0" providerId="ADAL" clId="{875D7F4B-4CFD-4D5A-A60B-02496C8C34BE}" dt="2024-02-02T18:54:07.960" v="685" actId="6264"/>
          <ac:spMkLst>
            <pc:docMk/>
            <pc:sldMk cId="1819786892" sldId="1038"/>
            <ac:spMk id="7" creationId="{D3B43155-1348-00C6-2EBD-150D6323F4AA}"/>
          </ac:spMkLst>
        </pc:spChg>
        <pc:spChg chg="add del mod">
          <ac:chgData name="Alfred Asterjadhi" userId="39de57b9-85c0-4fd1-aaac-8ca2b6560ad0" providerId="ADAL" clId="{875D7F4B-4CFD-4D5A-A60B-02496C8C34BE}" dt="2024-02-02T18:54:07.960" v="685" actId="6264"/>
          <ac:spMkLst>
            <pc:docMk/>
            <pc:sldMk cId="1819786892" sldId="1038"/>
            <ac:spMk id="8" creationId="{915CDA58-C4BF-1D79-E42A-EC9B6A5BA18A}"/>
          </ac:spMkLst>
        </pc:spChg>
        <pc:spChg chg="add del mod">
          <ac:chgData name="Alfred Asterjadhi" userId="39de57b9-85c0-4fd1-aaac-8ca2b6560ad0" providerId="ADAL" clId="{875D7F4B-4CFD-4D5A-A60B-02496C8C34BE}" dt="2024-02-02T18:54:07.960" v="685" actId="6264"/>
          <ac:spMkLst>
            <pc:docMk/>
            <pc:sldMk cId="1819786892" sldId="1038"/>
            <ac:spMk id="9" creationId="{73D6E80C-1A46-5069-9FD7-1ACBFD05D10C}"/>
          </ac:spMkLst>
        </pc:spChg>
        <pc:spChg chg="add del mod">
          <ac:chgData name="Alfred Asterjadhi" userId="39de57b9-85c0-4fd1-aaac-8ca2b6560ad0" providerId="ADAL" clId="{875D7F4B-4CFD-4D5A-A60B-02496C8C34BE}" dt="2024-02-02T18:54:07.960" v="685" actId="6264"/>
          <ac:spMkLst>
            <pc:docMk/>
            <pc:sldMk cId="1819786892" sldId="1038"/>
            <ac:spMk id="10" creationId="{B61F88C0-6B75-6D5A-208B-742B1E04648D}"/>
          </ac:spMkLst>
        </pc:spChg>
        <pc:spChg chg="mod ord">
          <ac:chgData name="Alfred Asterjadhi" userId="39de57b9-85c0-4fd1-aaac-8ca2b6560ad0" providerId="ADAL" clId="{875D7F4B-4CFD-4D5A-A60B-02496C8C34BE}" dt="2024-02-02T18:54:10.328" v="686" actId="12"/>
          <ac:spMkLst>
            <pc:docMk/>
            <pc:sldMk cId="1819786892" sldId="1038"/>
            <ac:spMk id="11" creationId="{10369809-8F14-3F63-B0ED-FF21BCF3B086}"/>
          </ac:spMkLst>
        </pc:spChg>
      </pc:sldChg>
      <pc:sldChg chg="addSp delSp modSp mod chgLayout">
        <pc:chgData name="Alfred Asterjadhi" userId="39de57b9-85c0-4fd1-aaac-8ca2b6560ad0" providerId="ADAL" clId="{875D7F4B-4CFD-4D5A-A60B-02496C8C34BE}" dt="2024-02-02T18:54:37.380" v="708" actId="12"/>
        <pc:sldMkLst>
          <pc:docMk/>
          <pc:sldMk cId="3814028870" sldId="1039"/>
        </pc:sldMkLst>
        <pc:spChg chg="mod ord">
          <ac:chgData name="Alfred Asterjadhi" userId="39de57b9-85c0-4fd1-aaac-8ca2b6560ad0" providerId="ADAL" clId="{875D7F4B-4CFD-4D5A-A60B-02496C8C34BE}" dt="2024-02-02T18:54:36.581" v="707" actId="6264"/>
          <ac:spMkLst>
            <pc:docMk/>
            <pc:sldMk cId="3814028870" sldId="1039"/>
            <ac:spMk id="2" creationId="{9EF97F5A-CE7F-7BBA-0DB4-CF87B031E7D4}"/>
          </ac:spMkLst>
        </pc:spChg>
        <pc:spChg chg="mod ord">
          <ac:chgData name="Alfred Asterjadhi" userId="39de57b9-85c0-4fd1-aaac-8ca2b6560ad0" providerId="ADAL" clId="{875D7F4B-4CFD-4D5A-A60B-02496C8C34BE}" dt="2024-02-02T18:54:37.380" v="708" actId="12"/>
          <ac:spMkLst>
            <pc:docMk/>
            <pc:sldMk cId="3814028870" sldId="1039"/>
            <ac:spMk id="3" creationId="{2C08B101-42DC-1716-269A-5A07B06D62DE}"/>
          </ac:spMkLst>
        </pc:spChg>
        <pc:spChg chg="mod ord">
          <ac:chgData name="Alfred Asterjadhi" userId="39de57b9-85c0-4fd1-aaac-8ca2b6560ad0" providerId="ADAL" clId="{875D7F4B-4CFD-4D5A-A60B-02496C8C34BE}" dt="2024-02-02T18:54:36.581" v="707" actId="6264"/>
          <ac:spMkLst>
            <pc:docMk/>
            <pc:sldMk cId="3814028870" sldId="1039"/>
            <ac:spMk id="4" creationId="{8B684BB7-2D5A-055E-0295-767A7870AB10}"/>
          </ac:spMkLst>
        </pc:spChg>
        <pc:spChg chg="mod ord">
          <ac:chgData name="Alfred Asterjadhi" userId="39de57b9-85c0-4fd1-aaac-8ca2b6560ad0" providerId="ADAL" clId="{875D7F4B-4CFD-4D5A-A60B-02496C8C34BE}" dt="2024-02-02T18:54:36.581" v="707" actId="6264"/>
          <ac:spMkLst>
            <pc:docMk/>
            <pc:sldMk cId="3814028870" sldId="1039"/>
            <ac:spMk id="5" creationId="{D3F03832-0357-D3F4-5D78-9AEED64EAC6F}"/>
          </ac:spMkLst>
        </pc:spChg>
        <pc:spChg chg="mod ord">
          <ac:chgData name="Alfred Asterjadhi" userId="39de57b9-85c0-4fd1-aaac-8ca2b6560ad0" providerId="ADAL" clId="{875D7F4B-4CFD-4D5A-A60B-02496C8C34BE}" dt="2024-02-02T18:54:36.581" v="707" actId="6264"/>
          <ac:spMkLst>
            <pc:docMk/>
            <pc:sldMk cId="3814028870" sldId="1039"/>
            <ac:spMk id="6" creationId="{EC77C5EB-E20F-F01E-703C-08282E47E7DA}"/>
          </ac:spMkLst>
        </pc:spChg>
        <pc:spChg chg="add del mod">
          <ac:chgData name="Alfred Asterjadhi" userId="39de57b9-85c0-4fd1-aaac-8ca2b6560ad0" providerId="ADAL" clId="{875D7F4B-4CFD-4D5A-A60B-02496C8C34BE}" dt="2024-02-02T18:54:36.581" v="707" actId="6264"/>
          <ac:spMkLst>
            <pc:docMk/>
            <pc:sldMk cId="3814028870" sldId="1039"/>
            <ac:spMk id="7" creationId="{9EED500E-36C7-EFF2-8E78-52A65FE2BDD4}"/>
          </ac:spMkLst>
        </pc:spChg>
        <pc:spChg chg="add del mod">
          <ac:chgData name="Alfred Asterjadhi" userId="39de57b9-85c0-4fd1-aaac-8ca2b6560ad0" providerId="ADAL" clId="{875D7F4B-4CFD-4D5A-A60B-02496C8C34BE}" dt="2024-02-02T18:54:36.581" v="707" actId="6264"/>
          <ac:spMkLst>
            <pc:docMk/>
            <pc:sldMk cId="3814028870" sldId="1039"/>
            <ac:spMk id="8" creationId="{EC1A4E68-E55E-ABAF-A793-02761A2F708D}"/>
          </ac:spMkLst>
        </pc:spChg>
        <pc:spChg chg="add del mod">
          <ac:chgData name="Alfred Asterjadhi" userId="39de57b9-85c0-4fd1-aaac-8ca2b6560ad0" providerId="ADAL" clId="{875D7F4B-4CFD-4D5A-A60B-02496C8C34BE}" dt="2024-02-02T18:54:36.581" v="707" actId="6264"/>
          <ac:spMkLst>
            <pc:docMk/>
            <pc:sldMk cId="3814028870" sldId="1039"/>
            <ac:spMk id="9" creationId="{956F4358-9444-1299-CCAA-D5A76431A599}"/>
          </ac:spMkLst>
        </pc:spChg>
        <pc:spChg chg="add del mod">
          <ac:chgData name="Alfred Asterjadhi" userId="39de57b9-85c0-4fd1-aaac-8ca2b6560ad0" providerId="ADAL" clId="{875D7F4B-4CFD-4D5A-A60B-02496C8C34BE}" dt="2024-02-02T18:54:36.581" v="707" actId="6264"/>
          <ac:spMkLst>
            <pc:docMk/>
            <pc:sldMk cId="3814028870" sldId="1039"/>
            <ac:spMk id="10" creationId="{4BAF7BD0-178D-5BEA-BF44-9BE404FD81FD}"/>
          </ac:spMkLst>
        </pc:spChg>
        <pc:spChg chg="add del mod">
          <ac:chgData name="Alfred Asterjadhi" userId="39de57b9-85c0-4fd1-aaac-8ca2b6560ad0" providerId="ADAL" clId="{875D7F4B-4CFD-4D5A-A60B-02496C8C34BE}" dt="2024-02-02T18:54:36.581" v="707" actId="6264"/>
          <ac:spMkLst>
            <pc:docMk/>
            <pc:sldMk cId="3814028870" sldId="1039"/>
            <ac:spMk id="11" creationId="{290F4429-5AD8-F936-6D9D-52075FA8D267}"/>
          </ac:spMkLst>
        </pc:spChg>
      </pc:sldChg>
      <pc:sldChg chg="modSp del mod">
        <pc:chgData name="Alfred Asterjadhi" userId="39de57b9-85c0-4fd1-aaac-8ca2b6560ad0" providerId="ADAL" clId="{875D7F4B-4CFD-4D5A-A60B-02496C8C34BE}" dt="2024-02-02T18:43:06.731" v="330" actId="47"/>
        <pc:sldMkLst>
          <pc:docMk/>
          <pc:sldMk cId="3828928684" sldId="1058"/>
        </pc:sldMkLst>
        <pc:spChg chg="mod">
          <ac:chgData name="Alfred Asterjadhi" userId="39de57b9-85c0-4fd1-aaac-8ca2b6560ad0" providerId="ADAL" clId="{875D7F4B-4CFD-4D5A-A60B-02496C8C34BE}" dt="2024-02-02T18:23:52.059" v="61"/>
          <ac:spMkLst>
            <pc:docMk/>
            <pc:sldMk cId="3828928684" sldId="1058"/>
            <ac:spMk id="3" creationId="{D20906E0-F900-4991-83B1-675F5B67FA2D}"/>
          </ac:spMkLst>
        </pc:spChg>
      </pc:sldChg>
      <pc:sldChg chg="modSp del mod">
        <pc:chgData name="Alfred Asterjadhi" userId="39de57b9-85c0-4fd1-aaac-8ca2b6560ad0" providerId="ADAL" clId="{875D7F4B-4CFD-4D5A-A60B-02496C8C34BE}" dt="2024-02-02T18:43:07.798" v="331" actId="47"/>
        <pc:sldMkLst>
          <pc:docMk/>
          <pc:sldMk cId="1089014833" sldId="1059"/>
        </pc:sldMkLst>
        <pc:spChg chg="mod">
          <ac:chgData name="Alfred Asterjadhi" userId="39de57b9-85c0-4fd1-aaac-8ca2b6560ad0" providerId="ADAL" clId="{875D7F4B-4CFD-4D5A-A60B-02496C8C34BE}" dt="2024-02-02T18:23:53.280" v="62"/>
          <ac:spMkLst>
            <pc:docMk/>
            <pc:sldMk cId="1089014833" sldId="1059"/>
            <ac:spMk id="3" creationId="{D20906E0-F900-4991-83B1-675F5B67FA2D}"/>
          </ac:spMkLst>
        </pc:spChg>
      </pc:sldChg>
      <pc:sldChg chg="modSp del mod">
        <pc:chgData name="Alfred Asterjadhi" userId="39de57b9-85c0-4fd1-aaac-8ca2b6560ad0" providerId="ADAL" clId="{875D7F4B-4CFD-4D5A-A60B-02496C8C34BE}" dt="2024-02-02T18:43:08.804" v="332" actId="47"/>
        <pc:sldMkLst>
          <pc:docMk/>
          <pc:sldMk cId="3832852367" sldId="1060"/>
        </pc:sldMkLst>
        <pc:spChg chg="mod">
          <ac:chgData name="Alfred Asterjadhi" userId="39de57b9-85c0-4fd1-aaac-8ca2b6560ad0" providerId="ADAL" clId="{875D7F4B-4CFD-4D5A-A60B-02496C8C34BE}" dt="2024-02-02T18:23:54.520" v="63"/>
          <ac:spMkLst>
            <pc:docMk/>
            <pc:sldMk cId="3832852367" sldId="1060"/>
            <ac:spMk id="3" creationId="{D20906E0-F900-4991-83B1-675F5B67FA2D}"/>
          </ac:spMkLst>
        </pc:spChg>
      </pc:sldChg>
      <pc:sldChg chg="modSp del mod">
        <pc:chgData name="Alfred Asterjadhi" userId="39de57b9-85c0-4fd1-aaac-8ca2b6560ad0" providerId="ADAL" clId="{875D7F4B-4CFD-4D5A-A60B-02496C8C34BE}" dt="2024-02-02T18:43:14.182" v="334" actId="47"/>
        <pc:sldMkLst>
          <pc:docMk/>
          <pc:sldMk cId="2528763118" sldId="1061"/>
        </pc:sldMkLst>
        <pc:spChg chg="mod">
          <ac:chgData name="Alfred Asterjadhi" userId="39de57b9-85c0-4fd1-aaac-8ca2b6560ad0" providerId="ADAL" clId="{875D7F4B-4CFD-4D5A-A60B-02496C8C34BE}" dt="2024-02-02T18:23:56.966" v="65"/>
          <ac:spMkLst>
            <pc:docMk/>
            <pc:sldMk cId="2528763118" sldId="1061"/>
            <ac:spMk id="3" creationId="{D20906E0-F900-4991-83B1-675F5B67FA2D}"/>
          </ac:spMkLst>
        </pc:spChg>
      </pc:sldChg>
      <pc:sldChg chg="modSp del mod">
        <pc:chgData name="Alfred Asterjadhi" userId="39de57b9-85c0-4fd1-aaac-8ca2b6560ad0" providerId="ADAL" clId="{875D7F4B-4CFD-4D5A-A60B-02496C8C34BE}" dt="2024-02-02T18:52:55.887" v="632" actId="47"/>
        <pc:sldMkLst>
          <pc:docMk/>
          <pc:sldMk cId="420957283" sldId="1062"/>
        </pc:sldMkLst>
        <pc:spChg chg="mod">
          <ac:chgData name="Alfred Asterjadhi" userId="39de57b9-85c0-4fd1-aaac-8ca2b6560ad0" providerId="ADAL" clId="{875D7F4B-4CFD-4D5A-A60B-02496C8C34BE}" dt="2024-02-02T18:24:24.873" v="89"/>
          <ac:spMkLst>
            <pc:docMk/>
            <pc:sldMk cId="420957283" sldId="1062"/>
            <ac:spMk id="6" creationId="{974B2026-97FB-40D2-8F22-7E6D319B4EA2}"/>
          </ac:spMkLst>
        </pc:spChg>
      </pc:sldChg>
      <pc:sldChg chg="modSp mod">
        <pc:chgData name="Alfred Asterjadhi" userId="39de57b9-85c0-4fd1-aaac-8ca2b6560ad0" providerId="ADAL" clId="{875D7F4B-4CFD-4D5A-A60B-02496C8C34BE}" dt="2024-02-02T18:55:50.319" v="726" actId="20577"/>
        <pc:sldMkLst>
          <pc:docMk/>
          <pc:sldMk cId="4237730190" sldId="1063"/>
        </pc:sldMkLst>
        <pc:spChg chg="mod">
          <ac:chgData name="Alfred Asterjadhi" userId="39de57b9-85c0-4fd1-aaac-8ca2b6560ad0" providerId="ADAL" clId="{875D7F4B-4CFD-4D5A-A60B-02496C8C34BE}" dt="2024-02-02T18:52:59.992" v="634" actId="13926"/>
          <ac:spMkLst>
            <pc:docMk/>
            <pc:sldMk cId="4237730190" sldId="1063"/>
            <ac:spMk id="2" creationId="{4B5F0D0E-8BB7-48AB-9160-728B8B3399A2}"/>
          </ac:spMkLst>
        </pc:spChg>
        <pc:spChg chg="mod">
          <ac:chgData name="Alfred Asterjadhi" userId="39de57b9-85c0-4fd1-aaac-8ca2b6560ad0" providerId="ADAL" clId="{875D7F4B-4CFD-4D5A-A60B-02496C8C34BE}" dt="2024-02-02T18:55:50.319" v="726" actId="20577"/>
          <ac:spMkLst>
            <pc:docMk/>
            <pc:sldMk cId="4237730190" sldId="1063"/>
            <ac:spMk id="3" creationId="{DFB0BA47-D7B6-4F95-932E-A7AA615BC440}"/>
          </ac:spMkLst>
        </pc:spChg>
        <pc:spChg chg="mod">
          <ac:chgData name="Alfred Asterjadhi" userId="39de57b9-85c0-4fd1-aaac-8ca2b6560ad0" providerId="ADAL" clId="{875D7F4B-4CFD-4D5A-A60B-02496C8C34BE}" dt="2024-02-02T18:24:27.132" v="91"/>
          <ac:spMkLst>
            <pc:docMk/>
            <pc:sldMk cId="4237730190" sldId="1063"/>
            <ac:spMk id="6" creationId="{974B2026-97FB-40D2-8F22-7E6D319B4EA2}"/>
          </ac:spMkLst>
        </pc:spChg>
      </pc:sldChg>
      <pc:sldChg chg="modSp mod">
        <pc:chgData name="Alfred Asterjadhi" userId="39de57b9-85c0-4fd1-aaac-8ca2b6560ad0" providerId="ADAL" clId="{875D7F4B-4CFD-4D5A-A60B-02496C8C34BE}" dt="2024-02-02T18:55:59.580" v="751" actId="20577"/>
        <pc:sldMkLst>
          <pc:docMk/>
          <pc:sldMk cId="755068326" sldId="1064"/>
        </pc:sldMkLst>
        <pc:spChg chg="mod">
          <ac:chgData name="Alfred Asterjadhi" userId="39de57b9-85c0-4fd1-aaac-8ca2b6560ad0" providerId="ADAL" clId="{875D7F4B-4CFD-4D5A-A60B-02496C8C34BE}" dt="2024-02-02T18:53:13.250" v="645" actId="13926"/>
          <ac:spMkLst>
            <pc:docMk/>
            <pc:sldMk cId="755068326" sldId="1064"/>
            <ac:spMk id="2" creationId="{4B5F0D0E-8BB7-48AB-9160-728B8B3399A2}"/>
          </ac:spMkLst>
        </pc:spChg>
        <pc:spChg chg="mod">
          <ac:chgData name="Alfred Asterjadhi" userId="39de57b9-85c0-4fd1-aaac-8ca2b6560ad0" providerId="ADAL" clId="{875D7F4B-4CFD-4D5A-A60B-02496C8C34BE}" dt="2024-02-02T18:55:59.580" v="751" actId="20577"/>
          <ac:spMkLst>
            <pc:docMk/>
            <pc:sldMk cId="755068326" sldId="1064"/>
            <ac:spMk id="3" creationId="{DFB0BA47-D7B6-4F95-932E-A7AA615BC440}"/>
          </ac:spMkLst>
        </pc:spChg>
        <pc:spChg chg="mod">
          <ac:chgData name="Alfred Asterjadhi" userId="39de57b9-85c0-4fd1-aaac-8ca2b6560ad0" providerId="ADAL" clId="{875D7F4B-4CFD-4D5A-A60B-02496C8C34BE}" dt="2024-02-02T18:24:28.187" v="92"/>
          <ac:spMkLst>
            <pc:docMk/>
            <pc:sldMk cId="755068326" sldId="1064"/>
            <ac:spMk id="6" creationId="{974B2026-97FB-40D2-8F22-7E6D319B4EA2}"/>
          </ac:spMkLst>
        </pc:spChg>
      </pc:sldChg>
      <pc:sldChg chg="modSp del mod">
        <pc:chgData name="Alfred Asterjadhi" userId="39de57b9-85c0-4fd1-aaac-8ca2b6560ad0" providerId="ADAL" clId="{875D7F4B-4CFD-4D5A-A60B-02496C8C34BE}" dt="2024-02-02T18:53:48.107" v="676" actId="47"/>
        <pc:sldMkLst>
          <pc:docMk/>
          <pc:sldMk cId="3310225282" sldId="1065"/>
        </pc:sldMkLst>
        <pc:spChg chg="mod">
          <ac:chgData name="Alfred Asterjadhi" userId="39de57b9-85c0-4fd1-aaac-8ca2b6560ad0" providerId="ADAL" clId="{875D7F4B-4CFD-4D5A-A60B-02496C8C34BE}" dt="2024-02-02T18:24:29.428" v="93"/>
          <ac:spMkLst>
            <pc:docMk/>
            <pc:sldMk cId="3310225282" sldId="1065"/>
            <ac:spMk id="6" creationId="{974B2026-97FB-40D2-8F22-7E6D319B4EA2}"/>
          </ac:spMkLst>
        </pc:spChg>
      </pc:sldChg>
      <pc:sldChg chg="modSp del mod">
        <pc:chgData name="Alfred Asterjadhi" userId="39de57b9-85c0-4fd1-aaac-8ca2b6560ad0" providerId="ADAL" clId="{875D7F4B-4CFD-4D5A-A60B-02496C8C34BE}" dt="2024-02-02T18:53:49.728" v="677" actId="47"/>
        <pc:sldMkLst>
          <pc:docMk/>
          <pc:sldMk cId="3289567463" sldId="1066"/>
        </pc:sldMkLst>
        <pc:spChg chg="mod">
          <ac:chgData name="Alfred Asterjadhi" userId="39de57b9-85c0-4fd1-aaac-8ca2b6560ad0" providerId="ADAL" clId="{875D7F4B-4CFD-4D5A-A60B-02496C8C34BE}" dt="2024-02-02T18:24:30.583" v="94"/>
          <ac:spMkLst>
            <pc:docMk/>
            <pc:sldMk cId="3289567463" sldId="1066"/>
            <ac:spMk id="6" creationId="{974B2026-97FB-40D2-8F22-7E6D319B4EA2}"/>
          </ac:spMkLst>
        </pc:spChg>
      </pc:sldChg>
      <pc:sldChg chg="modSp del mod">
        <pc:chgData name="Alfred Asterjadhi" userId="39de57b9-85c0-4fd1-aaac-8ca2b6560ad0" providerId="ADAL" clId="{875D7F4B-4CFD-4D5A-A60B-02496C8C34BE}" dt="2024-02-02T18:53:51.034" v="678" actId="47"/>
        <pc:sldMkLst>
          <pc:docMk/>
          <pc:sldMk cId="856501673" sldId="1067"/>
        </pc:sldMkLst>
        <pc:spChg chg="mod">
          <ac:chgData name="Alfred Asterjadhi" userId="39de57b9-85c0-4fd1-aaac-8ca2b6560ad0" providerId="ADAL" clId="{875D7F4B-4CFD-4D5A-A60B-02496C8C34BE}" dt="2024-02-02T18:24:31.707" v="95"/>
          <ac:spMkLst>
            <pc:docMk/>
            <pc:sldMk cId="856501673" sldId="1067"/>
            <ac:spMk id="6" creationId="{974B2026-97FB-40D2-8F22-7E6D319B4EA2}"/>
          </ac:spMkLst>
        </pc:spChg>
      </pc:sldChg>
      <pc:sldChg chg="modSp del mod">
        <pc:chgData name="Alfred Asterjadhi" userId="39de57b9-85c0-4fd1-aaac-8ca2b6560ad0" providerId="ADAL" clId="{875D7F4B-4CFD-4D5A-A60B-02496C8C34BE}" dt="2024-02-02T18:53:52.487" v="679" actId="47"/>
        <pc:sldMkLst>
          <pc:docMk/>
          <pc:sldMk cId="3051592254" sldId="1068"/>
        </pc:sldMkLst>
        <pc:spChg chg="mod">
          <ac:chgData name="Alfred Asterjadhi" userId="39de57b9-85c0-4fd1-aaac-8ca2b6560ad0" providerId="ADAL" clId="{875D7F4B-4CFD-4D5A-A60B-02496C8C34BE}" dt="2024-02-02T18:24:32.852" v="96"/>
          <ac:spMkLst>
            <pc:docMk/>
            <pc:sldMk cId="3051592254" sldId="1068"/>
            <ac:spMk id="6" creationId="{974B2026-97FB-40D2-8F22-7E6D319B4EA2}"/>
          </ac:spMkLst>
        </pc:spChg>
      </pc:sldChg>
      <pc:sldChg chg="modSp mod">
        <pc:chgData name="Alfred Asterjadhi" userId="39de57b9-85c0-4fd1-aaac-8ca2b6560ad0" providerId="ADAL" clId="{875D7F4B-4CFD-4D5A-A60B-02496C8C34BE}" dt="2024-02-02T18:55:07.712" v="713" actId="20577"/>
        <pc:sldMkLst>
          <pc:docMk/>
          <pc:sldMk cId="1268796722" sldId="1069"/>
        </pc:sldMkLst>
        <pc:spChg chg="mod">
          <ac:chgData name="Alfred Asterjadhi" userId="39de57b9-85c0-4fd1-aaac-8ca2b6560ad0" providerId="ADAL" clId="{875D7F4B-4CFD-4D5A-A60B-02496C8C34BE}" dt="2024-02-02T18:55:07.712" v="713" actId="20577"/>
          <ac:spMkLst>
            <pc:docMk/>
            <pc:sldMk cId="1268796722" sldId="1069"/>
            <ac:spMk id="3" creationId="{D1358E1A-E185-4489-03F1-1A1A550D7AE4}"/>
          </ac:spMkLst>
        </pc:spChg>
        <pc:spChg chg="mod">
          <ac:chgData name="Alfred Asterjadhi" userId="39de57b9-85c0-4fd1-aaac-8ca2b6560ad0" providerId="ADAL" clId="{875D7F4B-4CFD-4D5A-A60B-02496C8C34BE}" dt="2024-02-02T18:24:38.572" v="101"/>
          <ac:spMkLst>
            <pc:docMk/>
            <pc:sldMk cId="1268796722" sldId="1069"/>
            <ac:spMk id="6" creationId="{A843F1B1-22CD-3B09-326F-EF9071A68CDB}"/>
          </ac:spMkLst>
        </pc:spChg>
      </pc:sldChg>
      <pc:sldChg chg="modSp del mod">
        <pc:chgData name="Alfred Asterjadhi" userId="39de57b9-85c0-4fd1-aaac-8ca2b6560ad0" providerId="ADAL" clId="{875D7F4B-4CFD-4D5A-A60B-02496C8C34BE}" dt="2024-02-02T18:43:16.122" v="335" actId="47"/>
        <pc:sldMkLst>
          <pc:docMk/>
          <pc:sldMk cId="1911178581" sldId="1070"/>
        </pc:sldMkLst>
        <pc:spChg chg="mod">
          <ac:chgData name="Alfred Asterjadhi" userId="39de57b9-85c0-4fd1-aaac-8ca2b6560ad0" providerId="ADAL" clId="{875D7F4B-4CFD-4D5A-A60B-02496C8C34BE}" dt="2024-02-02T18:23:58.179" v="66"/>
          <ac:spMkLst>
            <pc:docMk/>
            <pc:sldMk cId="1911178581" sldId="1070"/>
            <ac:spMk id="3" creationId="{D20906E0-F900-4991-83B1-675F5B67FA2D}"/>
          </ac:spMkLst>
        </pc:spChg>
      </pc:sldChg>
      <pc:sldChg chg="modSp del mod">
        <pc:chgData name="Alfred Asterjadhi" userId="39de57b9-85c0-4fd1-aaac-8ca2b6560ad0" providerId="ADAL" clId="{875D7F4B-4CFD-4D5A-A60B-02496C8C34BE}" dt="2024-02-02T18:43:18.029" v="336" actId="47"/>
        <pc:sldMkLst>
          <pc:docMk/>
          <pc:sldMk cId="4040184548" sldId="1071"/>
        </pc:sldMkLst>
        <pc:spChg chg="mod">
          <ac:chgData name="Alfred Asterjadhi" userId="39de57b9-85c0-4fd1-aaac-8ca2b6560ad0" providerId="ADAL" clId="{875D7F4B-4CFD-4D5A-A60B-02496C8C34BE}" dt="2024-02-02T18:23:59.328" v="67"/>
          <ac:spMkLst>
            <pc:docMk/>
            <pc:sldMk cId="4040184548" sldId="1071"/>
            <ac:spMk id="3" creationId="{D20906E0-F900-4991-83B1-675F5B67FA2D}"/>
          </ac:spMkLst>
        </pc:spChg>
      </pc:sldChg>
      <pc:sldChg chg="modSp del mod">
        <pc:chgData name="Alfred Asterjadhi" userId="39de57b9-85c0-4fd1-aaac-8ca2b6560ad0" providerId="ADAL" clId="{875D7F4B-4CFD-4D5A-A60B-02496C8C34BE}" dt="2024-02-02T18:44:10.528" v="346" actId="47"/>
        <pc:sldMkLst>
          <pc:docMk/>
          <pc:sldMk cId="4205713527" sldId="1072"/>
        </pc:sldMkLst>
        <pc:spChg chg="mod">
          <ac:chgData name="Alfred Asterjadhi" userId="39de57b9-85c0-4fd1-aaac-8ca2b6560ad0" providerId="ADAL" clId="{875D7F4B-4CFD-4D5A-A60B-02496C8C34BE}" dt="2024-02-02T18:24:01.771" v="69"/>
          <ac:spMkLst>
            <pc:docMk/>
            <pc:sldMk cId="4205713527" sldId="1072"/>
            <ac:spMk id="3" creationId="{D20906E0-F900-4991-83B1-675F5B67FA2D}"/>
          </ac:spMkLst>
        </pc:spChg>
      </pc:sldChg>
      <pc:sldChg chg="modSp del mod">
        <pc:chgData name="Alfred Asterjadhi" userId="39de57b9-85c0-4fd1-aaac-8ca2b6560ad0" providerId="ADAL" clId="{875D7F4B-4CFD-4D5A-A60B-02496C8C34BE}" dt="2024-02-02T18:45:06.836" v="405" actId="47"/>
        <pc:sldMkLst>
          <pc:docMk/>
          <pc:sldMk cId="2732103386" sldId="1073"/>
        </pc:sldMkLst>
        <pc:spChg chg="mod">
          <ac:chgData name="Alfred Asterjadhi" userId="39de57b9-85c0-4fd1-aaac-8ca2b6560ad0" providerId="ADAL" clId="{875D7F4B-4CFD-4D5A-A60B-02496C8C34BE}" dt="2024-02-02T18:24:09.751" v="76"/>
          <ac:spMkLst>
            <pc:docMk/>
            <pc:sldMk cId="2732103386" sldId="1073"/>
            <ac:spMk id="3" creationId="{D20906E0-F900-4991-83B1-675F5B67FA2D}"/>
          </ac:spMkLst>
        </pc:spChg>
      </pc:sldChg>
      <pc:sldChg chg="modSp del mod">
        <pc:chgData name="Alfred Asterjadhi" userId="39de57b9-85c0-4fd1-aaac-8ca2b6560ad0" providerId="ADAL" clId="{875D7F4B-4CFD-4D5A-A60B-02496C8C34BE}" dt="2024-02-02T18:43:11.435" v="333" actId="47"/>
        <pc:sldMkLst>
          <pc:docMk/>
          <pc:sldMk cId="170347333" sldId="1075"/>
        </pc:sldMkLst>
        <pc:spChg chg="mod">
          <ac:chgData name="Alfred Asterjadhi" userId="39de57b9-85c0-4fd1-aaac-8ca2b6560ad0" providerId="ADAL" clId="{875D7F4B-4CFD-4D5A-A60B-02496C8C34BE}" dt="2024-02-02T18:23:55.682" v="64"/>
          <ac:spMkLst>
            <pc:docMk/>
            <pc:sldMk cId="170347333" sldId="1075"/>
            <ac:spMk id="3" creationId="{D20906E0-F900-4991-83B1-675F5B67FA2D}"/>
          </ac:spMkLst>
        </pc:spChg>
      </pc:sldChg>
      <pc:sldChg chg="modSp del mod">
        <pc:chgData name="Alfred Asterjadhi" userId="39de57b9-85c0-4fd1-aaac-8ca2b6560ad0" providerId="ADAL" clId="{875D7F4B-4CFD-4D5A-A60B-02496C8C34BE}" dt="2024-02-02T18:44:13.364" v="347" actId="47"/>
        <pc:sldMkLst>
          <pc:docMk/>
          <pc:sldMk cId="2014521104" sldId="1076"/>
        </pc:sldMkLst>
        <pc:spChg chg="mod">
          <ac:chgData name="Alfred Asterjadhi" userId="39de57b9-85c0-4fd1-aaac-8ca2b6560ad0" providerId="ADAL" clId="{875D7F4B-4CFD-4D5A-A60B-02496C8C34BE}" dt="2024-02-02T18:24:02.973" v="70"/>
          <ac:spMkLst>
            <pc:docMk/>
            <pc:sldMk cId="2014521104" sldId="1076"/>
            <ac:spMk id="3" creationId="{D20906E0-F900-4991-83B1-675F5B67FA2D}"/>
          </ac:spMkLst>
        </pc:spChg>
      </pc:sldChg>
      <pc:sldChg chg="modSp del mod">
        <pc:chgData name="Alfred Asterjadhi" userId="39de57b9-85c0-4fd1-aaac-8ca2b6560ad0" providerId="ADAL" clId="{875D7F4B-4CFD-4D5A-A60B-02496C8C34BE}" dt="2024-02-02T18:44:51.219" v="403" actId="47"/>
        <pc:sldMkLst>
          <pc:docMk/>
          <pc:sldMk cId="3746500770" sldId="1077"/>
        </pc:sldMkLst>
        <pc:spChg chg="mod">
          <ac:chgData name="Alfred Asterjadhi" userId="39de57b9-85c0-4fd1-aaac-8ca2b6560ad0" providerId="ADAL" clId="{875D7F4B-4CFD-4D5A-A60B-02496C8C34BE}" dt="2024-02-02T18:24:05.401" v="72"/>
          <ac:spMkLst>
            <pc:docMk/>
            <pc:sldMk cId="3746500770" sldId="1077"/>
            <ac:spMk id="3" creationId="{D20906E0-F900-4991-83B1-675F5B67FA2D}"/>
          </ac:spMkLst>
        </pc:spChg>
      </pc:sldChg>
      <pc:sldChg chg="modSp del mod">
        <pc:chgData name="Alfred Asterjadhi" userId="39de57b9-85c0-4fd1-aaac-8ca2b6560ad0" providerId="ADAL" clId="{875D7F4B-4CFD-4D5A-A60B-02496C8C34BE}" dt="2024-02-02T18:44:15.486" v="348" actId="47"/>
        <pc:sldMkLst>
          <pc:docMk/>
          <pc:sldMk cId="1823115943" sldId="1078"/>
        </pc:sldMkLst>
        <pc:spChg chg="mod">
          <ac:chgData name="Alfred Asterjadhi" userId="39de57b9-85c0-4fd1-aaac-8ca2b6560ad0" providerId="ADAL" clId="{875D7F4B-4CFD-4D5A-A60B-02496C8C34BE}" dt="2024-02-02T18:24:04.204" v="71"/>
          <ac:spMkLst>
            <pc:docMk/>
            <pc:sldMk cId="1823115943" sldId="1078"/>
            <ac:spMk id="3" creationId="{D20906E0-F900-4991-83B1-675F5B67FA2D}"/>
          </ac:spMkLst>
        </pc:spChg>
      </pc:sldChg>
      <pc:sldChg chg="modSp del mod">
        <pc:chgData name="Alfred Asterjadhi" userId="39de57b9-85c0-4fd1-aaac-8ca2b6560ad0" providerId="ADAL" clId="{875D7F4B-4CFD-4D5A-A60B-02496C8C34BE}" dt="2024-02-02T18:45:08.048" v="406" actId="47"/>
        <pc:sldMkLst>
          <pc:docMk/>
          <pc:sldMk cId="846108429" sldId="1079"/>
        </pc:sldMkLst>
        <pc:spChg chg="mod">
          <ac:chgData name="Alfred Asterjadhi" userId="39de57b9-85c0-4fd1-aaac-8ca2b6560ad0" providerId="ADAL" clId="{875D7F4B-4CFD-4D5A-A60B-02496C8C34BE}" dt="2024-02-02T18:24:11.055" v="77"/>
          <ac:spMkLst>
            <pc:docMk/>
            <pc:sldMk cId="846108429" sldId="1079"/>
            <ac:spMk id="3" creationId="{D20906E0-F900-4991-83B1-675F5B67FA2D}"/>
          </ac:spMkLst>
        </pc:spChg>
      </pc:sldChg>
      <pc:sldChg chg="modSp del mod">
        <pc:chgData name="Alfred Asterjadhi" userId="39de57b9-85c0-4fd1-aaac-8ca2b6560ad0" providerId="ADAL" clId="{875D7F4B-4CFD-4D5A-A60B-02496C8C34BE}" dt="2024-02-02T18:43:19.642" v="337" actId="47"/>
        <pc:sldMkLst>
          <pc:docMk/>
          <pc:sldMk cId="2513109871" sldId="1080"/>
        </pc:sldMkLst>
        <pc:spChg chg="mod">
          <ac:chgData name="Alfred Asterjadhi" userId="39de57b9-85c0-4fd1-aaac-8ca2b6560ad0" providerId="ADAL" clId="{875D7F4B-4CFD-4D5A-A60B-02496C8C34BE}" dt="2024-02-02T18:24:00.582" v="68"/>
          <ac:spMkLst>
            <pc:docMk/>
            <pc:sldMk cId="2513109871" sldId="1080"/>
            <ac:spMk id="3" creationId="{D20906E0-F900-4991-83B1-675F5B67FA2D}"/>
          </ac:spMkLst>
        </pc:spChg>
      </pc:sldChg>
      <pc:sldChg chg="modSp mod">
        <pc:chgData name="Alfred Asterjadhi" userId="39de57b9-85c0-4fd1-aaac-8ca2b6560ad0" providerId="ADAL" clId="{875D7F4B-4CFD-4D5A-A60B-02496C8C34BE}" dt="2024-02-02T18:52:04.535" v="621" actId="20577"/>
        <pc:sldMkLst>
          <pc:docMk/>
          <pc:sldMk cId="86469410" sldId="1081"/>
        </pc:sldMkLst>
        <pc:spChg chg="mod">
          <ac:chgData name="Alfred Asterjadhi" userId="39de57b9-85c0-4fd1-aaac-8ca2b6560ad0" providerId="ADAL" clId="{875D7F4B-4CFD-4D5A-A60B-02496C8C34BE}" dt="2024-02-02T18:51:58.082" v="618" actId="6549"/>
          <ac:spMkLst>
            <pc:docMk/>
            <pc:sldMk cId="86469410" sldId="1081"/>
            <ac:spMk id="2" creationId="{4B5F0D0E-8BB7-48AB-9160-728B8B3399A2}"/>
          </ac:spMkLst>
        </pc:spChg>
        <pc:spChg chg="mod">
          <ac:chgData name="Alfred Asterjadhi" userId="39de57b9-85c0-4fd1-aaac-8ca2b6560ad0" providerId="ADAL" clId="{875D7F4B-4CFD-4D5A-A60B-02496C8C34BE}" dt="2024-02-02T18:52:04.535" v="621" actId="20577"/>
          <ac:spMkLst>
            <pc:docMk/>
            <pc:sldMk cId="86469410" sldId="1081"/>
            <ac:spMk id="3" creationId="{DFB0BA47-D7B6-4F95-932E-A7AA615BC440}"/>
          </ac:spMkLst>
        </pc:spChg>
        <pc:spChg chg="mod">
          <ac:chgData name="Alfred Asterjadhi" userId="39de57b9-85c0-4fd1-aaac-8ca2b6560ad0" providerId="ADAL" clId="{875D7F4B-4CFD-4D5A-A60B-02496C8C34BE}" dt="2024-02-02T18:24:22.493" v="87"/>
          <ac:spMkLst>
            <pc:docMk/>
            <pc:sldMk cId="86469410" sldId="1081"/>
            <ac:spMk id="6" creationId="{974B2026-97FB-40D2-8F22-7E6D319B4EA2}"/>
          </ac:spMkLst>
        </pc:spChg>
      </pc:sldChg>
      <pc:sldChg chg="modSp mod">
        <pc:chgData name="Alfred Asterjadhi" userId="39de57b9-85c0-4fd1-aaac-8ca2b6560ad0" providerId="ADAL" clId="{875D7F4B-4CFD-4D5A-A60B-02496C8C34BE}" dt="2024-02-02T18:52:42.600" v="631" actId="207"/>
        <pc:sldMkLst>
          <pc:docMk/>
          <pc:sldMk cId="241393342" sldId="1082"/>
        </pc:sldMkLst>
        <pc:spChg chg="mod">
          <ac:chgData name="Alfred Asterjadhi" userId="39de57b9-85c0-4fd1-aaac-8ca2b6560ad0" providerId="ADAL" clId="{875D7F4B-4CFD-4D5A-A60B-02496C8C34BE}" dt="2024-02-02T18:52:29.558" v="624" actId="20577"/>
          <ac:spMkLst>
            <pc:docMk/>
            <pc:sldMk cId="241393342" sldId="1082"/>
            <ac:spMk id="2" creationId="{4B5F0D0E-8BB7-48AB-9160-728B8B3399A2}"/>
          </ac:spMkLst>
        </pc:spChg>
        <pc:spChg chg="mod">
          <ac:chgData name="Alfred Asterjadhi" userId="39de57b9-85c0-4fd1-aaac-8ca2b6560ad0" providerId="ADAL" clId="{875D7F4B-4CFD-4D5A-A60B-02496C8C34BE}" dt="2024-02-02T18:52:42.600" v="631" actId="207"/>
          <ac:spMkLst>
            <pc:docMk/>
            <pc:sldMk cId="241393342" sldId="1082"/>
            <ac:spMk id="3" creationId="{DFB0BA47-D7B6-4F95-932E-A7AA615BC440}"/>
          </ac:spMkLst>
        </pc:spChg>
        <pc:spChg chg="mod">
          <ac:chgData name="Alfred Asterjadhi" userId="39de57b9-85c0-4fd1-aaac-8ca2b6560ad0" providerId="ADAL" clId="{875D7F4B-4CFD-4D5A-A60B-02496C8C34BE}" dt="2024-02-02T18:24:23.681" v="88"/>
          <ac:spMkLst>
            <pc:docMk/>
            <pc:sldMk cId="241393342" sldId="1082"/>
            <ac:spMk id="6" creationId="{974B2026-97FB-40D2-8F22-7E6D319B4EA2}"/>
          </ac:spMkLst>
        </pc:spChg>
      </pc:sldChg>
      <pc:sldChg chg="modSp del mod">
        <pc:chgData name="Alfred Asterjadhi" userId="39de57b9-85c0-4fd1-aaac-8ca2b6560ad0" providerId="ADAL" clId="{875D7F4B-4CFD-4D5A-A60B-02496C8C34BE}" dt="2024-02-02T18:44:52.457" v="404" actId="47"/>
        <pc:sldMkLst>
          <pc:docMk/>
          <pc:sldMk cId="1096742673" sldId="1083"/>
        </pc:sldMkLst>
        <pc:spChg chg="mod">
          <ac:chgData name="Alfred Asterjadhi" userId="39de57b9-85c0-4fd1-aaac-8ca2b6560ad0" providerId="ADAL" clId="{875D7F4B-4CFD-4D5A-A60B-02496C8C34BE}" dt="2024-02-02T18:24:08.462" v="75"/>
          <ac:spMkLst>
            <pc:docMk/>
            <pc:sldMk cId="1096742673" sldId="1083"/>
            <ac:spMk id="3" creationId="{D20906E0-F900-4991-83B1-675F5B67FA2D}"/>
          </ac:spMkLst>
        </pc:spChg>
      </pc:sldChg>
      <pc:sldChg chg="modSp add mod">
        <pc:chgData name="Alfred Asterjadhi" userId="39de57b9-85c0-4fd1-aaac-8ca2b6560ad0" providerId="ADAL" clId="{875D7F4B-4CFD-4D5A-A60B-02496C8C34BE}" dt="2024-02-02T18:46:44.314" v="465" actId="20577"/>
        <pc:sldMkLst>
          <pc:docMk/>
          <pc:sldMk cId="695106843" sldId="1084"/>
        </pc:sldMkLst>
        <pc:spChg chg="mod">
          <ac:chgData name="Alfred Asterjadhi" userId="39de57b9-85c0-4fd1-aaac-8ca2b6560ad0" providerId="ADAL" clId="{875D7F4B-4CFD-4D5A-A60B-02496C8C34BE}" dt="2024-02-02T18:46:44.314" v="465" actId="20577"/>
          <ac:spMkLst>
            <pc:docMk/>
            <pc:sldMk cId="695106843" sldId="1084"/>
            <ac:spMk id="2" creationId="{F2762690-C15C-4839-B40F-0AF3A4D89457}"/>
          </ac:spMkLst>
        </pc:spChg>
        <pc:graphicFrameChg chg="mod modGraphic">
          <ac:chgData name="Alfred Asterjadhi" userId="39de57b9-85c0-4fd1-aaac-8ca2b6560ad0" providerId="ADAL" clId="{875D7F4B-4CFD-4D5A-A60B-02496C8C34BE}" dt="2024-02-02T18:44:03.757" v="345" actId="403"/>
          <ac:graphicFrameMkLst>
            <pc:docMk/>
            <pc:sldMk cId="695106843" sldId="1084"/>
            <ac:graphicFrameMk id="6" creationId="{5094FBC8-BB74-47F3-965D-16BC678F4D1D}"/>
          </ac:graphicFrameMkLst>
        </pc:graphicFrameChg>
      </pc:sldChg>
      <pc:sldChg chg="modSp add mod">
        <pc:chgData name="Alfred Asterjadhi" userId="39de57b9-85c0-4fd1-aaac-8ca2b6560ad0" providerId="ADAL" clId="{875D7F4B-4CFD-4D5A-A60B-02496C8C34BE}" dt="2024-02-02T18:47:42.362" v="486" actId="20577"/>
        <pc:sldMkLst>
          <pc:docMk/>
          <pc:sldMk cId="2138583481" sldId="1085"/>
        </pc:sldMkLst>
        <pc:spChg chg="mod">
          <ac:chgData name="Alfred Asterjadhi" userId="39de57b9-85c0-4fd1-aaac-8ca2b6560ad0" providerId="ADAL" clId="{875D7F4B-4CFD-4D5A-A60B-02496C8C34BE}" dt="2024-02-02T18:47:42.362" v="486" actId="20577"/>
          <ac:spMkLst>
            <pc:docMk/>
            <pc:sldMk cId="2138583481" sldId="1085"/>
            <ac:spMk id="2" creationId="{F2762690-C15C-4839-B40F-0AF3A4D89457}"/>
          </ac:spMkLst>
        </pc:spChg>
        <pc:graphicFrameChg chg="modGraphic">
          <ac:chgData name="Alfred Asterjadhi" userId="39de57b9-85c0-4fd1-aaac-8ca2b6560ad0" providerId="ADAL" clId="{875D7F4B-4CFD-4D5A-A60B-02496C8C34BE}" dt="2024-02-02T18:44:45.901" v="402" actId="20577"/>
          <ac:graphicFrameMkLst>
            <pc:docMk/>
            <pc:sldMk cId="2138583481" sldId="1085"/>
            <ac:graphicFrameMk id="6" creationId="{5094FBC8-BB74-47F3-965D-16BC678F4D1D}"/>
          </ac:graphicFrameMkLst>
        </pc:graphicFrameChg>
      </pc:sldChg>
      <pc:sldChg chg="modSp add mod">
        <pc:chgData name="Alfred Asterjadhi" userId="39de57b9-85c0-4fd1-aaac-8ca2b6560ad0" providerId="ADAL" clId="{875D7F4B-4CFD-4D5A-A60B-02496C8C34BE}" dt="2024-02-02T18:45:49.478" v="457" actId="6549"/>
        <pc:sldMkLst>
          <pc:docMk/>
          <pc:sldMk cId="427559049" sldId="1086"/>
        </pc:sldMkLst>
        <pc:spChg chg="mod">
          <ac:chgData name="Alfred Asterjadhi" userId="39de57b9-85c0-4fd1-aaac-8ca2b6560ad0" providerId="ADAL" clId="{875D7F4B-4CFD-4D5A-A60B-02496C8C34BE}" dt="2024-02-02T18:45:49.478" v="457" actId="6549"/>
          <ac:spMkLst>
            <pc:docMk/>
            <pc:sldMk cId="427559049" sldId="1086"/>
            <ac:spMk id="2" creationId="{F2762690-C15C-4839-B40F-0AF3A4D89457}"/>
          </ac:spMkLst>
        </pc:spChg>
      </pc:sldChg>
      <pc:sldChg chg="modSp add mod">
        <pc:chgData name="Alfred Asterjadhi" userId="39de57b9-85c0-4fd1-aaac-8ca2b6560ad0" providerId="ADAL" clId="{875D7F4B-4CFD-4D5A-A60B-02496C8C34BE}" dt="2024-02-02T18:45:53.122" v="458" actId="20577"/>
        <pc:sldMkLst>
          <pc:docMk/>
          <pc:sldMk cId="2696388017" sldId="1087"/>
        </pc:sldMkLst>
        <pc:spChg chg="mod">
          <ac:chgData name="Alfred Asterjadhi" userId="39de57b9-85c0-4fd1-aaac-8ca2b6560ad0" providerId="ADAL" clId="{875D7F4B-4CFD-4D5A-A60B-02496C8C34BE}" dt="2024-02-02T18:45:53.122" v="458" actId="20577"/>
          <ac:spMkLst>
            <pc:docMk/>
            <pc:sldMk cId="2696388017" sldId="1087"/>
            <ac:spMk id="2" creationId="{F2762690-C15C-4839-B40F-0AF3A4D89457}"/>
          </ac:spMkLst>
        </pc:spChg>
      </pc:sldChg>
      <pc:sldChg chg="modSp add mod">
        <pc:chgData name="Alfred Asterjadhi" userId="39de57b9-85c0-4fd1-aaac-8ca2b6560ad0" providerId="ADAL" clId="{875D7F4B-4CFD-4D5A-A60B-02496C8C34BE}" dt="2024-02-02T18:45:56.421" v="459" actId="20577"/>
        <pc:sldMkLst>
          <pc:docMk/>
          <pc:sldMk cId="2082127564" sldId="1088"/>
        </pc:sldMkLst>
        <pc:spChg chg="mod">
          <ac:chgData name="Alfred Asterjadhi" userId="39de57b9-85c0-4fd1-aaac-8ca2b6560ad0" providerId="ADAL" clId="{875D7F4B-4CFD-4D5A-A60B-02496C8C34BE}" dt="2024-02-02T18:45:56.421" v="459" actId="20577"/>
          <ac:spMkLst>
            <pc:docMk/>
            <pc:sldMk cId="2082127564" sldId="1088"/>
            <ac:spMk id="2" creationId="{F2762690-C15C-4839-B40F-0AF3A4D89457}"/>
          </ac:spMkLst>
        </pc:spChg>
      </pc:sldChg>
      <pc:sldChg chg="modSp add mod">
        <pc:chgData name="Alfred Asterjadhi" userId="39de57b9-85c0-4fd1-aaac-8ca2b6560ad0" providerId="ADAL" clId="{875D7F4B-4CFD-4D5A-A60B-02496C8C34BE}" dt="2024-02-02T18:46:00.714" v="460" actId="20577"/>
        <pc:sldMkLst>
          <pc:docMk/>
          <pc:sldMk cId="2042963422" sldId="1089"/>
        </pc:sldMkLst>
        <pc:spChg chg="mod">
          <ac:chgData name="Alfred Asterjadhi" userId="39de57b9-85c0-4fd1-aaac-8ca2b6560ad0" providerId="ADAL" clId="{875D7F4B-4CFD-4D5A-A60B-02496C8C34BE}" dt="2024-02-02T18:46:00.714" v="460" actId="20577"/>
          <ac:spMkLst>
            <pc:docMk/>
            <pc:sldMk cId="2042963422" sldId="1089"/>
            <ac:spMk id="2" creationId="{F2762690-C15C-4839-B40F-0AF3A4D89457}"/>
          </ac:spMkLst>
        </pc:spChg>
      </pc:sldChg>
      <pc:sldChg chg="modSp add del mod">
        <pc:chgData name="Alfred Asterjadhi" userId="39de57b9-85c0-4fd1-aaac-8ca2b6560ad0" providerId="ADAL" clId="{875D7F4B-4CFD-4D5A-A60B-02496C8C34BE}" dt="2024-02-02T18:46:48.969" v="466" actId="47"/>
        <pc:sldMkLst>
          <pc:docMk/>
          <pc:sldMk cId="1225559021" sldId="1090"/>
        </pc:sldMkLst>
        <pc:spChg chg="mod">
          <ac:chgData name="Alfred Asterjadhi" userId="39de57b9-85c0-4fd1-aaac-8ca2b6560ad0" providerId="ADAL" clId="{875D7F4B-4CFD-4D5A-A60B-02496C8C34BE}" dt="2024-02-02T18:46:15.939" v="462" actId="20577"/>
          <ac:spMkLst>
            <pc:docMk/>
            <pc:sldMk cId="1225559021" sldId="1090"/>
            <ac:spMk id="2" creationId="{F2762690-C15C-4839-B40F-0AF3A4D89457}"/>
          </ac:spMkLst>
        </pc:spChg>
      </pc:sldChg>
      <pc:sldChg chg="modSp add mod">
        <pc:chgData name="Alfred Asterjadhi" userId="39de57b9-85c0-4fd1-aaac-8ca2b6560ad0" providerId="ADAL" clId="{875D7F4B-4CFD-4D5A-A60B-02496C8C34BE}" dt="2024-02-02T18:47:45.859" v="488" actId="20577"/>
        <pc:sldMkLst>
          <pc:docMk/>
          <pc:sldMk cId="1787302382" sldId="1090"/>
        </pc:sldMkLst>
        <pc:spChg chg="mod">
          <ac:chgData name="Alfred Asterjadhi" userId="39de57b9-85c0-4fd1-aaac-8ca2b6560ad0" providerId="ADAL" clId="{875D7F4B-4CFD-4D5A-A60B-02496C8C34BE}" dt="2024-02-02T18:47:45.859" v="488" actId="20577"/>
          <ac:spMkLst>
            <pc:docMk/>
            <pc:sldMk cId="1787302382" sldId="1090"/>
            <ac:spMk id="2" creationId="{F2762690-C15C-4839-B40F-0AF3A4D89457}"/>
          </ac:spMkLst>
        </pc:spChg>
        <pc:graphicFrameChg chg="modGraphic">
          <ac:chgData name="Alfred Asterjadhi" userId="39de57b9-85c0-4fd1-aaac-8ca2b6560ad0" providerId="ADAL" clId="{875D7F4B-4CFD-4D5A-A60B-02496C8C34BE}" dt="2024-02-02T18:47:14.272" v="481" actId="20577"/>
          <ac:graphicFrameMkLst>
            <pc:docMk/>
            <pc:sldMk cId="1787302382" sldId="1090"/>
            <ac:graphicFrameMk id="6" creationId="{5094FBC8-BB74-47F3-965D-16BC678F4D1D}"/>
          </ac:graphicFrameMkLst>
        </pc:graphicFrameChg>
      </pc:sldChg>
      <pc:sldChg chg="modSp add mod">
        <pc:chgData name="Alfred Asterjadhi" userId="39de57b9-85c0-4fd1-aaac-8ca2b6560ad0" providerId="ADAL" clId="{875D7F4B-4CFD-4D5A-A60B-02496C8C34BE}" dt="2024-02-02T18:47:37.083" v="484" actId="20577"/>
        <pc:sldMkLst>
          <pc:docMk/>
          <pc:sldMk cId="387064649" sldId="1091"/>
        </pc:sldMkLst>
        <pc:spChg chg="mod">
          <ac:chgData name="Alfred Asterjadhi" userId="39de57b9-85c0-4fd1-aaac-8ca2b6560ad0" providerId="ADAL" clId="{875D7F4B-4CFD-4D5A-A60B-02496C8C34BE}" dt="2024-02-02T18:47:37.083" v="484" actId="20577"/>
          <ac:spMkLst>
            <pc:docMk/>
            <pc:sldMk cId="387064649" sldId="1091"/>
            <ac:spMk id="2" creationId="{F2762690-C15C-4839-B40F-0AF3A4D89457}"/>
          </ac:spMkLst>
        </pc:spChg>
      </pc:sldChg>
      <pc:sldChg chg="modSp add del mod">
        <pc:chgData name="Alfred Asterjadhi" userId="39de57b9-85c0-4fd1-aaac-8ca2b6560ad0" providerId="ADAL" clId="{875D7F4B-4CFD-4D5A-A60B-02496C8C34BE}" dt="2024-02-02T18:46:50.195" v="467" actId="47"/>
        <pc:sldMkLst>
          <pc:docMk/>
          <pc:sldMk cId="1664511788" sldId="1091"/>
        </pc:sldMkLst>
        <pc:spChg chg="mod">
          <ac:chgData name="Alfred Asterjadhi" userId="39de57b9-85c0-4fd1-aaac-8ca2b6560ad0" providerId="ADAL" clId="{875D7F4B-4CFD-4D5A-A60B-02496C8C34BE}" dt="2024-02-02T18:46:21.830" v="464" actId="20577"/>
          <ac:spMkLst>
            <pc:docMk/>
            <pc:sldMk cId="1664511788" sldId="1091"/>
            <ac:spMk id="2" creationId="{F2762690-C15C-4839-B40F-0AF3A4D89457}"/>
          </ac:spMkLst>
        </pc:spChg>
      </pc:sldChg>
      <pc:sldChg chg="modSp add mod">
        <pc:chgData name="Alfred Asterjadhi" userId="39de57b9-85c0-4fd1-aaac-8ca2b6560ad0" providerId="ADAL" clId="{875D7F4B-4CFD-4D5A-A60B-02496C8C34BE}" dt="2024-02-02T18:47:39.497" v="485" actId="20577"/>
        <pc:sldMkLst>
          <pc:docMk/>
          <pc:sldMk cId="496318644" sldId="1092"/>
        </pc:sldMkLst>
        <pc:spChg chg="mod">
          <ac:chgData name="Alfred Asterjadhi" userId="39de57b9-85c0-4fd1-aaac-8ca2b6560ad0" providerId="ADAL" clId="{875D7F4B-4CFD-4D5A-A60B-02496C8C34BE}" dt="2024-02-02T18:47:39.497" v="485" actId="20577"/>
          <ac:spMkLst>
            <pc:docMk/>
            <pc:sldMk cId="496318644" sldId="1092"/>
            <ac:spMk id="2" creationId="{F2762690-C15C-4839-B40F-0AF3A4D89457}"/>
          </ac:spMkLst>
        </pc:spChg>
      </pc:sldChg>
      <pc:sldChg chg="modSp add mod">
        <pc:chgData name="Alfred Asterjadhi" userId="39de57b9-85c0-4fd1-aaac-8ca2b6560ad0" providerId="ADAL" clId="{875D7F4B-4CFD-4D5A-A60B-02496C8C34BE}" dt="2024-02-05T16:53:26.144" v="774" actId="20577"/>
        <pc:sldMkLst>
          <pc:docMk/>
          <pc:sldMk cId="3174241725" sldId="1093"/>
        </pc:sldMkLst>
        <pc:spChg chg="mod">
          <ac:chgData name="Alfred Asterjadhi" userId="39de57b9-85c0-4fd1-aaac-8ca2b6560ad0" providerId="ADAL" clId="{875D7F4B-4CFD-4D5A-A60B-02496C8C34BE}" dt="2024-02-05T16:53:26.144" v="774" actId="20577"/>
          <ac:spMkLst>
            <pc:docMk/>
            <pc:sldMk cId="3174241725" sldId="1093"/>
            <ac:spMk id="2" creationId="{4B5F0D0E-8BB7-48AB-9160-728B8B3399A2}"/>
          </ac:spMkLst>
        </pc:spChg>
      </pc:sldChg>
      <pc:sldChg chg="modSp add mod">
        <pc:chgData name="Alfred Asterjadhi" userId="39de57b9-85c0-4fd1-aaac-8ca2b6560ad0" providerId="ADAL" clId="{875D7F4B-4CFD-4D5A-A60B-02496C8C34BE}" dt="2024-02-05T16:53:30.664" v="775"/>
        <pc:sldMkLst>
          <pc:docMk/>
          <pc:sldMk cId="888791386" sldId="1094"/>
        </pc:sldMkLst>
        <pc:spChg chg="mod">
          <ac:chgData name="Alfred Asterjadhi" userId="39de57b9-85c0-4fd1-aaac-8ca2b6560ad0" providerId="ADAL" clId="{875D7F4B-4CFD-4D5A-A60B-02496C8C34BE}" dt="2024-02-05T16:53:30.664" v="775"/>
          <ac:spMkLst>
            <pc:docMk/>
            <pc:sldMk cId="888791386" sldId="1094"/>
            <ac:spMk id="2" creationId="{4B5F0D0E-8BB7-48AB-9160-728B8B3399A2}"/>
          </ac:spMkLst>
        </pc:spChg>
      </pc:sldChg>
      <pc:sldMasterChg chg="modSp mod">
        <pc:chgData name="Alfred Asterjadhi" userId="39de57b9-85c0-4fd1-aaac-8ca2b6560ad0" providerId="ADAL" clId="{875D7F4B-4CFD-4D5A-A60B-02496C8C34BE}" dt="2024-02-02T18:23:22.317" v="41" actId="20577"/>
        <pc:sldMasterMkLst>
          <pc:docMk/>
          <pc:sldMasterMk cId="0" sldId="2147483648"/>
        </pc:sldMasterMkLst>
        <pc:spChg chg="mod">
          <ac:chgData name="Alfred Asterjadhi" userId="39de57b9-85c0-4fd1-aaac-8ca2b6560ad0" providerId="ADAL" clId="{875D7F4B-4CFD-4D5A-A60B-02496C8C34BE}" dt="2024-02-02T18:23:22.317" v="41" actId="20577"/>
          <ac:spMkLst>
            <pc:docMk/>
            <pc:sldMasterMk cId="0" sldId="2147483648"/>
            <ac:spMk id="10" creationId="{00000000-0000-0000-0000-000000000000}"/>
          </ac:spMkLst>
        </pc:spChg>
      </pc:sldMaster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pChg chg="mod">
          <ac:chgData name="Alfred Asterjadhi" userId="39de57b9-85c0-4fd1-aaac-8ca2b6560ad0" providerId="ADAL" clId="{918B2327-9F33-46AD-AA35-EEDF1DECFFAE}" dt="2024-01-04T00:27:32.868" v="1424"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4-01-04T00:27:38.414" v="1428"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4-01-04T00:27:49.148" v="1429"/>
        <pc:sldMkLst>
          <pc:docMk/>
          <pc:sldMk cId="0" sldId="257"/>
        </pc:sldMkLst>
        <pc:spChg chg="mod">
          <ac:chgData name="Alfred Asterjadhi" userId="39de57b9-85c0-4fd1-aaac-8ca2b6560ad0" providerId="ADAL" clId="{918B2327-9F33-46AD-AA35-EEDF1DECFFAE}" dt="2024-01-04T00:27:49.148" v="1429"/>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4-01-04T00:27:52.754" v="1431"/>
        <pc:sldMkLst>
          <pc:docMk/>
          <pc:sldMk cId="3254182675" sldId="258"/>
        </pc:sldMkLst>
        <pc:spChg chg="mod">
          <ac:chgData name="Alfred Asterjadhi" userId="39de57b9-85c0-4fd1-aaac-8ca2b6560ad0" providerId="ADAL" clId="{918B2327-9F33-46AD-AA35-EEDF1DECFFAE}" dt="2024-01-04T00:27:52.754" v="1431"/>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4-01-04T00:27:55.734" v="1433"/>
        <pc:sldMkLst>
          <pc:docMk/>
          <pc:sldMk cId="3136880362" sldId="260"/>
        </pc:sldMkLst>
        <pc:spChg chg="mod">
          <ac:chgData name="Alfred Asterjadhi" userId="39de57b9-85c0-4fd1-aaac-8ca2b6560ad0" providerId="ADAL" clId="{918B2327-9F33-46AD-AA35-EEDF1DECFFAE}" dt="2024-01-04T00:27:55.734" v="1433"/>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4-01-04T00:28:00.500" v="1437"/>
        <pc:sldMkLst>
          <pc:docMk/>
          <pc:sldMk cId="1676196551" sldId="261"/>
        </pc:sldMkLst>
        <pc:spChg chg="mod">
          <ac:chgData name="Alfred Asterjadhi" userId="39de57b9-85c0-4fd1-aaac-8ca2b6560ad0" providerId="ADAL" clId="{918B2327-9F33-46AD-AA35-EEDF1DECFFAE}" dt="2024-01-04T00:28:00.500" v="1437"/>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4-01-04T00:28:01.702" v="1438"/>
        <pc:sldMkLst>
          <pc:docMk/>
          <pc:sldMk cId="2927177891" sldId="263"/>
        </pc:sldMkLst>
        <pc:spChg chg="mod">
          <ac:chgData name="Alfred Asterjadhi" userId="39de57b9-85c0-4fd1-aaac-8ca2b6560ad0" providerId="ADAL" clId="{918B2327-9F33-46AD-AA35-EEDF1DECFFAE}" dt="2024-01-04T00:28:01.702" v="1438"/>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4-01-04T00:28:02.936" v="1439"/>
        <pc:sldMkLst>
          <pc:docMk/>
          <pc:sldMk cId="4277600907" sldId="264"/>
        </pc:sldMkLst>
        <pc:spChg chg="mod">
          <ac:chgData name="Alfred Asterjadhi" userId="39de57b9-85c0-4fd1-aaac-8ca2b6560ad0" providerId="ADAL" clId="{918B2327-9F33-46AD-AA35-EEDF1DECFFAE}" dt="2024-01-04T00:28:02.936" v="1439"/>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4-01-04T00:28:04.172" v="1440"/>
        <pc:sldMkLst>
          <pc:docMk/>
          <pc:sldMk cId="2436815634" sldId="265"/>
        </pc:sldMkLst>
        <pc:spChg chg="mod">
          <ac:chgData name="Alfred Asterjadhi" userId="39de57b9-85c0-4fd1-aaac-8ca2b6560ad0" providerId="ADAL" clId="{918B2327-9F33-46AD-AA35-EEDF1DECFFAE}" dt="2024-01-04T00:28:04.172" v="1440"/>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4-01-04T00:28:05.551" v="1441"/>
        <pc:sldMkLst>
          <pc:docMk/>
          <pc:sldMk cId="2400177835" sldId="266"/>
        </pc:sldMkLst>
        <pc:spChg chg="mod">
          <ac:chgData name="Alfred Asterjadhi" userId="39de57b9-85c0-4fd1-aaac-8ca2b6560ad0" providerId="ADAL" clId="{918B2327-9F33-46AD-AA35-EEDF1DECFFAE}" dt="2024-01-04T00:28:05.551" v="1441"/>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4-01-04T00:28:11.791" v="1446"/>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4-01-04T00:28:11.791" v="1446"/>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4-01-04T00:28:16.742" v="1448"/>
        <pc:sldMkLst>
          <pc:docMk/>
          <pc:sldMk cId="3976818858" sldId="269"/>
        </pc:sldMkLst>
        <pc:spChg chg="mod">
          <ac:chgData name="Alfred Asterjadhi" userId="39de57b9-85c0-4fd1-aaac-8ca2b6560ad0" providerId="ADAL" clId="{918B2327-9F33-46AD-AA35-EEDF1DECFFAE}" dt="2024-01-04T00:28:16.742" v="1448"/>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4-01-04T00:28:06.794" v="1442"/>
        <pc:sldMkLst>
          <pc:docMk/>
          <pc:sldMk cId="3387863760" sldId="270"/>
        </pc:sldMkLst>
        <pc:spChg chg="mod">
          <ac:chgData name="Alfred Asterjadhi" userId="39de57b9-85c0-4fd1-aaac-8ca2b6560ad0" providerId="ADAL" clId="{918B2327-9F33-46AD-AA35-EEDF1DECFFAE}" dt="2024-01-04T00:28:06.794" v="1442"/>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4-01-04T00:28:15.292" v="1447"/>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4-01-04T00:28:38.805" v="1465"/>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4-01-04T00:28:37.433" v="1464"/>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pChg chg="mod">
          <ac:chgData name="Alfred Asterjadhi" userId="39de57b9-85c0-4fd1-aaac-8ca2b6560ad0" providerId="ADAL" clId="{918B2327-9F33-46AD-AA35-EEDF1DECFFAE}" dt="2024-01-04T00:29:06.964" v="1486"/>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4-01-04T00:27:59.086" v="1436"/>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4-01-04T00:27:59.086" v="1436"/>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4-01-04T00:28:08.019" v="1443"/>
        <pc:sldMkLst>
          <pc:docMk/>
          <pc:sldMk cId="15571502" sldId="330"/>
        </pc:sldMkLst>
        <pc:spChg chg="mod">
          <ac:chgData name="Alfred Asterjadhi" userId="39de57b9-85c0-4fd1-aaac-8ca2b6560ad0" providerId="ADAL" clId="{918B2327-9F33-46AD-AA35-EEDF1DECFFAE}" dt="2024-01-04T00:28:08.019" v="1443"/>
          <ac:spMkLst>
            <pc:docMk/>
            <pc:sldMk cId="15571502" sldId="330"/>
            <ac:spMk id="6" creationId="{5C48BDE3-7807-417F-A4F1-5356D38590CA}"/>
          </ac:spMkLst>
        </pc:spChg>
      </pc:sldChg>
      <pc:sldChg chg="modSp mod">
        <pc:chgData name="Alfred Asterjadhi" userId="39de57b9-85c0-4fd1-aaac-8ca2b6560ad0" providerId="ADAL" clId="{918B2327-9F33-46AD-AA35-EEDF1DECFFAE}" dt="2024-01-04T00:28:09.300" v="1444"/>
        <pc:sldMkLst>
          <pc:docMk/>
          <pc:sldMk cId="3200711991" sldId="331"/>
        </pc:sldMkLst>
        <pc:spChg chg="mod">
          <ac:chgData name="Alfred Asterjadhi" userId="39de57b9-85c0-4fd1-aaac-8ca2b6560ad0" providerId="ADAL" clId="{918B2327-9F33-46AD-AA35-EEDF1DECFFAE}" dt="2024-01-04T00:28:09.300" v="1444"/>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4-01-04T00:28:10.498" v="1445"/>
        <pc:sldMkLst>
          <pc:docMk/>
          <pc:sldMk cId="2409609221" sldId="332"/>
        </pc:sldMkLst>
        <pc:spChg chg="mod">
          <ac:chgData name="Alfred Asterjadhi" userId="39de57b9-85c0-4fd1-aaac-8ca2b6560ad0" providerId="ADAL" clId="{918B2327-9F33-46AD-AA35-EEDF1DECFFAE}" dt="2024-01-04T00:28:10.498" v="1445"/>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4-01-04T00:27:51.238" v="1430"/>
        <pc:sldMkLst>
          <pc:docMk/>
          <pc:sldMk cId="3843208451" sldId="333"/>
        </pc:sldMkLst>
        <pc:spChg chg="mod">
          <ac:chgData name="Alfred Asterjadhi" userId="39de57b9-85c0-4fd1-aaac-8ca2b6560ad0" providerId="ADAL" clId="{918B2327-9F33-46AD-AA35-EEDF1DECFFAE}" dt="2023-12-11T17:41:38.538" v="1269"/>
          <ac:spMkLst>
            <pc:docMk/>
            <pc:sldMk cId="3843208451" sldId="333"/>
            <ac:spMk id="3" creationId="{918D7AE7-F661-4AD4-9210-88B6E5699ED9}"/>
          </ac:spMkLst>
        </pc:spChg>
        <pc:spChg chg="mod">
          <ac:chgData name="Alfred Asterjadhi" userId="39de57b9-85c0-4fd1-aaac-8ca2b6560ad0" providerId="ADAL" clId="{918B2327-9F33-46AD-AA35-EEDF1DECFFAE}" dt="2024-01-04T00:27:51.238" v="1430"/>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4-01-04T00:27:54.246" v="1432"/>
        <pc:sldMkLst>
          <pc:docMk/>
          <pc:sldMk cId="3977221359" sldId="340"/>
        </pc:sldMkLst>
        <pc:spChg chg="mod">
          <ac:chgData name="Alfred Asterjadhi" userId="39de57b9-85c0-4fd1-aaac-8ca2b6560ad0" providerId="ADAL" clId="{918B2327-9F33-46AD-AA35-EEDF1DECFFAE}" dt="2024-01-04T00:27:54.246" v="1432"/>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4-01-04T00:28:58.941" v="1480"/>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4-01-04T00:28:58.941" v="1480"/>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4-01-04T00:29:04.341" v="1484"/>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4-01-04T00:29:04.341" v="1484"/>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4-01-04T00:28:40.126" v="1466"/>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4-01-04T00:28:18.046" v="1449"/>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4-01-09T19:29:45.885" v="1935"/>
          <ac:graphicFrameMkLst>
            <pc:docMk/>
            <pc:sldMk cId="2696761607" sldId="393"/>
            <ac:graphicFrameMk id="6" creationId="{5094FBC8-BB74-47F3-965D-16BC678F4D1D}"/>
          </ac:graphicFrameMkLst>
        </pc:graphicFrameChg>
      </pc:sldChg>
      <pc:sldChg chg="modSp add mod">
        <pc:chgData name="Alfred Asterjadhi" userId="39de57b9-85c0-4fd1-aaac-8ca2b6560ad0" providerId="ADAL" clId="{918B2327-9F33-46AD-AA35-EEDF1DECFFAE}" dt="2024-01-12T19:37:42.962" v="2439" actId="20577"/>
        <pc:sldMkLst>
          <pc:docMk/>
          <pc:sldMk cId="3140364693" sldId="997"/>
        </pc:sldMkLst>
        <pc:spChg chg="mod">
          <ac:chgData name="Alfred Asterjadhi" userId="39de57b9-85c0-4fd1-aaac-8ca2b6560ad0" providerId="ADAL" clId="{918B2327-9F33-46AD-AA35-EEDF1DECFFAE}" dt="2024-01-12T19:37:42.962" v="2439" actId="20577"/>
          <ac:spMkLst>
            <pc:docMk/>
            <pc:sldMk cId="3140364693" sldId="997"/>
            <ac:spMk id="7" creationId="{0310814A-1E2F-57F2-C9EF-3805BE6E5DAB}"/>
          </ac:spMkLst>
        </pc:spChg>
      </pc:sldChg>
      <pc:sldChg chg="modSp mod">
        <pc:chgData name="Alfred Asterjadhi" userId="39de57b9-85c0-4fd1-aaac-8ca2b6560ad0" providerId="ADAL" clId="{918B2327-9F33-46AD-AA35-EEDF1DECFFAE}" dt="2024-01-04T00:28:29.108" v="1458"/>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4-01-04T00:28:29.108" v="1458"/>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4-01-09T19:37:27.523" v="2066" actId="20577"/>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4-01-09T19:37:27.523" v="2066" actId="20577"/>
          <ac:spMkLst>
            <pc:docMk/>
            <pc:sldMk cId="3869410219" sldId="1021"/>
            <ac:spMk id="3" creationId="{DFB0BA47-D7B6-4F95-932E-A7AA615BC440}"/>
          </ac:spMkLst>
        </pc:spChg>
        <pc:spChg chg="mod">
          <ac:chgData name="Alfred Asterjadhi" userId="39de57b9-85c0-4fd1-aaac-8ca2b6560ad0" providerId="ADAL" clId="{918B2327-9F33-46AD-AA35-EEDF1DECFFAE}" dt="2024-01-04T00:28:36.098" v="1463"/>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4-01-09T19:35:51.869" v="2040" actId="20577"/>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4-01-09T19:35:51.869" v="2040" actId="20577"/>
          <ac:spMkLst>
            <pc:docMk/>
            <pc:sldMk cId="4200130042" sldId="1023"/>
            <ac:spMk id="3" creationId="{2682080F-BC47-47A6-E6F4-7C70F67F48F8}"/>
          </ac:spMkLst>
        </pc:spChg>
        <pc:spChg chg="mod">
          <ac:chgData name="Alfred Asterjadhi" userId="39de57b9-85c0-4fd1-aaac-8ca2b6560ad0" providerId="ADAL" clId="{918B2327-9F33-46AD-AA35-EEDF1DECFFAE}" dt="2024-01-04T00:28:30.327" v="1459"/>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4-01-11T19:30:31.072" v="2249" actId="6549"/>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4-01-11T19:30:31.072" v="2249" actId="6549"/>
          <ac:spMkLst>
            <pc:docMk/>
            <pc:sldMk cId="991138630" sldId="1024"/>
            <ac:spMk id="3" creationId="{E24D4002-4764-1FA7-1147-DE995417131A}"/>
          </ac:spMkLst>
        </pc:spChg>
        <pc:spChg chg="mod">
          <ac:chgData name="Alfred Asterjadhi" userId="39de57b9-85c0-4fd1-aaac-8ca2b6560ad0" providerId="ADAL" clId="{918B2327-9F33-46AD-AA35-EEDF1DECFFAE}" dt="2024-01-04T00:28:31.601" v="1460"/>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4-01-09T00:16:42.140" v="1698"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4-01-04T00:28:33.121" v="1461"/>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4-01-04T00:28:34.494" v="1462"/>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4-01-04T00:28:56.272" v="1478"/>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4-01-04T00:28:56.272" v="1478"/>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4-01-04T00:28:46.708" v="1471"/>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4-01-04T00:28:46.708" v="1471"/>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4-01-04T00:29:03.075" v="1483"/>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4-01-04T00:29:05.682" v="1485"/>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4-01-04T00:29:05.682" v="1485"/>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4-01-04T00:28:41.529" v="1467"/>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4-01-04T00:28:57.638" v="1479"/>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4-01-04T00:29:00.367" v="1481"/>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4-01-04T00:29:00.367" v="1481"/>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4-01-04T00:28:19.249" v="1450"/>
          <ac:spMkLst>
            <pc:docMk/>
            <pc:sldMk cId="3828928684" sldId="1058"/>
            <ac:spMk id="3" creationId="{D20906E0-F900-4991-83B1-675F5B67FA2D}"/>
          </ac:spMkLst>
        </pc:spChg>
        <pc:graphicFrameChg chg="mod modGraphic">
          <ac:chgData name="Alfred Asterjadhi" userId="39de57b9-85c0-4fd1-aaac-8ca2b6560ad0" providerId="ADAL" clId="{918B2327-9F33-46AD-AA35-EEDF1DECFFAE}" dt="2024-01-09T19:30:24.520" v="1950"/>
          <ac:graphicFrameMkLst>
            <pc:docMk/>
            <pc:sldMk cId="3828928684" sldId="1058"/>
            <ac:graphicFrameMk id="6" creationId="{5094FBC8-BB74-47F3-965D-16BC678F4D1D}"/>
          </ac:graphicFrameMkLst>
        </pc:graphicFrameChg>
      </pc:sldChg>
      <pc:sldChg chg="modSp add mod">
        <pc:chgData name="Alfred Asterjadhi" userId="39de57b9-85c0-4fd1-aaac-8ca2b6560ad0" providerId="ADAL" clId="{918B2327-9F33-46AD-AA35-EEDF1DECFFAE}" dt="2024-01-09T19:30:52.098" v="1963"/>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4-01-04T00:28:20.498" v="1451"/>
          <ac:spMkLst>
            <pc:docMk/>
            <pc:sldMk cId="1089014833" sldId="1059"/>
            <ac:spMk id="3" creationId="{D20906E0-F900-4991-83B1-675F5B67FA2D}"/>
          </ac:spMkLst>
        </pc:spChg>
        <pc:graphicFrameChg chg="mod modGraphic">
          <ac:chgData name="Alfred Asterjadhi" userId="39de57b9-85c0-4fd1-aaac-8ca2b6560ad0" providerId="ADAL" clId="{918B2327-9F33-46AD-AA35-EEDF1DECFFAE}" dt="2024-01-09T19:30:52.098" v="1963"/>
          <ac:graphicFrameMkLst>
            <pc:docMk/>
            <pc:sldMk cId="1089014833" sldId="1059"/>
            <ac:graphicFrameMk id="6" creationId="{5094FBC8-BB74-47F3-965D-16BC678F4D1D}"/>
          </ac:graphicFrameMkLst>
        </pc:graphicFrameChg>
      </pc:sldChg>
      <pc:sldChg chg="modSp add mod">
        <pc:chgData name="Alfred Asterjadhi" userId="39de57b9-85c0-4fd1-aaac-8ca2b6560ad0" providerId="ADAL" clId="{918B2327-9F33-46AD-AA35-EEDF1DECFFAE}" dt="2024-01-12T19:30:38.413" v="2359" actId="20577"/>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4-01-04T00:28:21.718" v="1452"/>
          <ac:spMkLst>
            <pc:docMk/>
            <pc:sldMk cId="3832852367" sldId="1060"/>
            <ac:spMk id="3" creationId="{D20906E0-F900-4991-83B1-675F5B67FA2D}"/>
          </ac:spMkLst>
        </pc:spChg>
        <pc:graphicFrameChg chg="mod modGraphic">
          <ac:chgData name="Alfred Asterjadhi" userId="39de57b9-85c0-4fd1-aaac-8ca2b6560ad0" providerId="ADAL" clId="{918B2327-9F33-46AD-AA35-EEDF1DECFFAE}" dt="2024-01-12T19:30:38.413" v="2359" actId="20577"/>
          <ac:graphicFrameMkLst>
            <pc:docMk/>
            <pc:sldMk cId="3832852367" sldId="1060"/>
            <ac:graphicFrameMk id="6" creationId="{5094FBC8-BB74-47F3-965D-16BC678F4D1D}"/>
          </ac:graphicFrameMkLst>
        </pc:graphicFrameChg>
      </pc:sldChg>
      <pc:sldChg chg="modSp add mod">
        <pc:chgData name="Alfred Asterjadhi" userId="39de57b9-85c0-4fd1-aaac-8ca2b6560ad0" providerId="ADAL" clId="{918B2327-9F33-46AD-AA35-EEDF1DECFFAE}" dt="2024-01-09T19:32:10.500" v="1993"/>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4-01-04T00:28:23.005" v="1453"/>
          <ac:spMkLst>
            <pc:docMk/>
            <pc:sldMk cId="2528763118" sldId="1061"/>
            <ac:spMk id="3" creationId="{D20906E0-F900-4991-83B1-675F5B67FA2D}"/>
          </ac:spMkLst>
        </pc:spChg>
        <pc:graphicFrameChg chg="mod modGraphic">
          <ac:chgData name="Alfred Asterjadhi" userId="39de57b9-85c0-4fd1-aaac-8ca2b6560ad0" providerId="ADAL" clId="{918B2327-9F33-46AD-AA35-EEDF1DECFFAE}" dt="2024-01-09T19:32:10.500" v="1993"/>
          <ac:graphicFrameMkLst>
            <pc:docMk/>
            <pc:sldMk cId="2528763118" sldId="1061"/>
            <ac:graphicFrameMk id="6" creationId="{5094FBC8-BB74-47F3-965D-16BC678F4D1D}"/>
          </ac:graphicFrameMkLst>
        </pc:graphicFrameChg>
      </pc:sldChg>
      <pc:sldChg chg="modSp add mod ord">
        <pc:chgData name="Alfred Asterjadhi" userId="39de57b9-85c0-4fd1-aaac-8ca2b6560ad0" providerId="ADAL" clId="{918B2327-9F33-46AD-AA35-EEDF1DECFFAE}" dt="2024-01-04T00:28:44.988" v="1470"/>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4-01-04T00:28:44.988" v="1470"/>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4-01-04T00:28:48.034" v="1472"/>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4-01-04T00:28:48.034" v="1472"/>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4-01-04T00:28:49.301" v="1473"/>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4-01-04T00:28:49.301" v="1473"/>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4-01-04T00:28:50.642" v="1474"/>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4-01-04T00:28:50.642" v="1474"/>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4-01-04T00:28:51.946" v="1475"/>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4-01-04T00:28:51.946" v="1475"/>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4-01-04T00:28:53.324" v="1476"/>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4-01-04T00:28:53.324" v="1476"/>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4-01-04T00:28:54.692" v="1477"/>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4-01-04T00:28:54.692" v="1477"/>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4-01-04T00:29:01.632" v="1482"/>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4-01-04T00:29:01.632" v="1482"/>
          <ac:spMkLst>
            <pc:docMk/>
            <pc:sldMk cId="1268796722" sldId="1069"/>
            <ac:spMk id="6" creationId="{A843F1B1-22CD-3B09-326F-EF9071A68CDB}"/>
          </ac:spMkLst>
        </pc:spChg>
      </pc:sldChg>
      <pc:sldChg chg="modSp add mod">
        <pc:chgData name="Alfred Asterjadhi" userId="39de57b9-85c0-4fd1-aaac-8ca2b6560ad0" providerId="ADAL" clId="{918B2327-9F33-46AD-AA35-EEDF1DECFFAE}" dt="2024-01-12T19:29:06.987" v="2353"/>
        <pc:sldMkLst>
          <pc:docMk/>
          <pc:sldMk cId="1911178581" sldId="1070"/>
        </pc:sldMkLst>
        <pc:spChg chg="mod">
          <ac:chgData name="Alfred Asterjadhi" userId="39de57b9-85c0-4fd1-aaac-8ca2b6560ad0" providerId="ADAL" clId="{918B2327-9F33-46AD-AA35-EEDF1DECFFAE}" dt="2023-12-20T19:10:57.021" v="1383" actId="20577"/>
          <ac:spMkLst>
            <pc:docMk/>
            <pc:sldMk cId="1911178581" sldId="1070"/>
            <ac:spMk id="2" creationId="{F2762690-C15C-4839-B40F-0AF3A4D89457}"/>
          </ac:spMkLst>
        </pc:spChg>
        <pc:spChg chg="mod">
          <ac:chgData name="Alfred Asterjadhi" userId="39de57b9-85c0-4fd1-aaac-8ca2b6560ad0" providerId="ADAL" clId="{918B2327-9F33-46AD-AA35-EEDF1DECFFAE}" dt="2024-01-04T00:28:24.093" v="1454"/>
          <ac:spMkLst>
            <pc:docMk/>
            <pc:sldMk cId="1911178581" sldId="1070"/>
            <ac:spMk id="3" creationId="{D20906E0-F900-4991-83B1-675F5B67FA2D}"/>
          </ac:spMkLst>
        </pc:spChg>
        <pc:graphicFrameChg chg="mod modGraphic">
          <ac:chgData name="Alfred Asterjadhi" userId="39de57b9-85c0-4fd1-aaac-8ca2b6560ad0" providerId="ADAL" clId="{918B2327-9F33-46AD-AA35-EEDF1DECFFAE}" dt="2024-01-12T19:29:06.987" v="2353"/>
          <ac:graphicFrameMkLst>
            <pc:docMk/>
            <pc:sldMk cId="1911178581" sldId="1070"/>
            <ac:graphicFrameMk id="6" creationId="{5094FBC8-BB74-47F3-965D-16BC678F4D1D}"/>
          </ac:graphicFrameMkLst>
        </pc:graphicFrameChg>
      </pc:sldChg>
      <pc:sldChg chg="modSp add mod">
        <pc:chgData name="Alfred Asterjadhi" userId="39de57b9-85c0-4fd1-aaac-8ca2b6560ad0" providerId="ADAL" clId="{918B2327-9F33-46AD-AA35-EEDF1DECFFAE}" dt="2024-01-12T19:29:48.350" v="2356" actId="2164"/>
        <pc:sldMkLst>
          <pc:docMk/>
          <pc:sldMk cId="4040184548" sldId="1071"/>
        </pc:sldMkLst>
        <pc:spChg chg="mod">
          <ac:chgData name="Alfred Asterjadhi" userId="39de57b9-85c0-4fd1-aaac-8ca2b6560ad0" providerId="ADAL" clId="{918B2327-9F33-46AD-AA35-EEDF1DECFFAE}" dt="2023-12-20T19:10:59.936" v="1384" actId="20577"/>
          <ac:spMkLst>
            <pc:docMk/>
            <pc:sldMk cId="4040184548" sldId="1071"/>
            <ac:spMk id="2" creationId="{F2762690-C15C-4839-B40F-0AF3A4D89457}"/>
          </ac:spMkLst>
        </pc:spChg>
        <pc:spChg chg="mod">
          <ac:chgData name="Alfred Asterjadhi" userId="39de57b9-85c0-4fd1-aaac-8ca2b6560ad0" providerId="ADAL" clId="{918B2327-9F33-46AD-AA35-EEDF1DECFFAE}" dt="2024-01-04T00:28:25.259" v="1455"/>
          <ac:spMkLst>
            <pc:docMk/>
            <pc:sldMk cId="4040184548" sldId="1071"/>
            <ac:spMk id="3" creationId="{D20906E0-F900-4991-83B1-675F5B67FA2D}"/>
          </ac:spMkLst>
        </pc:spChg>
        <pc:graphicFrameChg chg="mod modGraphic">
          <ac:chgData name="Alfred Asterjadhi" userId="39de57b9-85c0-4fd1-aaac-8ca2b6560ad0" providerId="ADAL" clId="{918B2327-9F33-46AD-AA35-EEDF1DECFFAE}" dt="2024-01-12T19:29:48.350" v="2356" actId="2164"/>
          <ac:graphicFrameMkLst>
            <pc:docMk/>
            <pc:sldMk cId="4040184548" sldId="1071"/>
            <ac:graphicFrameMk id="6" creationId="{5094FBC8-BB74-47F3-965D-16BC678F4D1D}"/>
          </ac:graphicFrameMkLst>
        </pc:graphicFrameChg>
      </pc:sldChg>
      <pc:sldChg chg="modSp add mod">
        <pc:chgData name="Alfred Asterjadhi" userId="39de57b9-85c0-4fd1-aaac-8ca2b6560ad0" providerId="ADAL" clId="{918B2327-9F33-46AD-AA35-EEDF1DECFFAE}" dt="2024-01-12T19:27:44.166" v="2350" actId="207"/>
        <pc:sldMkLst>
          <pc:docMk/>
          <pc:sldMk cId="4205713527" sldId="1072"/>
        </pc:sldMkLst>
        <pc:spChg chg="mod">
          <ac:chgData name="Alfred Asterjadhi" userId="39de57b9-85c0-4fd1-aaac-8ca2b6560ad0" providerId="ADAL" clId="{918B2327-9F33-46AD-AA35-EEDF1DECFFAE}" dt="2023-12-20T19:11:02.320" v="1385" actId="20577"/>
          <ac:spMkLst>
            <pc:docMk/>
            <pc:sldMk cId="4205713527" sldId="1072"/>
            <ac:spMk id="2" creationId="{F2762690-C15C-4839-B40F-0AF3A4D89457}"/>
          </ac:spMkLst>
        </pc:spChg>
        <pc:spChg chg="mod">
          <ac:chgData name="Alfred Asterjadhi" userId="39de57b9-85c0-4fd1-aaac-8ca2b6560ad0" providerId="ADAL" clId="{918B2327-9F33-46AD-AA35-EEDF1DECFFAE}" dt="2024-01-04T00:28:26.618" v="1456"/>
          <ac:spMkLst>
            <pc:docMk/>
            <pc:sldMk cId="4205713527" sldId="1072"/>
            <ac:spMk id="3" creationId="{D20906E0-F900-4991-83B1-675F5B67FA2D}"/>
          </ac:spMkLst>
        </pc:spChg>
        <pc:graphicFrameChg chg="mod modGraphic">
          <ac:chgData name="Alfred Asterjadhi" userId="39de57b9-85c0-4fd1-aaac-8ca2b6560ad0" providerId="ADAL" clId="{918B2327-9F33-46AD-AA35-EEDF1DECFFAE}" dt="2024-01-12T19:27:44.166" v="2350" actId="207"/>
          <ac:graphicFrameMkLst>
            <pc:docMk/>
            <pc:sldMk cId="4205713527" sldId="1072"/>
            <ac:graphicFrameMk id="6" creationId="{5094FBC8-BB74-47F3-965D-16BC678F4D1D}"/>
          </ac:graphicFrameMkLst>
        </pc:graphicFrameChg>
      </pc:sldChg>
      <pc:sldChg chg="modSp add mod">
        <pc:chgData name="Alfred Asterjadhi" userId="39de57b9-85c0-4fd1-aaac-8ca2b6560ad0" providerId="ADAL" clId="{918B2327-9F33-46AD-AA35-EEDF1DECFFAE}" dt="2024-01-11T19:35:04.835" v="2286" actId="20577"/>
        <pc:sldMkLst>
          <pc:docMk/>
          <pc:sldMk cId="2732103386" sldId="1073"/>
        </pc:sldMkLst>
        <pc:spChg chg="mod">
          <ac:chgData name="Alfred Asterjadhi" userId="39de57b9-85c0-4fd1-aaac-8ca2b6560ad0" providerId="ADAL" clId="{918B2327-9F33-46AD-AA35-EEDF1DECFFAE}" dt="2023-12-20T19:11:13.311" v="1399" actId="20577"/>
          <ac:spMkLst>
            <pc:docMk/>
            <pc:sldMk cId="2732103386" sldId="1073"/>
            <ac:spMk id="2" creationId="{F2762690-C15C-4839-B40F-0AF3A4D89457}"/>
          </ac:spMkLst>
        </pc:spChg>
        <pc:spChg chg="mod">
          <ac:chgData name="Alfred Asterjadhi" userId="39de57b9-85c0-4fd1-aaac-8ca2b6560ad0" providerId="ADAL" clId="{918B2327-9F33-46AD-AA35-EEDF1DECFFAE}" dt="2024-01-04T00:28:27.774" v="1457"/>
          <ac:spMkLst>
            <pc:docMk/>
            <pc:sldMk cId="2732103386" sldId="1073"/>
            <ac:spMk id="3" creationId="{D20906E0-F900-4991-83B1-675F5B67FA2D}"/>
          </ac:spMkLst>
        </pc:spChg>
        <pc:graphicFrameChg chg="mod modGraphic">
          <ac:chgData name="Alfred Asterjadhi" userId="39de57b9-85c0-4fd1-aaac-8ca2b6560ad0" providerId="ADAL" clId="{918B2327-9F33-46AD-AA35-EEDF1DECFFAE}" dt="2024-01-11T19:35:04.835" v="2286" actId="20577"/>
          <ac:graphicFrameMkLst>
            <pc:docMk/>
            <pc:sldMk cId="2732103386" sldId="1073"/>
            <ac:graphicFrameMk id="6" creationId="{5094FBC8-BB74-47F3-965D-16BC678F4D1D}"/>
          </ac:graphicFrameMkLst>
        </pc:graphicFrameChg>
      </pc:sldChg>
      <pc:sldMasterChg chg="modSp mod modSldLayout">
        <pc:chgData name="Alfred Asterjadhi" userId="39de57b9-85c0-4fd1-aaac-8ca2b6560ad0" providerId="ADAL" clId="{918B2327-9F33-46AD-AA35-EEDF1DECFFAE}" dt="2023-12-11T17:41:48.734" v="1271" actId="6549"/>
        <pc:sldMasterMkLst>
          <pc:docMk/>
          <pc:sldMasterMk cId="0" sldId="2147483648"/>
        </pc:sldMasterMkLst>
        <pc:spChg chg="mod">
          <ac:chgData name="Alfred Asterjadhi" userId="39de57b9-85c0-4fd1-aaac-8ca2b6560ad0" providerId="ADAL" clId="{918B2327-9F33-46AD-AA35-EEDF1DECFFAE}" dt="2023-12-11T17:41:48.734" v="1271" actId="6549"/>
          <ac:spMkLst>
            <pc:docMk/>
            <pc:sldMasterMk cId="0" sldId="2147483648"/>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48"/>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4/9/2024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802.11-24/0653r0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dongguk.lim@lge.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11" Type="http://schemas.openxmlformats.org/officeDocument/2006/relationships/hyperlink" Target="mailto:jeongki.kim.ieee@gmail.com" TargetMode="External"/><Relationship Id="rId5" Type="http://schemas.openxmlformats.org/officeDocument/2006/relationships/hyperlink" Target="mailto:aasterja@qti.qualcomm.com" TargetMode="External"/><Relationship Id="rId10" Type="http://schemas.openxmlformats.org/officeDocument/2006/relationships/hyperlink" Target="mailto:srini.k1@samsung.com" TargetMode="External"/><Relationship Id="rId4" Type="http://schemas.openxmlformats.org/officeDocument/2006/relationships/hyperlink" Target="mailto:yusuke.asai@ntt.com" TargetMode="External"/><Relationship Id="rId9" Type="http://schemas.openxmlformats.org/officeDocument/2006/relationships/hyperlink" Target="mailto:xiaofei.wang@interdigita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May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2024-04-08</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March 2024 meeting</a:t>
            </a:r>
          </a:p>
          <a:p>
            <a:pPr>
              <a:buFont typeface="Arial" panose="020B0604020202020204" pitchFamily="34" charset="0"/>
              <a:buChar char="•"/>
            </a:pPr>
            <a:r>
              <a:rPr lang="en-US" sz="1800" dirty="0"/>
              <a:t>Approve TGbn minutes from March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July 2024</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01787"/>
            <a:ext cx="4648199" cy="4873625"/>
          </a:xfrm>
        </p:spPr>
        <p:txBody>
          <a:bodyPr/>
          <a:lstStyle/>
          <a:p>
            <a:pPr>
              <a:lnSpc>
                <a:spcPct val="80000"/>
              </a:lnSpc>
              <a:buFont typeface="Arial" panose="020B0604020202020204" pitchFamily="34" charset="0"/>
              <a:buChar char="•"/>
            </a:pPr>
            <a:r>
              <a:rPr lang="en-US" altLang="en-US" sz="1400" dirty="0"/>
              <a:t>Monday PM1 (13:30-15:30)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Summary from March 2024 meeting</a:t>
            </a:r>
          </a:p>
          <a:p>
            <a:pPr lvl="1">
              <a:lnSpc>
                <a:spcPct val="80000"/>
              </a:lnSpc>
              <a:buFont typeface="Arial" panose="020B0604020202020204" pitchFamily="34" charset="0"/>
              <a:buChar char="•"/>
            </a:pPr>
            <a:r>
              <a:rPr lang="en-US" altLang="en-US" sz="1200" dirty="0"/>
              <a:t>Approve TGbn minutes from March 2024 meeting</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Monday </a:t>
            </a:r>
            <a:r>
              <a:rPr lang="en-US" altLang="en-US" sz="1400" kern="0" dirty="0"/>
              <a:t>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Tuesday AM2 (10:30-12:30)</a:t>
            </a:r>
          </a:p>
          <a:p>
            <a:pPr lvl="1">
              <a:lnSpc>
                <a:spcPct val="80000"/>
              </a:lnSpc>
              <a:buFont typeface="Arial" panose="020B0604020202020204" pitchFamily="34" charset="0"/>
              <a:buChar char="•"/>
            </a:pPr>
            <a:r>
              <a:rPr lang="en-US" altLang="en-US" sz="1200" dirty="0"/>
              <a:t>PHY Ad-Hoc session (chaired by Sigurd)</a:t>
            </a:r>
          </a:p>
          <a:p>
            <a:pPr lvl="1">
              <a:lnSpc>
                <a:spcPct val="80000"/>
              </a:lnSpc>
              <a:buFont typeface="Arial" panose="020B0604020202020204" pitchFamily="34" charset="0"/>
              <a:buChar char="•"/>
            </a:pPr>
            <a:r>
              <a:rPr lang="en-US" altLang="en-US" sz="1200" dirty="0"/>
              <a:t>MAC Ad-Hoc session (chaired by Jeongki)</a:t>
            </a:r>
          </a:p>
          <a:p>
            <a:pPr>
              <a:lnSpc>
                <a:spcPct val="80000"/>
              </a:lnSpc>
              <a:buFont typeface="Arial" panose="020B0604020202020204" pitchFamily="34" charset="0"/>
              <a:buChar char="•"/>
            </a:pPr>
            <a:r>
              <a:rPr lang="en-US" altLang="en-US" sz="1400" dirty="0"/>
              <a:t>Tuesday PM1 (13:30-15:30)</a:t>
            </a:r>
          </a:p>
          <a:p>
            <a:pPr lvl="1">
              <a:lnSpc>
                <a:spcPct val="80000"/>
              </a:lnSpc>
              <a:buFont typeface="Arial" panose="020B0604020202020204" pitchFamily="34" charset="0"/>
              <a:buChar char="•"/>
            </a:pPr>
            <a:r>
              <a:rPr lang="en-US" altLang="en-US" sz="1200" dirty="0"/>
              <a:t>PHY Ad-Hoc session (chaired by Sigurd)</a:t>
            </a:r>
          </a:p>
          <a:p>
            <a:pPr lvl="1">
              <a:lnSpc>
                <a:spcPct val="80000"/>
              </a:lnSpc>
              <a:buFont typeface="Arial" panose="020B0604020202020204" pitchFamily="34" charset="0"/>
              <a:buChar char="•"/>
            </a:pPr>
            <a:r>
              <a:rPr lang="en-US" altLang="en-US" sz="1200" dirty="0"/>
              <a:t>MAC Ad-Hoc session (chaired by Jeongki)</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May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601787"/>
            <a:ext cx="4230528" cy="4799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dirty="0"/>
              <a:t>Wednesday AM1 (08:00-10:00)</a:t>
            </a:r>
          </a:p>
          <a:p>
            <a:pPr lvl="1">
              <a:lnSpc>
                <a:spcPct val="80000"/>
              </a:lnSpc>
              <a:buFont typeface="Arial" panose="020B0604020202020204" pitchFamily="34" charset="0"/>
              <a:buChar char="•"/>
            </a:pPr>
            <a:r>
              <a:rPr lang="en-US" altLang="en-US" sz="1200" dirty="0"/>
              <a:t>PHY Ad-Hoc session (chaired by Sigurd)</a:t>
            </a:r>
          </a:p>
          <a:p>
            <a:pPr lvl="1">
              <a:lnSpc>
                <a:spcPct val="80000"/>
              </a:lnSpc>
              <a:buFont typeface="Arial" panose="020B0604020202020204" pitchFamily="34" charset="0"/>
              <a:buChar char="•"/>
            </a:pPr>
            <a:r>
              <a:rPr lang="en-US" altLang="en-US" sz="1200" dirty="0"/>
              <a:t>MAC Ad-Hoc session (chaired by Jeongki)</a:t>
            </a:r>
          </a:p>
          <a:p>
            <a:pPr>
              <a:lnSpc>
                <a:spcPct val="80000"/>
              </a:lnSpc>
              <a:buFont typeface="Arial" panose="020B0604020202020204" pitchFamily="34" charset="0"/>
              <a:buChar char="•"/>
            </a:pPr>
            <a:r>
              <a:rPr lang="en-US" altLang="en-US" sz="1400" dirty="0"/>
              <a:t>Wednesday AM2 (10:30-12:30)</a:t>
            </a:r>
          </a:p>
          <a:p>
            <a:pPr lvl="1">
              <a:lnSpc>
                <a:spcPct val="80000"/>
              </a:lnSpc>
              <a:buFont typeface="Arial" panose="020B0604020202020204" pitchFamily="34" charset="0"/>
              <a:buChar char="•"/>
            </a:pPr>
            <a:r>
              <a:rPr lang="en-US" altLang="en-US" sz="1200" dirty="0"/>
              <a:t>PHY Ad-Hoc session (chaired by Sigurd)</a:t>
            </a:r>
          </a:p>
          <a:p>
            <a:pPr lvl="1">
              <a:lnSpc>
                <a:spcPct val="80000"/>
              </a:lnSpc>
              <a:buFont typeface="Arial" panose="020B0604020202020204" pitchFamily="34" charset="0"/>
              <a:buChar char="•"/>
            </a:pPr>
            <a:r>
              <a:rPr lang="en-US" altLang="en-US" sz="1200" dirty="0"/>
              <a:t>MAC Ad-Hoc session (chaired by Jeongki)</a:t>
            </a:r>
          </a:p>
          <a:p>
            <a:pPr>
              <a:lnSpc>
                <a:spcPct val="80000"/>
              </a:lnSpc>
              <a:buFont typeface="Arial" panose="020B0604020202020204" pitchFamily="34" charset="0"/>
              <a:buChar char="•"/>
            </a:pPr>
            <a:r>
              <a:rPr lang="en-US" altLang="en-US" sz="1400" dirty="0"/>
              <a:t>Thursday AM2 (10:30-12:30)</a:t>
            </a:r>
          </a:p>
          <a:p>
            <a:pPr lvl="1">
              <a:lnSpc>
                <a:spcPct val="80000"/>
              </a:lnSpc>
              <a:buFont typeface="Arial" panose="020B0604020202020204" pitchFamily="34" charset="0"/>
              <a:buChar char="•"/>
            </a:pPr>
            <a:r>
              <a:rPr lang="en-US" altLang="en-US" sz="1200" dirty="0"/>
              <a:t>PHY Ad-Hoc session (chaired by Sigurd)</a:t>
            </a:r>
          </a:p>
          <a:p>
            <a:pPr lvl="1">
              <a:lnSpc>
                <a:spcPct val="80000"/>
              </a:lnSpc>
              <a:buFont typeface="Arial" panose="020B0604020202020204" pitchFamily="34" charset="0"/>
              <a:buChar char="•"/>
            </a:pPr>
            <a:r>
              <a:rPr lang="en-US" altLang="en-US" sz="1200" dirty="0"/>
              <a:t>MAC Ad-Hoc session (chaired by Jeongki)</a:t>
            </a:r>
          </a:p>
          <a:p>
            <a:pPr>
              <a:lnSpc>
                <a:spcPct val="80000"/>
              </a:lnSpc>
              <a:buFont typeface="Arial" panose="020B0604020202020204" pitchFamily="34" charset="0"/>
              <a:buChar char="•"/>
            </a:pPr>
            <a:r>
              <a:rPr lang="en-US" altLang="en-US" sz="1400" kern="0" dirty="0"/>
              <a:t>Thursday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 </a:t>
            </a:r>
          </a:p>
          <a:p>
            <a:pPr lvl="1">
              <a:lnSpc>
                <a:spcPct val="80000"/>
              </a:lnSpc>
              <a:buFont typeface="Arial" panose="020B0604020202020204" pitchFamily="34" charset="0"/>
              <a:buChar char="•"/>
            </a:pPr>
            <a:r>
              <a:rPr lang="en-US" altLang="en-US" sz="1200" dirty="0"/>
              <a:t>Motions</a:t>
            </a:r>
          </a:p>
          <a:p>
            <a:pPr lvl="1">
              <a:lnSpc>
                <a:spcPct val="80000"/>
              </a:lnSpc>
              <a:buFont typeface="Arial" panose="020B0604020202020204" pitchFamily="34" charset="0"/>
              <a:buChar char="•"/>
            </a:pPr>
            <a:r>
              <a:rPr lang="en-US" altLang="en-US" sz="1200" dirty="0"/>
              <a:t>Teleconference Plan</a:t>
            </a:r>
          </a:p>
          <a:p>
            <a:pPr lvl="1">
              <a:lnSpc>
                <a:spcPct val="80000"/>
              </a:lnSpc>
              <a:buFont typeface="Arial" panose="020B0604020202020204" pitchFamily="34" charset="0"/>
              <a:buChar char="•"/>
            </a:pPr>
            <a:r>
              <a:rPr lang="en-US" altLang="en-US" sz="1200" dirty="0"/>
              <a:t>Goals for July 2024</a:t>
            </a:r>
          </a:p>
          <a:p>
            <a:pPr lvl="1">
              <a:lnSpc>
                <a:spcPct val="80000"/>
              </a:lnSpc>
              <a:buFont typeface="Arial" panose="020B0604020202020204" pitchFamily="34" charset="0"/>
              <a:buChar char="•"/>
            </a:pPr>
            <a:r>
              <a:rPr lang="en-US" altLang="en-US" sz="1200" dirty="0"/>
              <a:t>Any other business</a:t>
            </a:r>
          </a:p>
          <a:p>
            <a:pPr lvl="1">
              <a:lnSpc>
                <a:spcPct val="80000"/>
              </a:lnSpc>
              <a:buFont typeface="Arial" panose="020B0604020202020204" pitchFamily="34" charset="0"/>
              <a:buChar char="•"/>
            </a:pPr>
            <a:r>
              <a:rPr lang="en-US" altLang="en-US" sz="12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2024</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2085926827"/>
              </p:ext>
            </p:extLst>
          </p:nvPr>
        </p:nvGraphicFramePr>
        <p:xfrm>
          <a:off x="1219200" y="2298624"/>
          <a:ext cx="7016939" cy="301752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TGbe [MAC]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algn="ctr"/>
                      <a:r>
                        <a:rPr lang="en-US" sz="1800" b="1" dirty="0">
                          <a:solidFill>
                            <a:schemeClr val="tx1"/>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TGbe</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endParaRPr lang="en-US" sz="1800" b="1" strike="sngStrike" dirty="0">
                        <a:solidFill>
                          <a:srgbClr val="FF0000"/>
                        </a:solidFill>
                      </a:endParaRPr>
                    </a:p>
                  </a:txBody>
                  <a:tcPr/>
                </a:tc>
                <a:tc>
                  <a:txBody>
                    <a:bodyPr/>
                    <a:lstStyle/>
                    <a:p>
                      <a:pPr algn="ctr"/>
                      <a:endParaRPr lang="en-US" sz="1800" b="1" dirty="0">
                        <a:solidFill>
                          <a:schemeClr val="tx1"/>
                        </a:solidFill>
                      </a:endParaRP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TGbe [MAC]</a:t>
                      </a: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Warsaw, Poland</a:t>
            </a:r>
          </a:p>
          <a:p>
            <a:pPr algn="ctr">
              <a:lnSpc>
                <a:spcPct val="90000"/>
              </a:lnSpc>
              <a:buFontTx/>
              <a:buNone/>
            </a:pPr>
            <a:r>
              <a:rPr lang="en-US" sz="4000" dirty="0">
                <a:latin typeface="Arial" panose="020B0604020202020204" pitchFamily="34" charset="0"/>
              </a:rPr>
              <a:t>May 12-17,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25071945"/>
              </p:ext>
            </p:extLst>
          </p:nvPr>
        </p:nvGraphicFramePr>
        <p:xfrm>
          <a:off x="851217" y="1587465"/>
          <a:ext cx="7736268" cy="305832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398332502"/>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09874349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27847206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52172946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59110055"/>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536923307"/>
                  </a:ext>
                </a:extLst>
              </a:tr>
            </a:tbl>
          </a:graphicData>
        </a:graphic>
      </p:graphicFrame>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Monday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March 2024 meeting</a:t>
            </a:r>
          </a:p>
          <a:p>
            <a:pPr lvl="0">
              <a:lnSpc>
                <a:spcPct val="80000"/>
              </a:lnSpc>
              <a:buFont typeface="Arial" panose="020B0604020202020204" pitchFamily="34" charset="0"/>
              <a:buChar char="•"/>
            </a:pPr>
            <a:r>
              <a:rPr lang="en-US" altLang="en-US" sz="1800" dirty="0"/>
              <a:t>Approve TG minutes from March 2024</a:t>
            </a:r>
          </a:p>
          <a:p>
            <a:pPr lvl="0">
              <a:lnSpc>
                <a:spcPct val="80000"/>
              </a:lnSpc>
              <a:buFont typeface="Arial" panose="020B0604020202020204" pitchFamily="34" charset="0"/>
              <a:buChar char="•"/>
            </a:pPr>
            <a:r>
              <a:rPr lang="en-US" altLang="en-US" sz="1800" dirty="0"/>
              <a:t>Presentation of 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March 2024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600200"/>
            <a:ext cx="7770813" cy="4875213"/>
          </a:xfrm>
        </p:spPr>
        <p:txBody>
          <a:bodyPr/>
          <a:lstStyle/>
          <a:p>
            <a:pPr>
              <a:buFont typeface="Arial" panose="020B0604020202020204" pitchFamily="34" charset="0"/>
              <a:buChar char="•"/>
            </a:pPr>
            <a:r>
              <a:rPr lang="en-US" sz="1400" dirty="0"/>
              <a:t>…</a:t>
            </a:r>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lvl="1">
              <a:buFont typeface="Arial" panose="020B0604020202020204" pitchFamily="34" charset="0"/>
              <a:buChar char="•"/>
            </a:pPr>
            <a:r>
              <a:rPr lang="en-US" sz="1800" dirty="0">
                <a:solidFill>
                  <a:schemeClr val="tx1"/>
                </a:solidFill>
              </a:rPr>
              <a:t>March plenary:</a:t>
            </a:r>
          </a:p>
          <a:p>
            <a:pPr lvl="1">
              <a:buFont typeface="Arial" panose="020B0604020202020204" pitchFamily="34" charset="0"/>
              <a:buChar char="•"/>
            </a:pPr>
            <a:r>
              <a:rPr lang="en-US" sz="1800" dirty="0">
                <a:solidFill>
                  <a:schemeClr val="tx1"/>
                </a:solidFill>
              </a:rPr>
              <a:t>Teleconferences Mar-May:</a:t>
            </a:r>
            <a:endParaRPr lang="en-US" sz="1800" dirty="0">
              <a:solidFill>
                <a:srgbClr val="FF0000"/>
              </a:solidFill>
            </a:endParaRPr>
          </a:p>
          <a:p>
            <a:pPr marL="457200" lvl="1" indent="0"/>
            <a:endParaRPr lang="en-US" sz="1800" dirty="0"/>
          </a:p>
          <a:p>
            <a:r>
              <a:rPr lang="en-US" sz="1800" dirty="0"/>
              <a:t>Move: 				Second:</a:t>
            </a:r>
          </a:p>
          <a:p>
            <a:r>
              <a:rPr lang="en-US" sz="1800" dirty="0"/>
              <a:t>Discussion:</a:t>
            </a:r>
          </a:p>
          <a:p>
            <a:pPr marL="0" indent="0"/>
            <a:r>
              <a:rPr lang="en-US" sz="1800" dirty="0"/>
              <a:t>Result: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9911386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11" name="Content Placeholder 10">
            <a:extLst>
              <a:ext uri="{FF2B5EF4-FFF2-40B4-BE49-F238E27FC236}">
                <a16:creationId xmlns:a16="http://schemas.microsoft.com/office/drawing/2014/main" id="{3F0830D3-DB20-4EBA-DF7C-EE156DB7215D}"/>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dirty="0"/>
              <a:t>…</a:t>
            </a: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9F9ACF-8BE1-1641-15CF-A0FDA6FDF07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DBFA22A-FB61-16CE-6802-F04BC34ECC45}"/>
              </a:ext>
            </a:extLst>
          </p:cNvPr>
          <p:cNvSpPr>
            <a:spLocks noGrp="1"/>
          </p:cNvSpPr>
          <p:nvPr>
            <p:ph type="title"/>
          </p:nvPr>
        </p:nvSpPr>
        <p:spPr/>
        <p:txBody>
          <a:bodyPr/>
          <a:lstStyle/>
          <a:p>
            <a:r>
              <a:rPr lang="en-US" altLang="en-US" dirty="0"/>
              <a:t>Monday Joint Agenda-PM2</a:t>
            </a:r>
            <a:endParaRPr lang="en-US" dirty="0"/>
          </a:p>
        </p:txBody>
      </p:sp>
      <p:sp>
        <p:nvSpPr>
          <p:cNvPr id="3" name="Content Placeholder 2">
            <a:extLst>
              <a:ext uri="{FF2B5EF4-FFF2-40B4-BE49-F238E27FC236}">
                <a16:creationId xmlns:a16="http://schemas.microsoft.com/office/drawing/2014/main" id="{BF1C69AC-9CD9-C4E0-ACB6-AE175FD10B34}"/>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lvl="0">
              <a:lnSpc>
                <a:spcPct val="80000"/>
              </a:lnSpc>
              <a:buFont typeface="Arial" panose="020B0604020202020204" pitchFamily="34" charset="0"/>
              <a:buChar char="•"/>
            </a:pPr>
            <a:r>
              <a:rPr lang="en-US" altLang="en-US" sz="1800" dirty="0"/>
              <a:t>Presentation of 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EEA2E956-043F-30B7-092A-BA47830280C5}"/>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CE4407E8-7357-2C29-3F52-0E1D2A5E072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07DAD3C-818D-BADA-1D7A-461FF2B0372B}"/>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8164788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B15C42-ECE1-191E-68C3-EACCCCD8FEE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B3FDD8F-0EC6-6FC4-85D5-E0FCC7B24744}"/>
              </a:ext>
            </a:extLst>
          </p:cNvPr>
          <p:cNvSpPr>
            <a:spLocks noGrp="1"/>
          </p:cNvSpPr>
          <p:nvPr>
            <p:ph type="title"/>
          </p:nvPr>
        </p:nvSpPr>
        <p:spPr>
          <a:xfrm>
            <a:off x="685800" y="685800"/>
            <a:ext cx="7770813" cy="1065213"/>
          </a:xfrm>
        </p:spPr>
        <p:txBody>
          <a:bodyPr/>
          <a:lstStyle/>
          <a:p>
            <a:r>
              <a:rPr lang="en-US" dirty="0"/>
              <a:t>Submissions</a:t>
            </a:r>
          </a:p>
        </p:txBody>
      </p:sp>
      <p:sp>
        <p:nvSpPr>
          <p:cNvPr id="11" name="Content Placeholder 10">
            <a:extLst>
              <a:ext uri="{FF2B5EF4-FFF2-40B4-BE49-F238E27FC236}">
                <a16:creationId xmlns:a16="http://schemas.microsoft.com/office/drawing/2014/main" id="{12C828A0-E5BF-8490-4B0B-923071968EE1}"/>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dirty="0"/>
              <a:t>…</a:t>
            </a:r>
          </a:p>
        </p:txBody>
      </p:sp>
      <p:sp>
        <p:nvSpPr>
          <p:cNvPr id="4" name="Slide Number Placeholder 3">
            <a:extLst>
              <a:ext uri="{FF2B5EF4-FFF2-40B4-BE49-F238E27FC236}">
                <a16:creationId xmlns:a16="http://schemas.microsoft.com/office/drawing/2014/main" id="{FEF7E9ED-4492-7C1D-C49C-C228FC2A196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D183679C-FCF8-81F5-B1E7-DDF252E4D5C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22B6C7-7B48-51C4-1C01-4B9BF66697EC}"/>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656224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PHY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a:t>
            </a:r>
          </a:p>
          <a:p>
            <a:pPr lvl="1">
              <a:buFont typeface="Arial" panose="020B0604020202020204" pitchFamily="34" charset="0"/>
              <a:buChar char="•"/>
            </a:pPr>
            <a:r>
              <a:rPr lang="en-US" sz="1200" dirty="0">
                <a:solidFill>
                  <a:schemeClr val="tx1"/>
                </a:solidFill>
              </a:rPr>
              <a:t>…</a:t>
            </a:r>
            <a:endParaRPr lang="en-GB" sz="1200" dirty="0">
              <a:solidFill>
                <a:schemeClr val="tx1"/>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864694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a:t>
            </a:r>
          </a:p>
          <a:p>
            <a:pPr lvl="1">
              <a:buFont typeface="Arial" panose="020B0604020202020204" pitchFamily="34" charset="0"/>
              <a:buChar char="•"/>
            </a:pPr>
            <a:r>
              <a:rPr lang="en-US" sz="1200" dirty="0">
                <a:solidFill>
                  <a:schemeClr val="tx1"/>
                </a:solidFill>
              </a:rPr>
              <a:t>… </a:t>
            </a:r>
            <a:endParaRPr lang="en-US" sz="1200" b="0" i="0" strike="noStrike" dirty="0">
              <a:solidFill>
                <a:schemeClr val="tx1"/>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413933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B13AD2-CFBD-2F5B-3341-F9EF39D515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6999D0F-60BF-D6F8-DD64-B8C9C1AD8A5E}"/>
              </a:ext>
            </a:extLst>
          </p:cNvPr>
          <p:cNvSpPr>
            <a:spLocks noGrp="1"/>
          </p:cNvSpPr>
          <p:nvPr>
            <p:ph type="title"/>
          </p:nvPr>
        </p:nvSpPr>
        <p:spPr/>
        <p:txBody>
          <a:bodyPr/>
          <a:lstStyle/>
          <a:p>
            <a:r>
              <a:rPr lang="en-US" altLang="en-US" dirty="0"/>
              <a:t>Tuesday PHY Agenda–PM1</a:t>
            </a:r>
            <a:endParaRPr lang="en-US" dirty="0"/>
          </a:p>
        </p:txBody>
      </p:sp>
      <p:sp>
        <p:nvSpPr>
          <p:cNvPr id="3" name="Content Placeholder 2">
            <a:extLst>
              <a:ext uri="{FF2B5EF4-FFF2-40B4-BE49-F238E27FC236}">
                <a16:creationId xmlns:a16="http://schemas.microsoft.com/office/drawing/2014/main" id="{BEACDFFB-C650-7659-C1DD-3973F92E2BA3}"/>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a:t>
            </a:r>
          </a:p>
          <a:p>
            <a:pPr lvl="1">
              <a:buFont typeface="Arial" panose="020B0604020202020204" pitchFamily="34" charset="0"/>
              <a:buChar char="•"/>
            </a:pPr>
            <a:r>
              <a:rPr lang="en-US" sz="1200" dirty="0">
                <a:solidFill>
                  <a:schemeClr val="tx1"/>
                </a:solidFill>
              </a:rPr>
              <a:t>…</a:t>
            </a:r>
            <a:endParaRPr lang="en-GB" sz="1200" dirty="0">
              <a:solidFill>
                <a:schemeClr val="tx1"/>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B85687D9-34E4-8FB8-DEB9-61B658054397}"/>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DD4A2320-C2AB-2C2A-6191-53F2CFA4630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523492A-75D9-6FF6-3E1F-78DB522859A1}"/>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719092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May IEEE 802 wireless interim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a:t>
            </a:r>
            <a:r>
              <a:rPr lang="en-US" sz="2000"/>
              <a:t>: </a:t>
            </a:r>
          </a:p>
          <a:p>
            <a:pPr lvl="1">
              <a:buFont typeface="Arial" panose="020B0604020202020204" pitchFamily="34" charset="0"/>
              <a:buChar char="•"/>
            </a:pPr>
            <a:r>
              <a:rPr lang="en-US" sz="1600">
                <a:solidFill>
                  <a:srgbClr val="FF0000"/>
                </a:solidFill>
              </a:rPr>
              <a:t>TBD</a:t>
            </a:r>
            <a:endParaRPr lang="en-US" sz="1600" dirty="0">
              <a:solidFill>
                <a:srgbClr val="FF0000"/>
              </a:solidFill>
            </a:endParaRPr>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A86C44-18DE-F53F-F62B-040964BA338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A9EF647-C278-237A-0A36-08664255E3CB}"/>
              </a:ext>
            </a:extLst>
          </p:cNvPr>
          <p:cNvSpPr>
            <a:spLocks noGrp="1"/>
          </p:cNvSpPr>
          <p:nvPr>
            <p:ph type="title"/>
          </p:nvPr>
        </p:nvSpPr>
        <p:spPr/>
        <p:txBody>
          <a:bodyPr/>
          <a:lstStyle/>
          <a:p>
            <a:r>
              <a:rPr lang="en-US" altLang="en-US" dirty="0"/>
              <a:t>Tuesday MAC Agenda–PM1</a:t>
            </a:r>
            <a:endParaRPr lang="en-US" dirty="0"/>
          </a:p>
        </p:txBody>
      </p:sp>
      <p:sp>
        <p:nvSpPr>
          <p:cNvPr id="3" name="Content Placeholder 2">
            <a:extLst>
              <a:ext uri="{FF2B5EF4-FFF2-40B4-BE49-F238E27FC236}">
                <a16:creationId xmlns:a16="http://schemas.microsoft.com/office/drawing/2014/main" id="{4EF877FC-4F89-56B6-5D44-509E53C0ECF8}"/>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a:t>
            </a:r>
          </a:p>
          <a:p>
            <a:pPr lvl="1">
              <a:buFont typeface="Arial" panose="020B0604020202020204" pitchFamily="34" charset="0"/>
              <a:buChar char="•"/>
            </a:pPr>
            <a:r>
              <a:rPr lang="en-US" sz="1200" dirty="0">
                <a:solidFill>
                  <a:schemeClr val="tx1"/>
                </a:solidFill>
              </a:rPr>
              <a:t>… </a:t>
            </a:r>
            <a:endParaRPr lang="en-US" sz="1200" b="0" i="0" strike="noStrike" dirty="0">
              <a:solidFill>
                <a:schemeClr val="tx1"/>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DA53B031-A335-0E9A-3DCC-9D2D7BEBB996}"/>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88FCBE30-F907-2B20-0795-8ED9040674F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0A5D489-D875-6666-6412-B3CC781AC01C}"/>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7590854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E4A015-D955-EAE9-DED5-F159A007A1C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82D067E-BB5B-CEE8-5D45-60411B8BB37F}"/>
              </a:ext>
            </a:extLst>
          </p:cNvPr>
          <p:cNvSpPr>
            <a:spLocks noGrp="1"/>
          </p:cNvSpPr>
          <p:nvPr>
            <p:ph type="title"/>
          </p:nvPr>
        </p:nvSpPr>
        <p:spPr/>
        <p:txBody>
          <a:bodyPr/>
          <a:lstStyle/>
          <a:p>
            <a:r>
              <a:rPr lang="en-US" altLang="en-US" dirty="0"/>
              <a:t>Wednesday PHY Agenda–AM1</a:t>
            </a:r>
            <a:endParaRPr lang="en-US" dirty="0"/>
          </a:p>
        </p:txBody>
      </p:sp>
      <p:sp>
        <p:nvSpPr>
          <p:cNvPr id="3" name="Content Placeholder 2">
            <a:extLst>
              <a:ext uri="{FF2B5EF4-FFF2-40B4-BE49-F238E27FC236}">
                <a16:creationId xmlns:a16="http://schemas.microsoft.com/office/drawing/2014/main" id="{2CA7935B-1939-3C0A-54B2-63B5F3690ADE}"/>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a:t>
            </a:r>
          </a:p>
          <a:p>
            <a:pPr lvl="1">
              <a:buFont typeface="Arial" panose="020B0604020202020204" pitchFamily="34" charset="0"/>
              <a:buChar char="•"/>
            </a:pPr>
            <a:r>
              <a:rPr lang="en-US" sz="1200" dirty="0">
                <a:solidFill>
                  <a:schemeClr val="tx1"/>
                </a:solidFill>
              </a:rPr>
              <a:t>…</a:t>
            </a:r>
            <a:endParaRPr lang="en-GB" sz="1200" dirty="0">
              <a:solidFill>
                <a:schemeClr val="tx1"/>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9A1E60F-6BA9-CEC8-7AD2-BD812B2F5D77}"/>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5E858752-CE01-B4A9-3811-EA151490973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38A347E-AE6A-F6AC-63D5-49E1DC5FB5C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40498715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D64EB7-F6AC-C2F2-CC15-A4E0CA1D056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7ABBF09-D1F0-6A73-F1D9-6C24CD5BB479}"/>
              </a:ext>
            </a:extLst>
          </p:cNvPr>
          <p:cNvSpPr>
            <a:spLocks noGrp="1"/>
          </p:cNvSpPr>
          <p:nvPr>
            <p:ph type="title"/>
          </p:nvPr>
        </p:nvSpPr>
        <p:spPr/>
        <p:txBody>
          <a:bodyPr/>
          <a:lstStyle/>
          <a:p>
            <a:r>
              <a:rPr lang="en-US" altLang="en-US" dirty="0"/>
              <a:t>Wednesday MAC Agenda–AM1</a:t>
            </a:r>
            <a:endParaRPr lang="en-US" dirty="0"/>
          </a:p>
        </p:txBody>
      </p:sp>
      <p:sp>
        <p:nvSpPr>
          <p:cNvPr id="3" name="Content Placeholder 2">
            <a:extLst>
              <a:ext uri="{FF2B5EF4-FFF2-40B4-BE49-F238E27FC236}">
                <a16:creationId xmlns:a16="http://schemas.microsoft.com/office/drawing/2014/main" id="{718B8906-65B1-9B56-D21F-910E765A44F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a:t>
            </a:r>
          </a:p>
          <a:p>
            <a:pPr lvl="1">
              <a:buFont typeface="Arial" panose="020B0604020202020204" pitchFamily="34" charset="0"/>
              <a:buChar char="•"/>
            </a:pPr>
            <a:r>
              <a:rPr lang="en-US" sz="1200" dirty="0">
                <a:solidFill>
                  <a:schemeClr val="tx1"/>
                </a:solidFill>
              </a:rPr>
              <a:t>… </a:t>
            </a:r>
            <a:endParaRPr lang="en-US" sz="1200" b="0" i="0" strike="noStrike" dirty="0">
              <a:solidFill>
                <a:schemeClr val="tx1"/>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86948B11-9782-AE14-208E-FD752EAF4DE9}"/>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787ADC05-6ACE-8F2B-8420-DC6FAA90B7C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070C154-A206-229C-5DA6-0367362B5F7C}"/>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9489251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8DACF4-8566-444F-4DE8-F0086167D07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DDBECEC-52EE-0478-C1E8-BA594251242E}"/>
              </a:ext>
            </a:extLst>
          </p:cNvPr>
          <p:cNvSpPr>
            <a:spLocks noGrp="1"/>
          </p:cNvSpPr>
          <p:nvPr>
            <p:ph type="title"/>
          </p:nvPr>
        </p:nvSpPr>
        <p:spPr/>
        <p:txBody>
          <a:bodyPr/>
          <a:lstStyle/>
          <a:p>
            <a:r>
              <a:rPr lang="en-US" altLang="en-US" dirty="0"/>
              <a:t>Wednesday PHY Agenda–AM2</a:t>
            </a:r>
            <a:endParaRPr lang="en-US" dirty="0"/>
          </a:p>
        </p:txBody>
      </p:sp>
      <p:sp>
        <p:nvSpPr>
          <p:cNvPr id="3" name="Content Placeholder 2">
            <a:extLst>
              <a:ext uri="{FF2B5EF4-FFF2-40B4-BE49-F238E27FC236}">
                <a16:creationId xmlns:a16="http://schemas.microsoft.com/office/drawing/2014/main" id="{A05AF86A-AA35-A229-65E8-3A73A1D1B6C5}"/>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a:t>
            </a:r>
          </a:p>
          <a:p>
            <a:pPr lvl="1">
              <a:buFont typeface="Arial" panose="020B0604020202020204" pitchFamily="34" charset="0"/>
              <a:buChar char="•"/>
            </a:pPr>
            <a:r>
              <a:rPr lang="en-US" sz="1200" dirty="0">
                <a:solidFill>
                  <a:schemeClr val="tx1"/>
                </a:solidFill>
              </a:rPr>
              <a:t>…</a:t>
            </a:r>
            <a:endParaRPr lang="en-GB" sz="1200" dirty="0">
              <a:solidFill>
                <a:schemeClr val="tx1"/>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D39F8B81-E53D-CCB4-CE49-5594D6EA65A7}"/>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931DC674-F25A-E0D9-8863-0260D200639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EF123B4-EFFA-B4D7-11D1-6F1D9AF265FF}"/>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9995485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2DFF34-B460-E18A-8033-4398F026FF2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3F6C9F4-60FB-FDEB-FF05-05E01741C55C}"/>
              </a:ext>
            </a:extLst>
          </p:cNvPr>
          <p:cNvSpPr>
            <a:spLocks noGrp="1"/>
          </p:cNvSpPr>
          <p:nvPr>
            <p:ph type="title"/>
          </p:nvPr>
        </p:nvSpPr>
        <p:spPr/>
        <p:txBody>
          <a:bodyPr/>
          <a:lstStyle/>
          <a:p>
            <a:r>
              <a:rPr lang="en-US" altLang="en-US" dirty="0"/>
              <a:t>Wednesday MAC Agenda–AM2</a:t>
            </a:r>
            <a:endParaRPr lang="en-US" dirty="0"/>
          </a:p>
        </p:txBody>
      </p:sp>
      <p:sp>
        <p:nvSpPr>
          <p:cNvPr id="3" name="Content Placeholder 2">
            <a:extLst>
              <a:ext uri="{FF2B5EF4-FFF2-40B4-BE49-F238E27FC236}">
                <a16:creationId xmlns:a16="http://schemas.microsoft.com/office/drawing/2014/main" id="{054CBC60-DCE1-D077-03AF-2D804C1A943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a:t>
            </a:r>
          </a:p>
          <a:p>
            <a:pPr lvl="1">
              <a:buFont typeface="Arial" panose="020B0604020202020204" pitchFamily="34" charset="0"/>
              <a:buChar char="•"/>
            </a:pPr>
            <a:r>
              <a:rPr lang="en-US" sz="1200" dirty="0">
                <a:solidFill>
                  <a:schemeClr val="tx1"/>
                </a:solidFill>
              </a:rPr>
              <a:t>… </a:t>
            </a:r>
            <a:endParaRPr lang="en-US" sz="1200" b="0" i="0" strike="noStrike" dirty="0">
              <a:solidFill>
                <a:schemeClr val="tx1"/>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7827B33A-1311-23B1-42EF-6A8B1E91139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25A7D3CD-18CA-117D-5E09-D728031699E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1B75DF1-B961-FE14-4457-184A21903428}"/>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2634854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FAC540-6774-AAD3-B7EB-CCABE2602C3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913BFA-F967-E6B4-538C-7E3F175AA99E}"/>
              </a:ext>
            </a:extLst>
          </p:cNvPr>
          <p:cNvSpPr>
            <a:spLocks noGrp="1"/>
          </p:cNvSpPr>
          <p:nvPr>
            <p:ph type="title"/>
          </p:nvPr>
        </p:nvSpPr>
        <p:spPr/>
        <p:txBody>
          <a:bodyPr/>
          <a:lstStyle/>
          <a:p>
            <a:r>
              <a:rPr lang="en-US" altLang="en-US" dirty="0"/>
              <a:t>Thursday PHY Agenda–AM2</a:t>
            </a:r>
            <a:endParaRPr lang="en-US" dirty="0"/>
          </a:p>
        </p:txBody>
      </p:sp>
      <p:sp>
        <p:nvSpPr>
          <p:cNvPr id="3" name="Content Placeholder 2">
            <a:extLst>
              <a:ext uri="{FF2B5EF4-FFF2-40B4-BE49-F238E27FC236}">
                <a16:creationId xmlns:a16="http://schemas.microsoft.com/office/drawing/2014/main" id="{2F86CF3C-94C2-CF42-A8D8-2339A9A69E3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a:t>
            </a:r>
          </a:p>
          <a:p>
            <a:pPr lvl="1">
              <a:buFont typeface="Arial" panose="020B0604020202020204" pitchFamily="34" charset="0"/>
              <a:buChar char="•"/>
            </a:pPr>
            <a:r>
              <a:rPr lang="en-US" sz="1200" dirty="0">
                <a:solidFill>
                  <a:schemeClr val="tx1"/>
                </a:solidFill>
              </a:rPr>
              <a:t>…</a:t>
            </a:r>
            <a:endParaRPr lang="en-GB" sz="1200" dirty="0">
              <a:solidFill>
                <a:schemeClr val="tx1"/>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B8613C7D-ADF5-2617-069C-F1BCA8AA083E}"/>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0C0DD4AB-2930-5AB8-1EF5-59CAC84CBF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0F272CC-68C9-AA60-ACC5-9ADAA10EE143}"/>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4674363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7746BC-9388-6F7C-4AB7-F6805054FB7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7838C38-773F-8FDE-3FDF-391C0A5DBF9B}"/>
              </a:ext>
            </a:extLst>
          </p:cNvPr>
          <p:cNvSpPr>
            <a:spLocks noGrp="1"/>
          </p:cNvSpPr>
          <p:nvPr>
            <p:ph type="title"/>
          </p:nvPr>
        </p:nvSpPr>
        <p:spPr/>
        <p:txBody>
          <a:bodyPr/>
          <a:lstStyle/>
          <a:p>
            <a:r>
              <a:rPr lang="en-US" altLang="en-US" dirty="0"/>
              <a:t>Thursday MAC Agenda–AM2</a:t>
            </a:r>
            <a:endParaRPr lang="en-US" dirty="0"/>
          </a:p>
        </p:txBody>
      </p:sp>
      <p:sp>
        <p:nvSpPr>
          <p:cNvPr id="3" name="Content Placeholder 2">
            <a:extLst>
              <a:ext uri="{FF2B5EF4-FFF2-40B4-BE49-F238E27FC236}">
                <a16:creationId xmlns:a16="http://schemas.microsoft.com/office/drawing/2014/main" id="{042F5F7D-D1A4-4F15-B474-D7E4FCB02B8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a:t>
            </a:r>
          </a:p>
          <a:p>
            <a:pPr lvl="1">
              <a:buFont typeface="Arial" panose="020B0604020202020204" pitchFamily="34" charset="0"/>
              <a:buChar char="•"/>
            </a:pPr>
            <a:r>
              <a:rPr lang="en-US" sz="1200" dirty="0">
                <a:solidFill>
                  <a:schemeClr val="tx1"/>
                </a:solidFill>
              </a:rPr>
              <a:t>… </a:t>
            </a:r>
            <a:endParaRPr lang="en-US" sz="1200" b="0" i="0" strike="noStrike" dirty="0">
              <a:solidFill>
                <a:schemeClr val="tx1"/>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E31DE8C2-C466-D83B-D0D7-F940E61A8C7C}"/>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0519A838-5D11-206A-5F9C-C4879D54E3D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4B88CA0-D0A5-F386-550C-CFE9DB37F45F}"/>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62908402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t>Thursday Joint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a:t>Motions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July 2024</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b="0" dirty="0"/>
              <a:t>…</a:t>
            </a: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81402887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3" name="Content Placeholder 2">
            <a:extLst>
              <a:ext uri="{FF2B5EF4-FFF2-40B4-BE49-F238E27FC236}">
                <a16:creationId xmlns:a16="http://schemas.microsoft.com/office/drawing/2014/main" id="{D1358E1A-E185-4489-03F1-1A1A550D7AE4}"/>
              </a:ext>
            </a:extLst>
          </p:cNvPr>
          <p:cNvSpPr>
            <a:spLocks noGrp="1"/>
          </p:cNvSpPr>
          <p:nvPr>
            <p:ph idx="1"/>
          </p:nvPr>
        </p:nvSpPr>
        <p:spPr>
          <a:xfrm>
            <a:off x="685800" y="1981200"/>
            <a:ext cx="7770813" cy="4113213"/>
          </a:xfrm>
        </p:spPr>
        <p:txBody>
          <a:bodyPr/>
          <a:lstStyle/>
          <a:p>
            <a:r>
              <a:rPr lang="en-US" sz="1800" dirty="0"/>
              <a:t>…</a:t>
            </a:r>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1268796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a:xfrm>
            <a:off x="685800" y="1600200"/>
            <a:ext cx="7770813" cy="4875213"/>
          </a:xfrm>
        </p:spPr>
        <p:txBody>
          <a:bodyPr/>
          <a:lstStyle/>
          <a:p>
            <a:pPr marL="342900" marR="0" lvl="0" indent="-342900">
              <a:spcBef>
                <a:spcPts val="0"/>
              </a:spcBef>
              <a:spcAft>
                <a:spcPts val="1200"/>
              </a:spcAft>
              <a:buFont typeface="Times New Roman" panose="02020603050405020304" pitchFamily="18" charset="0"/>
              <a:buChar char="-"/>
            </a:pPr>
            <a:r>
              <a:rPr lang="en-US" sz="1400" b="1" dirty="0">
                <a:solidFill>
                  <a:srgbClr val="FF0000"/>
                </a:solidFill>
                <a:effectLst/>
                <a:latin typeface="Times New Roman" panose="02020603050405020304" pitchFamily="18" charset="0"/>
                <a:ea typeface="Times New Roman" panose="02020603050405020304" pitchFamily="18" charset="0"/>
              </a:rPr>
              <a: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July 2024</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3" name="Content Placeholder 2">
            <a:extLst>
              <a:ext uri="{FF2B5EF4-FFF2-40B4-BE49-F238E27FC236}">
                <a16:creationId xmlns:a16="http://schemas.microsoft.com/office/drawing/2014/main" id="{32A82C14-015D-8818-0A3B-A5128A880F97}"/>
              </a:ext>
            </a:extLst>
          </p:cNvPr>
          <p:cNvSpPr>
            <a:spLocks noGrp="1"/>
          </p:cNvSpPr>
          <p:nvPr>
            <p:ph idx="1"/>
          </p:nvPr>
        </p:nvSpPr>
        <p:spPr>
          <a:xfrm>
            <a:off x="685800" y="1981200"/>
            <a:ext cx="7770813" cy="4113213"/>
          </a:xfrm>
        </p:spPr>
        <p:txBody>
          <a:bodyPr/>
          <a:lstStyle/>
          <a:p>
            <a:endParaRPr lang="en-US" sz="2000" dirty="0"/>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May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Sigurd Schelstraete (</a:t>
            </a:r>
            <a:r>
              <a:rPr lang="en-GB" sz="1400" dirty="0">
                <a:hlinkClick r:id="rId6"/>
              </a:rPr>
              <a:t>sschelstraete@maxlinear.com</a:t>
            </a:r>
            <a:r>
              <a:rPr lang="en-GB" sz="1400" dirty="0"/>
              <a:t>), Tianyu Wu (</a:t>
            </a:r>
            <a:r>
              <a:rPr lang="en-GB" sz="1400" dirty="0">
                <a:hlinkClick r:id="rId7"/>
              </a:rPr>
              <a:t>tianyu@apple.com</a:t>
            </a:r>
            <a:r>
              <a:rPr lang="en-GB" sz="1400" dirty="0"/>
              <a:t>), and Dongguk Lim (</a:t>
            </a:r>
            <a:r>
              <a:rPr lang="en-GB" sz="1400" dirty="0">
                <a:hlinkClick r:id="rId8"/>
              </a:rPr>
              <a:t>dongguk.lim@lge.com</a:t>
            </a:r>
            <a:r>
              <a:rPr lang="en-GB" sz="1400" dirty="0"/>
              <a:t>)</a:t>
            </a:r>
          </a:p>
          <a:p>
            <a:pPr marL="800100" lvl="1">
              <a:buFont typeface="Arial" panose="020B0604020202020204" pitchFamily="34" charset="0"/>
              <a:buChar char="•"/>
            </a:pPr>
            <a:r>
              <a:rPr lang="en-GB" sz="1400" b="1" dirty="0"/>
              <a:t>MAC:</a:t>
            </a:r>
            <a:r>
              <a:rPr lang="en-GB" sz="1400" dirty="0"/>
              <a:t> Xiaofei Wang (</a:t>
            </a:r>
            <a:r>
              <a:rPr lang="en-GB" sz="1400" dirty="0">
                <a:hlinkClick r:id="rId9"/>
              </a:rPr>
              <a:t>xiaofei.wang@interdigital.com</a:t>
            </a:r>
            <a:r>
              <a:rPr lang="en-GB" sz="1400" dirty="0"/>
              <a:t>), and Srinivas Kandala (</a:t>
            </a:r>
            <a:r>
              <a:rPr lang="en-GB" sz="1400" dirty="0">
                <a:hlinkClick r:id="rId10"/>
              </a:rPr>
              <a:t>srini.k1@samsung.com</a:t>
            </a:r>
            <a:r>
              <a:rPr lang="en-GB" sz="1400" dirty="0"/>
              <a:t>), Jeongki Kim (</a:t>
            </a:r>
            <a:r>
              <a:rPr lang="en-GB" sz="1400" dirty="0">
                <a:hlinkClick r:id="rId11"/>
              </a:rPr>
              <a:t>jeongki.kim.ieee@gmail.com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202307</TotalTime>
  <Words>3044</Words>
  <Application>Microsoft Office PowerPoint</Application>
  <PresentationFormat>On-screen Show (4:3)</PresentationFormat>
  <Paragraphs>488</Paragraphs>
  <Slides>43</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43</vt:i4>
      </vt:variant>
    </vt:vector>
  </HeadingPairs>
  <TitlesOfParts>
    <vt:vector size="53" baseType="lpstr">
      <vt:lpstr>MS Gothic</vt:lpstr>
      <vt:lpstr>Arial</vt:lpstr>
      <vt:lpstr>Arial Black</vt:lpstr>
      <vt:lpstr>Arial Unicode MS</vt:lpstr>
      <vt:lpstr>Calibri</vt:lpstr>
      <vt:lpstr>Monotype Sorts</vt:lpstr>
      <vt:lpstr>Times New Roman</vt:lpstr>
      <vt:lpstr>Wingdings</vt:lpstr>
      <vt:lpstr>Office Theme</vt:lpstr>
      <vt:lpstr>Document</vt:lpstr>
      <vt:lpstr>TGbn May 2024 Meeting Agenda</vt:lpstr>
      <vt:lpstr>IEEE 802.11 TGbn: Enhancements for Ultra High Reliability (UHR)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Submissions List 1</vt:lpstr>
      <vt:lpstr>Monday Joint Agenda-PM1</vt:lpstr>
      <vt:lpstr>Summary from March 2024 meeting</vt:lpstr>
      <vt:lpstr>Approve TG Minutes</vt:lpstr>
      <vt:lpstr>Submissions</vt:lpstr>
      <vt:lpstr>Monday Joint Agenda-PM2</vt:lpstr>
      <vt:lpstr>Submissions</vt:lpstr>
      <vt:lpstr>Tuesday PHY Agenda–AM2</vt:lpstr>
      <vt:lpstr>Tuesday MAC Agenda–AM2</vt:lpstr>
      <vt:lpstr>Tuesday PHY Agenda–PM1</vt:lpstr>
      <vt:lpstr>Tuesday MAC Agenda–PM1</vt:lpstr>
      <vt:lpstr>Wednesday PHY Agenda–AM1</vt:lpstr>
      <vt:lpstr>Wednesday MAC Agenda–AM1</vt:lpstr>
      <vt:lpstr>Wednesday PHY Agenda–AM2</vt:lpstr>
      <vt:lpstr>Wednesday MAC Agenda–AM2</vt:lpstr>
      <vt:lpstr>Thursday PHY Agenda–AM2</vt:lpstr>
      <vt:lpstr>Thursday MAC Agenda–AM2</vt:lpstr>
      <vt:lpstr>Thursday Joint Agenda-PM2</vt:lpstr>
      <vt:lpstr>Submissions</vt:lpstr>
      <vt:lpstr>Motions</vt:lpstr>
      <vt:lpstr>Teleconference Plan</vt:lpstr>
      <vt:lpstr>Goals for July 2024</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cp:lastModifiedBy>
  <cp:revision>1436</cp:revision>
  <cp:lastPrinted>1601-01-01T00:00:00Z</cp:lastPrinted>
  <dcterms:created xsi:type="dcterms:W3CDTF">2017-01-26T15:28:16Z</dcterms:created>
  <dcterms:modified xsi:type="dcterms:W3CDTF">2024-04-09T15:58:01Z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