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0612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5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text submissions, and worked to harmonize several submissions. We did not get agreement on enough topics to start a Comment Collection yet.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submissions of text that address requirements.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now plan an initial draft for comment collection in May.  If we have sufficient content in a draft earlier, we may send out a draft for comment collection earlier.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799" y="1751762"/>
            <a:ext cx="8311055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</a:t>
            </a:r>
            <a:r>
              <a:rPr lang="en-US" strike="sngStrike" dirty="0"/>
              <a:t>January 2024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trike="sngStrike" dirty="0">
                <a:solidFill>
                  <a:srgbClr val="FF0000"/>
                </a:solidFill>
              </a:rPr>
              <a:t>March 2024</a:t>
            </a:r>
            <a:r>
              <a:rPr lang="en-US" dirty="0">
                <a:solidFill>
                  <a:srgbClr val="FF0000"/>
                </a:solidFill>
              </a:rPr>
              <a:t> May 2024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LB initial:   						</a:t>
            </a:r>
            <a:r>
              <a:rPr lang="en-US" strike="sngStrike" dirty="0"/>
              <a:t>May 2024</a:t>
            </a:r>
            <a:r>
              <a:rPr lang="en-US" dirty="0"/>
              <a:t>  </a:t>
            </a:r>
            <a:r>
              <a:rPr lang="en-US" strike="sngStrike" dirty="0">
                <a:solidFill>
                  <a:srgbClr val="FF0000"/>
                </a:solidFill>
              </a:rPr>
              <a:t>July 2024</a:t>
            </a:r>
            <a:r>
              <a:rPr lang="en-US" dirty="0">
                <a:solidFill>
                  <a:srgbClr val="FF0000"/>
                </a:solidFill>
              </a:rPr>
              <a:t> September 2024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LB re-circ:  						December 2024 </a:t>
            </a:r>
          </a:p>
          <a:p>
            <a:r>
              <a:rPr lang="en-US" dirty="0"/>
              <a:t>Ballot Pool: 						January 2025</a:t>
            </a:r>
          </a:p>
          <a:p>
            <a:r>
              <a:rPr lang="en-US" dirty="0"/>
              <a:t>MDR: 							January 2025</a:t>
            </a:r>
          </a:p>
          <a:p>
            <a:r>
              <a:rPr lang="en-US" dirty="0"/>
              <a:t>SA ballot: 						May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10amET, later calls may shift to Wednesdays to avoid </a:t>
            </a:r>
            <a:r>
              <a:rPr lang="en-US" dirty="0" err="1"/>
              <a:t>TGbn</a:t>
            </a:r>
            <a:r>
              <a:rPr lang="en-US" dirty="0"/>
              <a:t> if needed.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pc="-1" dirty="0">
                <a:solidFill>
                  <a:schemeClr val="tx1"/>
                </a:solidFill>
                <a:latin typeface="Times New Roman"/>
                <a:cs typeface="Times New Roman"/>
              </a:rPr>
              <a:t>Mar. </a:t>
            </a:r>
            <a:r>
              <a:rPr lang="en-US" sz="2400" spc="-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28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spc="-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Apr 4, 11, 18, 25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400" spc="-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May 2, 9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306</Words>
  <Application>Microsoft Macintosh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39</cp:revision>
  <dcterms:modified xsi:type="dcterms:W3CDTF">2024-03-14T17:11:01Z</dcterms:modified>
</cp:coreProperties>
</file>