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802.11-24/0419r2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___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=""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3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2155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="" xmlns:a16="http://schemas.microsoft.com/office/drawing/2014/main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12534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=""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=""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79958"/>
              </p:ext>
            </p:extLst>
          </p:nvPr>
        </p:nvGraphicFramePr>
        <p:xfrm>
          <a:off x="1447800" y="1189136"/>
          <a:ext cx="8915401" cy="5495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1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571625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1628775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283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 281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Kiseon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Ryu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Mahmoud Kamel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164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Rui Cao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988110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Xilin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Cheng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1244400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798377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20576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97640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68920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7118561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Manish Kumar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500378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692442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513114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661509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20143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49539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95400"/>
            <a:ext cx="10896600" cy="4745738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Kiseon</a:t>
            </a: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Ryu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Mahmoud Kamel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2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Rui Cao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Xilin Cheng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</a:t>
            </a:r>
            <a:r>
              <a:rPr lang="en-US" altLang="zh-CN" sz="1200" b="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i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200" b="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2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2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Manish Kumar*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  <a:r>
              <a:rPr lang="en-US" altLang="zh-CN" sz="1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dynamic channel puncture, EMLSR/EMLMR, and other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various topics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0F321C7C-3EF8-42F3-AA5F-9F62439E5B04}"/>
              </a:ext>
            </a:extLst>
          </p:cNvPr>
          <p:cNvSpPr/>
          <p:nvPr/>
        </p:nvSpPr>
        <p:spPr>
          <a:xfrm>
            <a:off x="9296400" y="5886504"/>
            <a:ext cx="2693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* Did not receive response 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3" name="对象 2">
            <a:extLst>
              <a:ext uri="{FF2B5EF4-FFF2-40B4-BE49-F238E27FC236}">
                <a16:creationId xmlns="" xmlns:a16="http://schemas.microsoft.com/office/drawing/2014/main" id="{702EDC63-601F-423A-9431-56FC450EB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26803"/>
              </p:ext>
            </p:extLst>
          </p:nvPr>
        </p:nvGraphicFramePr>
        <p:xfrm>
          <a:off x="8763000" y="3035300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工作表" showAsIcon="1" r:id="rId4" imgW="914400" imgH="787320" progId="Excel.Sheet.12">
                  <p:embed/>
                </p:oleObj>
              </mc:Choice>
              <mc:Fallback>
                <p:oleObj name="工作表" showAsIcon="1" r:id="rId4" imgW="914400" imgH="787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63000" y="3035300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97270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151541</TotalTime>
  <Words>790</Words>
  <Application>Microsoft Office PowerPoint</Application>
  <PresentationFormat>宽屏</PresentationFormat>
  <Paragraphs>215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Microsoft Excel 工作表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81</cp:revision>
  <cp:lastPrinted>2014-11-04T15:04:57Z</cp:lastPrinted>
  <dcterms:created xsi:type="dcterms:W3CDTF">2007-04-17T18:10:23Z</dcterms:created>
  <dcterms:modified xsi:type="dcterms:W3CDTF">2024-03-14T15:56:12Z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(3)uubYQFPLCeZXMYREUAHLiIF3b/5UetNCtwV1iwF8qiBMzB1e4Wcuw4RhWI4zM0K1OF6Vkjng
2HpKfMQflcjLacM2yP7TVHyatY0dFC/9DSwwnbXqBIN9rHKjRyslkNvSTdZREf/RtrLd0BZm
cTkWjvJnG3JtcC7xRL8DQaDeZVAau3TYebtvRtSw9HRaKzAC31AzMy11rxJbutqeLTRjDJCb
63UjNXYfFSEa0dvsMT</vt:lpwstr>
  </property>
  <property fmtid="{D5CDD505-2E9C-101B-9397-08002B2CF9AE}" pid="27" name="_2015_ms_pID_7253431">
    <vt:lpwstr>5BNIRRcGAnvYP1mEMb9Oqfxgvcwpwb0qkQX12GpbiNnsiU33cQNf0U
YwU/QgwGj2wQalhakjeetCjKGdVlUHCB20FyOwFey3fpE9I0UEzszQg5dEvIRRbC06USq8FE
zV2KEc3EBwvB9fZCCHaSvKQHW3BxRKVu2mwOV2rgXKPhcFGDdGR5uVqn3C6gbJnRXGAX4TmH
L5RFJXbO2CemVXuRauhSKvNIFseL5uEltX3N</vt:lpwstr>
  </property>
  <property fmtid="{D5CDD505-2E9C-101B-9397-08002B2CF9AE}" pid="28" name="_2015_ms_pID_7253432">
    <vt:lpwstr>Cw==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1710347249</vt:lpwstr>
  </property>
</Properties>
</file>