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3" r:id="rId2"/>
    <p:sldId id="833" r:id="rId3"/>
    <p:sldId id="851" r:id="rId4"/>
    <p:sldId id="854" r:id="rId5"/>
    <p:sldId id="855" r:id="rId6"/>
    <p:sldId id="856" r:id="rId7"/>
    <p:sldId id="858" r:id="rId8"/>
    <p:sldId id="857" r:id="rId9"/>
    <p:sldId id="859" r:id="rId10"/>
    <p:sldId id="860" r:id="rId11"/>
    <p:sldId id="861" r:id="rId12"/>
    <p:sldId id="862" r:id="rId13"/>
    <p:sldId id="852" r:id="rId14"/>
    <p:sldId id="815" r:id="rId15"/>
    <p:sldId id="816" r:id="rId16"/>
    <p:sldId id="853" r:id="rId17"/>
  </p:sldIdLst>
  <p:sldSz cx="9144000" cy="6858000" type="screen4x3"/>
  <p:notesSz cx="9309100" cy="70231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  <p15:guide id="3" orient="horz" pos="2212">
          <p15:clr>
            <a:srgbClr val="A4A3A4"/>
          </p15:clr>
        </p15:guide>
        <p15:guide id="4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00FF"/>
    <a:srgbClr val="006600"/>
    <a:srgbClr val="660066"/>
    <a:srgbClr val="9900FF"/>
    <a:srgbClr val="990099"/>
    <a:srgbClr val="A50021"/>
    <a:srgbClr val="006C31"/>
    <a:srgbClr val="00863D"/>
    <a:srgbClr val="168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5034" autoAdjust="0"/>
  </p:normalViewPr>
  <p:slideViewPr>
    <p:cSldViewPr>
      <p:cViewPr varScale="1">
        <p:scale>
          <a:sx n="111" d="100"/>
          <a:sy n="111" d="100"/>
        </p:scale>
        <p:origin x="17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54" y="-108"/>
      </p:cViewPr>
      <p:guideLst>
        <p:guide orient="horz" pos="2144"/>
        <p:guide pos="3131"/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179508" y="79369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33735" y="79369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831325" y="6797077"/>
            <a:ext cx="16510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90844" y="6797077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9D68F29A-2A8F-4CE4-9C95-E32B956C45C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930762" y="293176"/>
            <a:ext cx="744757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30761" y="6797077"/>
            <a:ext cx="71814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>
                <a:cs typeface="Arial" charset="0"/>
              </a:rPr>
              <a:t>Submission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930762" y="6788888"/>
            <a:ext cx="765276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38980" y="20407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77235" y="20407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30225"/>
            <a:ext cx="3498850" cy="2625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024" y="3336301"/>
            <a:ext cx="6829052" cy="31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22081" y="6800352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7339" y="6800352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56A4E747-0965-469B-B28B-55B02AB0B5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972393" y="6800352"/>
            <a:ext cx="71814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>
                <a:cs typeface="Arial" charset="0"/>
              </a:rPr>
              <a:t>Submission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972393" y="6798715"/>
            <a:ext cx="736431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71288" y="224386"/>
            <a:ext cx="7566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77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599931" y="6800352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/>
              <a:t>Page </a:t>
            </a:r>
            <a:fld id="{BE3C6F66-609F-4E52-9182-10CA20887C34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85473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 2024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C28A0236-B5DF-490A-A892-6F233A4F33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63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2750" cy="2769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E792CD62-9AAA-4B66-A216-7F1F565D5B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94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Mar 2024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34134" y="6475413"/>
            <a:ext cx="18097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Junghoon Suh, et. al, Huawei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/>
            </a:lvl1pPr>
          </a:lstStyle>
          <a:p>
            <a:r>
              <a:rPr lang="en-US" altLang="ko-KR"/>
              <a:t>Slide </a:t>
            </a:r>
            <a:fld id="{CE1EFD5B-DAAE-4F28-8ABE-8E333BF19C9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9112" y="381000"/>
            <a:ext cx="2195858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4572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802.11-24/0395r0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420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B32CC73A-E011-458C-B5ED-8C393FEEF80B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838200"/>
          </a:xfrm>
        </p:spPr>
        <p:txBody>
          <a:bodyPr/>
          <a:lstStyle/>
          <a:p>
            <a:r>
              <a:rPr lang="en-US" altLang="zh-CN" dirty="0"/>
              <a:t>MU CSI Feedback Type for Non-TB Sounding:</a:t>
            </a:r>
            <a:br>
              <a:rPr lang="en-US" altLang="zh-CN" dirty="0"/>
            </a:br>
            <a:r>
              <a:rPr lang="en-US" altLang="zh-CN" sz="2000" dirty="0"/>
              <a:t>Improving the SU-MIMO performance Part 2</a:t>
            </a:r>
            <a:endParaRPr lang="en-US" altLang="ko-KR" sz="2000" dirty="0">
              <a:ea typeface="Gulim" panose="020B0600000101010101" pitchFamily="34" charset="-127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5185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>
                <a:ea typeface="Gulim" panose="020B0600000101010101" pitchFamily="34" charset="-127"/>
              </a:rPr>
              <a:t>Date:</a:t>
            </a:r>
            <a:r>
              <a:rPr lang="en-US" altLang="ko-KR" sz="2000" b="0" dirty="0">
                <a:ea typeface="Gulim" panose="020B0600000101010101" pitchFamily="34" charset="-127"/>
              </a:rPr>
              <a:t> </a:t>
            </a:r>
            <a:r>
              <a:rPr lang="en-US" altLang="ko-KR" sz="2000" b="0" dirty="0" smtClean="0">
                <a:ea typeface="Gulim" panose="020B0600000101010101" pitchFamily="34" charset="-127"/>
              </a:rPr>
              <a:t>2024-03-01</a:t>
            </a:r>
            <a:endParaRPr lang="en-US" altLang="ko-KR" sz="2000" b="0" dirty="0">
              <a:ea typeface="Gulim" panose="020B0600000101010101" pitchFamily="34" charset="-127"/>
            </a:endParaRP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457120" y="24003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atinLnBrk="0">
              <a:buFontTx/>
              <a:buNone/>
            </a:pPr>
            <a:r>
              <a:rPr kumimoji="0" lang="en-US" altLang="ko-KR" sz="2000" dirty="0"/>
              <a:t>Authors:</a:t>
            </a:r>
            <a:endParaRPr kumimoji="0" lang="en-US" altLang="ko-KR" sz="20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Junghoon Suh, et. al, Huawei</a:t>
            </a:r>
            <a:endParaRPr lang="en-US" altLang="ko-KR" dirty="0"/>
          </a:p>
        </p:txBody>
      </p:sp>
      <p:graphicFrame>
        <p:nvGraphicFramePr>
          <p:cNvPr id="9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424384"/>
              </p:ext>
            </p:extLst>
          </p:nvPr>
        </p:nvGraphicFramePr>
        <p:xfrm>
          <a:off x="657828" y="2920819"/>
          <a:ext cx="7620000" cy="325138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4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0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8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3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 Suh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Huawei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junghoon.suh@huawei.com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8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Yan Xin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Yan.Xin@huawei.com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 AboulMagd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Osama.AboulMagd@huawei.com</a:t>
                      </a:r>
                      <a:endParaRPr lang="zh-CN" altLang="en-US" sz="1100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Edward Au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edward.ks.au@huawei.com</a:t>
                      </a:r>
                      <a:endParaRPr lang="zh-CN" altLang="en-US" sz="1100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3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312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886700" cy="424904"/>
          </a:xfrm>
        </p:spPr>
        <p:txBody>
          <a:bodyPr>
            <a:normAutofit fontScale="90000"/>
          </a:bodyPr>
          <a:lstStyle/>
          <a:p>
            <a:r>
              <a:rPr lang="en-CA" altLang="zh-CN" dirty="0"/>
              <a:t>PER Performance of ZF-BF SU 2X2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534400" cy="47244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44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886700" cy="352896"/>
          </a:xfrm>
        </p:spPr>
        <p:txBody>
          <a:bodyPr>
            <a:normAutofit fontScale="90000"/>
          </a:bodyPr>
          <a:lstStyle/>
          <a:p>
            <a:r>
              <a:rPr lang="en-CA" altLang="zh-CN" dirty="0"/>
              <a:t>PER Performance of ZF-BF SU 2X4 (Rank 2)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534400" cy="47244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81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E792CD62-9AAA-4B66-A216-7F1F565D5B47}" type="slidenum">
              <a:rPr lang="en-US" altLang="ko-KR" smtClean="0"/>
              <a:pPr/>
              <a:t>12</a:t>
            </a:fld>
            <a:endParaRPr lang="en-US" altLang="ko-KR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534400" cy="5257800"/>
          </a:xfrm>
        </p:spPr>
      </p:pic>
    </p:spTree>
    <p:extLst>
      <p:ext uri="{BB962C8B-B14F-4D97-AF65-F5344CB8AC3E}">
        <p14:creationId xmlns:p14="http://schemas.microsoft.com/office/powerpoint/2010/main" val="22011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98513"/>
            <a:ext cx="7772400" cy="381000"/>
          </a:xfrm>
        </p:spPr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4343400"/>
          </a:xfrm>
        </p:spPr>
        <p:txBody>
          <a:bodyPr/>
          <a:lstStyle/>
          <a:p>
            <a:r>
              <a:rPr lang="en-CA" altLang="zh-CN" dirty="0"/>
              <a:t>ZFBF based SU-MIMO shows about 7 dB gain over the EGBF (SVD-BF) based SU-MIMO with Equal Modulation across the streams</a:t>
            </a:r>
          </a:p>
          <a:p>
            <a:r>
              <a:rPr lang="en-CA" altLang="zh-CN" dirty="0"/>
              <a:t>MU CSI FB is necessary regardless of TB or Non-TB Sounding</a:t>
            </a:r>
          </a:p>
          <a:p>
            <a:pPr lvl="1"/>
            <a:r>
              <a:rPr lang="en-CA" altLang="zh-CN" dirty="0"/>
              <a:t>MU CSI FB type is useful for both ZFBF </a:t>
            </a:r>
            <a:r>
              <a:rPr lang="en-CA" altLang="zh-CN" dirty="0" smtClean="0"/>
              <a:t>SU-MIMO and UEQM</a:t>
            </a:r>
          </a:p>
          <a:p>
            <a:pPr lvl="2"/>
            <a:r>
              <a:rPr lang="en-CA" altLang="zh-CN" dirty="0" smtClean="0"/>
              <a:t>For UEQM, the MU CSI FB Type can be used for the determination of MCS or Modulation per stream</a:t>
            </a:r>
            <a:endParaRPr lang="en-CA" altLang="zh-CN" dirty="0"/>
          </a:p>
          <a:p>
            <a:endParaRPr lang="en-CA" altLang="zh-CN" dirty="0"/>
          </a:p>
          <a:p>
            <a:r>
              <a:rPr lang="en-CA" altLang="zh-CN" dirty="0"/>
              <a:t>We need to allow more options in choosing the number of LTFs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E792CD62-9AAA-4B66-A216-7F1F565D5B47}" type="slidenum">
              <a:rPr lang="en-US" altLang="ko-KR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82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7387"/>
          </a:xfrm>
        </p:spPr>
        <p:txBody>
          <a:bodyPr/>
          <a:lstStyle/>
          <a:p>
            <a:r>
              <a:rPr lang="en-CA" altLang="zh-CN" dirty="0"/>
              <a:t>References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3869"/>
            <a:ext cx="7772400" cy="4372131"/>
          </a:xfrm>
        </p:spPr>
        <p:txBody>
          <a:bodyPr/>
          <a:lstStyle/>
          <a:p>
            <a:r>
              <a:rPr lang="en-CA" altLang="zh-CN" dirty="0"/>
              <a:t>[1] 11-23/1927r1, </a:t>
            </a:r>
            <a:r>
              <a:rPr lang="en-US" altLang="zh-CN" dirty="0"/>
              <a:t>Update of the Spatial Modulation</a:t>
            </a:r>
            <a:r>
              <a:rPr lang="en-CA" altLang="zh-CN" dirty="0"/>
              <a:t>, Junghoon Suh et.al., Huawei</a:t>
            </a:r>
          </a:p>
          <a:p>
            <a:r>
              <a:rPr lang="en-CA" altLang="zh-CN" dirty="0"/>
              <a:t>[2] </a:t>
            </a:r>
            <a:r>
              <a:rPr lang="en-US" altLang="zh-CN" dirty="0"/>
              <a:t>11-22/1930r0, Layered </a:t>
            </a:r>
            <a:r>
              <a:rPr lang="en-US" altLang="zh-CN" dirty="0" err="1"/>
              <a:t>QoS</a:t>
            </a:r>
            <a:r>
              <a:rPr lang="en-US" altLang="zh-CN" dirty="0"/>
              <a:t> and multi-layer transmission follow-up, Ross Jian Yu et.al., Huawei</a:t>
            </a:r>
          </a:p>
          <a:p>
            <a:r>
              <a:rPr lang="en-CA" altLang="zh-CN" dirty="0"/>
              <a:t>[3] </a:t>
            </a:r>
            <a:r>
              <a:rPr lang="en-US" altLang="zh-CN" dirty="0"/>
              <a:t>11-24/0016r0, UHR MIMO </a:t>
            </a:r>
            <a:r>
              <a:rPr lang="en-US" altLang="zh-CN" dirty="0" err="1"/>
              <a:t>RvR</a:t>
            </a:r>
            <a:r>
              <a:rPr lang="en-US" altLang="zh-CN" dirty="0"/>
              <a:t> enhancement with unequal modulation, Rui Cao et.al., NXP</a:t>
            </a:r>
          </a:p>
          <a:p>
            <a:r>
              <a:rPr lang="en-CA" altLang="zh-CN" dirty="0"/>
              <a:t>[4] </a:t>
            </a:r>
            <a:r>
              <a:rPr lang="en-US" altLang="zh-CN" dirty="0"/>
              <a:t>11-24/0113r0, Unequal Modulation in MIMO </a:t>
            </a:r>
            <a:r>
              <a:rPr lang="en-US" altLang="zh-CN" dirty="0" err="1"/>
              <a:t>TxBF</a:t>
            </a:r>
            <a:r>
              <a:rPr lang="en-US" altLang="zh-CN" dirty="0"/>
              <a:t> in 11bn, Alice Chen et.al., Qualcomm</a:t>
            </a:r>
          </a:p>
          <a:p>
            <a:r>
              <a:rPr lang="en-CA" altLang="zh-CN" dirty="0"/>
              <a:t>[5] </a:t>
            </a:r>
            <a:r>
              <a:rPr lang="en-US" altLang="zh-CN" dirty="0"/>
              <a:t>11-24/0117r0, Improved </a:t>
            </a:r>
            <a:r>
              <a:rPr lang="en-US" altLang="zh-CN" dirty="0" err="1"/>
              <a:t>Tx</a:t>
            </a:r>
            <a:r>
              <a:rPr lang="en-US" altLang="zh-CN" dirty="0"/>
              <a:t> Beamforming with UEQM, Ron </a:t>
            </a:r>
            <a:r>
              <a:rPr lang="en-US" altLang="zh-CN" dirty="0" err="1"/>
              <a:t>Porat</a:t>
            </a:r>
            <a:r>
              <a:rPr lang="en-US" altLang="zh-CN" dirty="0"/>
              <a:t> et.al., Broadcom</a:t>
            </a:r>
          </a:p>
          <a:p>
            <a:endParaRPr lang="en-CA" altLang="zh-CN" dirty="0"/>
          </a:p>
          <a:p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E792CD62-9AAA-4B66-A216-7F1F565D5B47}" type="slidenum">
              <a:rPr lang="en-US" altLang="ko-KR" smtClean="0"/>
              <a:pPr/>
              <a:t>14</a:t>
            </a:fld>
            <a:endParaRPr lang="en-US" altLang="ko-K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Junghoon Suh, et. al, Huawei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669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 1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 you agree to support the MU CSI FB Type in </a:t>
            </a:r>
            <a:r>
              <a:rPr lang="en-US" altLang="zh-CN" dirty="0" smtClean="0"/>
              <a:t>a Non-TB </a:t>
            </a:r>
            <a:r>
              <a:rPr lang="en-US" altLang="zh-CN" dirty="0"/>
              <a:t>Sounding?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Yes</a:t>
            </a:r>
          </a:p>
          <a:p>
            <a:pPr lvl="1"/>
            <a:r>
              <a:rPr lang="en-US" altLang="zh-CN" dirty="0"/>
              <a:t>No</a:t>
            </a:r>
          </a:p>
          <a:p>
            <a:pPr lvl="1"/>
            <a:r>
              <a:rPr lang="en-US" altLang="zh-CN" dirty="0"/>
              <a:t>Abs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E792CD62-9AAA-4B66-A216-7F1F565D5B47}" type="slidenum">
              <a:rPr lang="en-US" altLang="ko-KR" smtClean="0"/>
              <a:pPr/>
              <a:t>15</a:t>
            </a:fld>
            <a:endParaRPr lang="en-US" altLang="ko-K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Junghoon Suh, et. al, Huawei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849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 2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 you support to have more options in choosing the number of LTFs in proportion to the number of spatial streams?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Yes</a:t>
            </a:r>
          </a:p>
          <a:p>
            <a:pPr lvl="1"/>
            <a:r>
              <a:rPr lang="en-US" altLang="zh-CN" dirty="0"/>
              <a:t>No</a:t>
            </a:r>
          </a:p>
          <a:p>
            <a:pPr lvl="1"/>
            <a:r>
              <a:rPr lang="en-US" altLang="zh-CN" dirty="0"/>
              <a:t>Abs</a:t>
            </a:r>
            <a:endParaRPr lang="zh-CN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E792CD62-9AAA-4B66-A216-7F1F565D5B47}" type="slidenum">
              <a:rPr lang="en-US" altLang="ko-KR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61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442" y="761999"/>
            <a:ext cx="9144000" cy="457201"/>
          </a:xfrm>
        </p:spPr>
        <p:txBody>
          <a:bodyPr/>
          <a:lstStyle/>
          <a:p>
            <a:r>
              <a:rPr lang="en-CA" altLang="zh-CN" sz="2800" dirty="0"/>
              <a:t>Background</a:t>
            </a:r>
            <a:endParaRPr lang="zh-CN" alt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E792CD62-9AAA-4B66-A216-7F1F565D5B47}" type="slidenum">
              <a:rPr lang="en-US" altLang="ko-KR" smtClean="0"/>
              <a:pPr/>
              <a:t>2</a:t>
            </a:fld>
            <a:endParaRPr lang="en-US" altLang="ko-K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199" y="1600200"/>
            <a:ext cx="8991601" cy="4343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zh-CN" sz="2200" dirty="0"/>
              <a:t>The SU transmission is a common use case in WLAN</a:t>
            </a:r>
          </a:p>
          <a:p>
            <a:pPr>
              <a:buFontTx/>
              <a:buChar char="-"/>
            </a:pPr>
            <a:r>
              <a:rPr lang="en-CA" altLang="zh-CN" sz="2200" dirty="0" smtClean="0"/>
              <a:t>Several </a:t>
            </a:r>
            <a:r>
              <a:rPr lang="en-CA" altLang="zh-CN" sz="2200" dirty="0"/>
              <a:t>proposals have been proposed to improve the link throughput and the quality between a single AP and a single STA [1-5]</a:t>
            </a:r>
            <a:endParaRPr lang="en-CA" altLang="zh-CN" sz="1800" dirty="0"/>
          </a:p>
          <a:p>
            <a:pPr>
              <a:buFontTx/>
              <a:buChar char="-"/>
            </a:pPr>
            <a:r>
              <a:rPr lang="en-US" altLang="zh-CN" sz="2200" dirty="0"/>
              <a:t>Most proposals above require an accurate singular value feedback </a:t>
            </a:r>
          </a:p>
          <a:p>
            <a:pPr lvl="1">
              <a:buFontTx/>
              <a:buChar char="-"/>
            </a:pPr>
            <a:r>
              <a:rPr lang="en-US" altLang="zh-CN" dirty="0"/>
              <a:t>Average SNR feedback per stream is not being practically used among the currently deployed </a:t>
            </a:r>
            <a:r>
              <a:rPr lang="en-US" altLang="zh-CN" dirty="0" smtClean="0"/>
              <a:t>APs </a:t>
            </a:r>
            <a:r>
              <a:rPr lang="en-US" altLang="zh-CN" dirty="0"/>
              <a:t>regardless of its support in the 802.11 Specification</a:t>
            </a:r>
          </a:p>
          <a:p>
            <a:pPr>
              <a:buFontTx/>
              <a:buChar char="-"/>
            </a:pPr>
            <a:r>
              <a:rPr lang="en-US" altLang="zh-CN" sz="2200" dirty="0"/>
              <a:t>MU type of CSI Feedback may be required to further improve the SU-MIMO performance </a:t>
            </a:r>
          </a:p>
          <a:p>
            <a:pPr>
              <a:buFontTx/>
              <a:buChar char="-"/>
            </a:pPr>
            <a:r>
              <a:rPr lang="en-CA" altLang="zh-CN" sz="2000" dirty="0"/>
              <a:t>We can </a:t>
            </a:r>
            <a:r>
              <a:rPr lang="en-US" altLang="zh-CN" sz="2000" dirty="0"/>
              <a:t>allow more options in choosing the number of LTFs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CA" altLang="zh-CN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Junghoon Suh, et. al, Huawei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228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E792CD62-9AAA-4B66-A216-7F1F565D5B47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876800"/>
          </a:xfrm>
        </p:spPr>
        <p:txBody>
          <a:bodyPr/>
          <a:lstStyle/>
          <a:p>
            <a:r>
              <a:rPr lang="en-US" altLang="zh-CN" dirty="0"/>
              <a:t>A water-filling algorithm which assigns more TX power to the stream with higher singular value feedback is well-known to achieve an optimum performance</a:t>
            </a:r>
          </a:p>
          <a:p>
            <a:pPr lvl="1"/>
            <a:r>
              <a:rPr lang="en-US" altLang="zh-CN" dirty="0"/>
              <a:t>Few 11bn contributions have shown the performance results based on a water-filling algorithm</a:t>
            </a:r>
          </a:p>
          <a:p>
            <a:pPr lvl="1"/>
            <a:r>
              <a:rPr lang="en-US" altLang="zh-CN" dirty="0"/>
              <a:t>[3] shows the little performance gain for an Eigen-Beamforming (SVD Beamforming: Eigen vectors being used for a precoder) with a power scaling (reverse water-filling: higher TX power being allocated to the stream with the lower singular value) against the pure Eigen-Beamforming (EGBF) with an equal modulation across the streams</a:t>
            </a:r>
          </a:p>
          <a:p>
            <a:pPr lvl="1"/>
            <a:r>
              <a:rPr lang="en-US" altLang="zh-CN" dirty="0"/>
              <a:t>It is an unsuitable combination between an EGBF and a reverse water-filling, because an EGBF inherently assigns more TX power to the stronger stream but the reverse water-filling actually reverse it </a:t>
            </a:r>
            <a:endParaRPr lang="zh-CN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9D917E8-F65C-4B30-AC43-27B2DB21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442" y="761999"/>
            <a:ext cx="9144000" cy="457201"/>
          </a:xfrm>
        </p:spPr>
        <p:txBody>
          <a:bodyPr/>
          <a:lstStyle/>
          <a:p>
            <a:r>
              <a:rPr lang="en-CA" altLang="zh-CN" sz="2800" dirty="0"/>
              <a:t>Background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549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533400"/>
          </a:xfrm>
        </p:spPr>
        <p:txBody>
          <a:bodyPr/>
          <a:lstStyle/>
          <a:p>
            <a:r>
              <a:rPr lang="en-US" altLang="zh-CN" dirty="0"/>
              <a:t>ZFBF: a natural reverse water-filling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504" y="990600"/>
                <a:ext cx="9067800" cy="5408613"/>
              </a:xfrm>
            </p:spPr>
            <p:txBody>
              <a:bodyPr/>
              <a:lstStyle/>
              <a:p>
                <a:r>
                  <a:rPr lang="en-US" altLang="zh-CN" sz="1800" dirty="0"/>
                  <a:t>Eigen Beamforming (EGBF)</a:t>
                </a:r>
              </a:p>
              <a:p>
                <a:pPr lvl="1"/>
                <a:r>
                  <a:rPr lang="en-US" altLang="zh-CN" sz="1600" dirty="0"/>
                  <a:t>Channel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1600" dirty="0"/>
                  <a:t>) is given as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1600" dirty="0"/>
                  <a:t> (Right Singular Matrix) here is fed back to the </a:t>
                </a:r>
                <a:r>
                  <a:rPr lang="en-US" altLang="zh-CN" sz="1600" dirty="0" err="1"/>
                  <a:t>Beamformer</a:t>
                </a:r>
                <a:r>
                  <a:rPr lang="en-US" altLang="zh-CN" sz="1600" dirty="0"/>
                  <a:t> in case of the SU CSI Feedback (FB) type</a:t>
                </a:r>
              </a:p>
              <a:p>
                <a:pPr lvl="1"/>
                <a:r>
                  <a:rPr lang="en-US" altLang="zh-CN" sz="1600" dirty="0"/>
                  <a:t>This right singular matrix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1600" dirty="0"/>
                  <a:t> can be used for a beam steering matrix in the </a:t>
                </a:r>
                <a:r>
                  <a:rPr lang="en-US" altLang="zh-CN" sz="1600" dirty="0" err="1"/>
                  <a:t>beamformer</a:t>
                </a:r>
                <a:r>
                  <a:rPr lang="en-US" altLang="zh-CN" sz="1600" dirty="0"/>
                  <a:t> side </a:t>
                </a:r>
                <a:r>
                  <a:rPr lang="en-US" altLang="zh-CN" sz="1600" dirty="0">
                    <a:sym typeface="Wingdings" panose="05000000000000000000" pitchFamily="2" charset="2"/>
                  </a:rPr>
                  <a:t> Eigen beamforming</a:t>
                </a:r>
              </a:p>
              <a:p>
                <a:pPr lvl="1"/>
                <a:r>
                  <a:rPr lang="en-US" altLang="zh-CN" sz="1600" dirty="0">
                    <a:sym typeface="Wingdings" panose="05000000000000000000" pitchFamily="2" charset="2"/>
                  </a:rPr>
                  <a:t>The average SNR (averaged </a:t>
                </a:r>
                <a:r>
                  <a:rPr lang="en-US" altLang="zh-CN" sz="1600" dirty="0" err="1">
                    <a:sym typeface="Wingdings" panose="05000000000000000000" pitchFamily="2" charset="2"/>
                  </a:rPr>
                  <a:t>eigen</a:t>
                </a:r>
                <a:r>
                  <a:rPr lang="en-US" altLang="zh-CN" sz="1600" dirty="0">
                    <a:sym typeface="Wingdings" panose="05000000000000000000" pitchFamily="2" charset="2"/>
                  </a:rPr>
                  <a:t> value per RX stream) can be used for a </a:t>
                </a:r>
                <a:r>
                  <a:rPr lang="en-US" altLang="zh-CN" sz="1600" dirty="0" err="1">
                    <a:sym typeface="Wingdings" panose="05000000000000000000" pitchFamily="2" charset="2"/>
                  </a:rPr>
                  <a:t>waterfilling</a:t>
                </a:r>
                <a:r>
                  <a:rPr lang="en-US" altLang="zh-CN" sz="1600" dirty="0">
                    <a:sym typeface="Wingdings" panose="05000000000000000000" pitchFamily="2" charset="2"/>
                  </a:rPr>
                  <a:t> algorithm of TX power per stream together with applying the different modulation to each TX stream</a:t>
                </a:r>
              </a:p>
              <a:p>
                <a:pPr lvl="2"/>
                <a:r>
                  <a:rPr lang="en-US" altLang="zh-CN" dirty="0">
                    <a:sym typeface="Wingdings" panose="05000000000000000000" pitchFamily="2" charset="2"/>
                  </a:rPr>
                  <a:t>This feature is not available in the current main stream 802.11</a:t>
                </a:r>
              </a:p>
              <a:p>
                <a:r>
                  <a:rPr lang="en-US" altLang="zh-CN" sz="1800" dirty="0">
                    <a:sym typeface="Wingdings" panose="05000000000000000000" pitchFamily="2" charset="2"/>
                  </a:rPr>
                  <a:t>Zero Forcing Beamforming (ZF-BF or MMSE-BF however you may want to call it)</a:t>
                </a:r>
              </a:p>
              <a:p>
                <a:pPr lvl="1"/>
                <a:r>
                  <a:rPr lang="en-US" altLang="zh-CN" sz="1600" dirty="0">
                    <a:sym typeface="Wingdings" panose="05000000000000000000" pitchFamily="2" charset="2"/>
                  </a:rPr>
                  <a:t>It requires the MU CSI FB type where the Eigen value of the channel per subcarrier (actually per Ng-subcarriers) and per RX stream are fed back to the </a:t>
                </a:r>
                <a:r>
                  <a:rPr lang="en-US" altLang="zh-CN" sz="1600" dirty="0" err="1">
                    <a:sym typeface="Wingdings" panose="05000000000000000000" pitchFamily="2" charset="2"/>
                  </a:rPr>
                  <a:t>beamformer</a:t>
                </a:r>
                <a:r>
                  <a:rPr lang="en-US" altLang="zh-CN" sz="1600" dirty="0">
                    <a:sym typeface="Wingdings" panose="05000000000000000000" pitchFamily="2" charset="2"/>
                  </a:rPr>
                  <a:t> along with the right singular matrix,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CN" sz="1600" dirty="0"/>
              </a:p>
              <a:p>
                <a:pPr lvl="1"/>
                <a:r>
                  <a:rPr lang="en-US" altLang="zh-CN" sz="1600" dirty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1600" dirty="0"/>
                  <a:t> are fed back from the </a:t>
                </a:r>
                <a:r>
                  <a:rPr lang="en-US" altLang="zh-CN" sz="1600" dirty="0" err="1"/>
                  <a:t>beamformee</a:t>
                </a:r>
                <a:r>
                  <a:rPr lang="en-US" altLang="zh-CN" sz="1600" dirty="0"/>
                  <a:t> to the </a:t>
                </a:r>
                <a:r>
                  <a:rPr lang="en-US" altLang="zh-CN" sz="1600" dirty="0" err="1"/>
                  <a:t>beamformer</a:t>
                </a:r>
                <a:r>
                  <a:rPr lang="en-US" altLang="zh-CN" sz="1600" dirty="0"/>
                  <a:t>, we can reconstruct the DL channel at the </a:t>
                </a:r>
                <a:r>
                  <a:rPr lang="en-US" altLang="zh-CN" sz="1600" dirty="0" err="1"/>
                  <a:t>beamformer</a:t>
                </a:r>
                <a:r>
                  <a:rPr lang="en-US" altLang="zh-CN" sz="1600" dirty="0"/>
                  <a:t> side,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altLang="zh-CN" sz="1600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endParaRPr lang="en-US" altLang="zh-CN" sz="16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CN" altLang="en-CA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altLang="zh-CN" sz="1600" baseline="30000" dirty="0"/>
                  <a:t>-1 </a:t>
                </a:r>
                <a:r>
                  <a:rPr lang="en-US" altLang="zh-CN" sz="1600" dirty="0"/>
                  <a:t>is the ZF-BF based BF Steering matrix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zh-CN" altLang="en-CA" sz="16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CA" altLang="zh-CN" sz="1600" dirty="0"/>
                  <a:t>is a </a:t>
                </a:r>
                <a14:m>
                  <m:oMath xmlns:m="http://schemas.openxmlformats.org/officeDocument/2006/math">
                    <m:r>
                      <a:rPr lang="en-CA" altLang="zh-CN" sz="1600" i="1" dirty="0">
                        <a:latin typeface="Cambria Math" panose="02040503050406030204" pitchFamily="18" charset="0"/>
                      </a:rPr>
                      <m:t>𝑁𝑋𝑁</m:t>
                    </m:r>
                  </m:oMath>
                </a14:m>
                <a:r>
                  <a:rPr lang="en-CA" altLang="zh-CN" sz="1600" dirty="0"/>
                  <a:t> diagonal matrix and each diagonal element is the SNR measured at each RX RF chain of the Beamformee. </a:t>
                </a:r>
                <a14:m>
                  <m:oMath xmlns:m="http://schemas.openxmlformats.org/officeDocument/2006/math">
                    <m:r>
                      <a:rPr lang="en-CA" altLang="zh-CN" sz="16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1600" dirty="0"/>
                  <a:t> is the number of RX RF chain at the </a:t>
                </a:r>
                <a:r>
                  <a:rPr lang="en-US" altLang="zh-CN" sz="1600" dirty="0" err="1"/>
                  <a:t>beamformee</a:t>
                </a:r>
                <a:r>
                  <a:rPr lang="en-US" altLang="zh-CN" sz="1600" dirty="0"/>
                  <a:t>.</a:t>
                </a:r>
              </a:p>
              <a:p>
                <a:pPr lvl="1"/>
                <a:r>
                  <a:rPr lang="en-CA" altLang="zh-CN" sz="1600" dirty="0"/>
                  <a:t>This scheme is a kind of reverse-</a:t>
                </a:r>
                <a:r>
                  <a:rPr lang="en-CA" altLang="zh-CN" sz="1600" dirty="0" err="1"/>
                  <a:t>waterfilling</a:t>
                </a:r>
                <a:r>
                  <a:rPr lang="en-CA" altLang="zh-CN" sz="1600" dirty="0"/>
                  <a:t> scheme without allocating the different TX power per stream</a:t>
                </a:r>
                <a:endParaRPr lang="en-US" altLang="zh-CN" sz="16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04" y="990600"/>
                <a:ext cx="9067800" cy="5408613"/>
              </a:xfrm>
              <a:blipFill>
                <a:blip r:embed="rId2"/>
                <a:stretch>
                  <a:fillRect l="-471" t="-676" r="-336" b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E792CD62-9AAA-4B66-A216-7F1F565D5B47}" type="slidenum">
              <a:rPr lang="en-US" altLang="ko-KR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32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09601"/>
          </a:xfrm>
        </p:spPr>
        <p:txBody>
          <a:bodyPr/>
          <a:lstStyle/>
          <a:p>
            <a:r>
              <a:rPr lang="en-CA" altLang="zh-CN" sz="2800" dirty="0"/>
              <a:t>CSI FB type for Non-TB Sounding in HE and EHT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54" y="3657600"/>
            <a:ext cx="8856246" cy="2590800"/>
          </a:xfrm>
        </p:spPr>
        <p:txBody>
          <a:bodyPr/>
          <a:lstStyle/>
          <a:p>
            <a:r>
              <a:rPr lang="en-US" altLang="zh-CN" sz="1800" b="0" dirty="0"/>
              <a:t>For Non-TB Sounding of HE and EHT, there are only two CSI feedback types available, which are SU and CQI</a:t>
            </a:r>
          </a:p>
          <a:p>
            <a:pPr lvl="1"/>
            <a:r>
              <a:rPr lang="en-US" altLang="zh-CN" sz="1600" dirty="0"/>
              <a:t>CQI feedback is computed by averaging the Eigen values of channel over an indicated frequency range for the OFDMA scheduling purpose</a:t>
            </a:r>
          </a:p>
          <a:p>
            <a:pPr lvl="1"/>
            <a:r>
              <a:rPr lang="en-US" altLang="zh-CN" sz="1600" b="0" dirty="0"/>
              <a:t>The SU type is basically the feedback of the right singular matrix of the channel along with the average </a:t>
            </a:r>
            <a:r>
              <a:rPr lang="en-US" altLang="zh-CN" sz="1600" dirty="0"/>
              <a:t>S</a:t>
            </a:r>
            <a:r>
              <a:rPr lang="en-US" altLang="zh-CN" sz="1600" b="0" dirty="0" smtClean="0"/>
              <a:t>NR </a:t>
            </a:r>
            <a:r>
              <a:rPr lang="en-US" altLang="zh-CN" sz="1600" b="0" dirty="0" smtClean="0"/>
              <a:t>values of </a:t>
            </a:r>
            <a:r>
              <a:rPr lang="en-US" altLang="zh-CN" sz="1600" b="0" dirty="0"/>
              <a:t>the channel per stream</a:t>
            </a:r>
            <a:endParaRPr lang="en-US" altLang="zh-CN" sz="2000" dirty="0"/>
          </a:p>
          <a:p>
            <a:pPr marL="457200" indent="-457200">
              <a:buFont typeface="+mj-lt"/>
              <a:buAutoNum type="arabicPeriod"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endParaRPr lang="en-CA" altLang="zh-CN" sz="2400" dirty="0"/>
          </a:p>
          <a:p>
            <a:endParaRPr lang="zh-CN" alt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E792CD62-9AAA-4B66-A216-7F1F565D5B47}" type="slidenum">
              <a:rPr lang="en-US" altLang="ko-KR" smtClean="0"/>
              <a:pPr/>
              <a:t>5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153400" cy="26374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849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48390"/>
            <a:ext cx="8991600" cy="457200"/>
          </a:xfrm>
        </p:spPr>
        <p:txBody>
          <a:bodyPr/>
          <a:lstStyle/>
          <a:p>
            <a:r>
              <a:rPr lang="en-US" altLang="zh-CN" dirty="0"/>
              <a:t>CSI FB Type in the UHR Non-TB Sounding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20788"/>
            <a:ext cx="8991600" cy="5408612"/>
          </a:xfrm>
        </p:spPr>
        <p:txBody>
          <a:bodyPr/>
          <a:lstStyle/>
          <a:p>
            <a:r>
              <a:rPr lang="en-CA" altLang="zh-CN" sz="2200" dirty="0"/>
              <a:t>MU CSI FB is necessary regardless of TB or Non-TB Sounding</a:t>
            </a:r>
            <a:endParaRPr lang="en-US" altLang="zh-CN" sz="2200" dirty="0"/>
          </a:p>
          <a:p>
            <a:r>
              <a:rPr lang="en-US" altLang="zh-CN" sz="2200" dirty="0"/>
              <a:t>We need to include the MU CSI FB type in an NDPA of any Non-TB Sounding period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In the Table 9-45 of the EHT Specification, 802.11be D2.3, we can set the B26 to 1 to indicate the MU CSI FB Type with the B25 set to 0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E792CD62-9AAA-4B66-A216-7F1F565D5B47}" type="slidenum">
              <a:rPr lang="en-US" altLang="ko-KR" smtClean="0"/>
              <a:pPr/>
              <a:t>6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70" y="2544165"/>
            <a:ext cx="8153400" cy="263743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012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23472"/>
          </a:xfrm>
        </p:spPr>
        <p:txBody>
          <a:bodyPr/>
          <a:lstStyle/>
          <a:p>
            <a:r>
              <a:rPr lang="en-CA" altLang="zh-CN" dirty="0"/>
              <a:t>More options in the LTF Extension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70" y="1261672"/>
            <a:ext cx="8915400" cy="4986728"/>
          </a:xfrm>
        </p:spPr>
        <p:txBody>
          <a:bodyPr/>
          <a:lstStyle/>
          <a:p>
            <a:r>
              <a:rPr lang="en-US" altLang="zh-CN" dirty="0"/>
              <a:t>In the current EHT Common field of EHT-SIG field, there are 3 bits assigned to indicate the Number of EHT-LTFs</a:t>
            </a:r>
          </a:p>
          <a:p>
            <a:pPr lvl="1"/>
            <a:r>
              <a:rPr lang="en-US" altLang="zh-CN" dirty="0"/>
              <a:t>It is only allowed to use twice as many LTFs as the number of TX Spatial Streams (SS), that is, for 1, 2, and 4 SS, it is only allowed to use 2, 4, and 8 LTFs for LTF extension</a:t>
            </a:r>
          </a:p>
          <a:p>
            <a:r>
              <a:rPr lang="en-US" altLang="zh-CN" dirty="0"/>
              <a:t>We propose to allow as many LTFs as the integer multiples of TX SS with 8 LTFs as being the maximum </a:t>
            </a:r>
          </a:p>
          <a:p>
            <a:pPr lvl="1"/>
            <a:r>
              <a:rPr lang="en-US" altLang="zh-CN" dirty="0"/>
              <a:t>E.g. for 2 TX SS, we can allow 2, 4, 6 and 8 LTFs</a:t>
            </a:r>
          </a:p>
          <a:p>
            <a:r>
              <a:rPr lang="en-US" altLang="zh-CN" dirty="0"/>
              <a:t>The enhanced LTF Extension can be effective in the Range Extension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E792CD62-9AAA-4B66-A216-7F1F565D5B47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700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0413"/>
            <a:ext cx="7772400" cy="457200"/>
          </a:xfrm>
        </p:spPr>
        <p:txBody>
          <a:bodyPr/>
          <a:lstStyle/>
          <a:p>
            <a:r>
              <a:rPr lang="en-US" altLang="zh-CN" dirty="0"/>
              <a:t>Simulation setting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724400"/>
          </a:xfrm>
        </p:spPr>
        <p:txBody>
          <a:bodyPr/>
          <a:lstStyle/>
          <a:p>
            <a:r>
              <a:rPr lang="en-US" altLang="zh-CN" dirty="0"/>
              <a:t>ZFBF vs. EGBF SU-MIMO</a:t>
            </a:r>
          </a:p>
          <a:p>
            <a:r>
              <a:rPr lang="en-US" altLang="zh-CN" dirty="0" err="1"/>
              <a:t>Chan_D</a:t>
            </a:r>
            <a:r>
              <a:rPr lang="en-US" altLang="zh-CN" dirty="0"/>
              <a:t>, 2x2 MIMO (2 N_SS, 2 N_TX, 2 N_RX)</a:t>
            </a:r>
          </a:p>
          <a:p>
            <a:pPr lvl="1"/>
            <a:r>
              <a:rPr lang="en-US" altLang="zh-CN" dirty="0"/>
              <a:t>2, 4, or 8 N_LTF for data PPDU </a:t>
            </a:r>
          </a:p>
          <a:p>
            <a:r>
              <a:rPr lang="en-US" altLang="zh-CN" dirty="0" err="1"/>
              <a:t>Chan_D</a:t>
            </a:r>
            <a:r>
              <a:rPr lang="en-US" altLang="zh-CN" dirty="0"/>
              <a:t>, 2x4 MIMO (2 N_SS, 4 N_TX, 2 N_RX)</a:t>
            </a:r>
          </a:p>
          <a:p>
            <a:pPr lvl="1"/>
            <a:r>
              <a:rPr lang="en-US" altLang="zh-CN" dirty="0"/>
              <a:t>2, 4, or 8 N_LTF for data PPDU</a:t>
            </a:r>
          </a:p>
          <a:p>
            <a:r>
              <a:rPr lang="en-US" altLang="zh-CN" dirty="0"/>
              <a:t>4 N_LTF for a sounding PPDU</a:t>
            </a:r>
          </a:p>
          <a:p>
            <a:r>
              <a:rPr lang="en-US" altLang="zh-CN" dirty="0"/>
              <a:t>20 MHz, 4x-LTF</a:t>
            </a:r>
          </a:p>
          <a:p>
            <a:r>
              <a:rPr lang="en-US" altLang="zh-CN" dirty="0"/>
              <a:t>Detection: MMSE</a:t>
            </a:r>
          </a:p>
          <a:p>
            <a:r>
              <a:rPr lang="en-US" altLang="zh-CN" dirty="0"/>
              <a:t>Equal modulation across the </a:t>
            </a:r>
            <a:r>
              <a:rPr lang="en-US" altLang="zh-CN" dirty="0" smtClean="0"/>
              <a:t>streams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RX-SNR where the effective channel gains are reflected in the calculation of SNR</a:t>
            </a:r>
            <a:endParaRPr lang="en-US" altLang="zh-CN" dirty="0">
              <a:solidFill>
                <a:srgbClr val="0000FF"/>
              </a:solidFill>
            </a:endParaRP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E792CD62-9AAA-4B66-A216-7F1F565D5B47}" type="slidenum">
              <a:rPr lang="en-US" altLang="ko-KR" smtClean="0"/>
              <a:pPr/>
              <a:t>8</a:t>
            </a:fld>
            <a:endParaRPr lang="en-US" altLang="ko-K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577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7886700" cy="424904"/>
          </a:xfrm>
        </p:spPr>
        <p:txBody>
          <a:bodyPr>
            <a:normAutofit fontScale="90000"/>
          </a:bodyPr>
          <a:lstStyle/>
          <a:p>
            <a:r>
              <a:rPr lang="en-CA" altLang="zh-CN" dirty="0"/>
              <a:t>PER Performance of EGBF-SU 2X2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86800" cy="47244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2024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18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247261</TotalTime>
  <Words>1069</Words>
  <Application>Microsoft Office PowerPoint</Application>
  <PresentationFormat>On-screen Show (4:3)</PresentationFormat>
  <Paragraphs>165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Unicode MS</vt:lpstr>
      <vt:lpstr>Gulim</vt:lpstr>
      <vt:lpstr>Gulim</vt:lpstr>
      <vt:lpstr>Malgun Gothic</vt:lpstr>
      <vt:lpstr>MS Gothic</vt:lpstr>
      <vt:lpstr>Arial</vt:lpstr>
      <vt:lpstr>Cambria Math</vt:lpstr>
      <vt:lpstr>Times New Roman</vt:lpstr>
      <vt:lpstr>Wingdings</vt:lpstr>
      <vt:lpstr>802-11-Submission</vt:lpstr>
      <vt:lpstr>MU CSI Feedback Type for Non-TB Sounding: Improving the SU-MIMO performance Part 2</vt:lpstr>
      <vt:lpstr>Background</vt:lpstr>
      <vt:lpstr>Background</vt:lpstr>
      <vt:lpstr>ZFBF: a natural reverse water-filling</vt:lpstr>
      <vt:lpstr>CSI FB type for Non-TB Sounding in HE and EHT</vt:lpstr>
      <vt:lpstr>CSI FB Type in the UHR Non-TB Sounding</vt:lpstr>
      <vt:lpstr>More options in the LTF Extension</vt:lpstr>
      <vt:lpstr>Simulation setting</vt:lpstr>
      <vt:lpstr>PER Performance of EGBF-SU 2X2</vt:lpstr>
      <vt:lpstr>PER Performance of ZF-BF SU 2X2</vt:lpstr>
      <vt:lpstr>PER Performance of ZF-BF SU 2X4 (Rank 2)</vt:lpstr>
      <vt:lpstr>PowerPoint Presentation</vt:lpstr>
      <vt:lpstr>Summary</vt:lpstr>
      <vt:lpstr>References</vt:lpstr>
      <vt:lpstr>SP 1</vt:lpstr>
      <vt:lpstr>SP 2</vt:lpstr>
    </vt:vector>
  </TitlesOfParts>
  <Company>LG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Junghoon Suh</dc:creator>
  <cp:lastModifiedBy>Junghoon Suh</cp:lastModifiedBy>
  <cp:revision>4248</cp:revision>
  <cp:lastPrinted>2016-07-18T07:45:05Z</cp:lastPrinted>
  <dcterms:created xsi:type="dcterms:W3CDTF">2007-05-21T21:00:37Z</dcterms:created>
  <dcterms:modified xsi:type="dcterms:W3CDTF">2024-03-07T17:01:03Z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(2)A56q1VWb31HeONRT4KPsYNh/hp5DyC+ahE2YERZ3WFOcgCI2nj85EHasTXXRokWDp6kHsF/C
8xxCohD9ok8Tu1lVri3JyCdeDIF4qy45Zu49dRHHD08pJ10mrcRqp3EHsVO/5+t+8nhQbXUP
WFHTuirM+kgLYor0+xO0YDC18ciH74YvCfEDHLZR7c3PjPGndqabkeYXcXFaBuZOidGsR55J
lSR8e70t+AbOlg+832</vt:lpwstr>
  </property>
  <property fmtid="{D5CDD505-2E9C-101B-9397-08002B2CF9AE}" pid="3" name="_2015_ms_pID_7253431">
    <vt:lpwstr>cnUm6lU5sDl21P7OhygWk9SPgEtKEGf9QcGOiBlyXtUtds6cFKvhbe
FU9z4KkMJGIZEGeYxuEV+9SjN9SPqENYF/FpC8IVBGFL2MyXv4mWbDxI92SPSNMxs6Bv6aEY
eAEEz0ytyy05WLxPLOyNzjkiyKY+lSRalUn6DPioM/vAjZ/Rhe8+YXIOrbOdePWY5wQ=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1648712685</vt:lpwstr>
  </property>
</Properties>
</file>