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58" r:id="rId4"/>
    <p:sldId id="2378" r:id="rId5"/>
    <p:sldId id="267" r:id="rId6"/>
    <p:sldId id="268" r:id="rId7"/>
    <p:sldId id="269" r:id="rId8"/>
    <p:sldId id="270" r:id="rId9"/>
    <p:sldId id="271" r:id="rId10"/>
    <p:sldId id="272" r:id="rId11"/>
    <p:sldId id="273" r:id="rId12"/>
    <p:sldId id="274" r:id="rId13"/>
    <p:sldId id="275" r:id="rId14"/>
    <p:sldId id="276" r:id="rId15"/>
    <p:sldId id="2415" r:id="rId16"/>
    <p:sldId id="2418" r:id="rId17"/>
    <p:sldId id="2417" r:id="rId18"/>
    <p:sldId id="2416" r:id="rId19"/>
    <p:sldId id="2379" r:id="rId20"/>
    <p:sldId id="2369" r:id="rId21"/>
    <p:sldId id="2374" r:id="rId22"/>
    <p:sldId id="2420" r:id="rId23"/>
    <p:sldId id="2419" r:id="rId24"/>
    <p:sldId id="2377" r:id="rId25"/>
    <p:sldId id="278" r:id="rId26"/>
    <p:sldId id="279"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128" d="100"/>
          <a:sy n="128" d="100"/>
        </p:scale>
        <p:origin x="200"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26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23705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9719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864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13068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802.11-24/270r6</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2024-03-14</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March 14, 2024 – AM1</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(34 participants on-line, 7 participants in the room)</a:t>
            </a:r>
          </a:p>
          <a:p>
            <a:pPr marL="0" lvl="1" indent="0">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Tentative teleconference schedule: 10amEDT Thursdays (or Wednesdays to avoid </a:t>
            </a:r>
            <a:r>
              <a:rPr lang="en-US" sz="1800" spc="-1" dirty="0" err="1">
                <a:solidFill>
                  <a:schemeClr val="tx1"/>
                </a:solidFill>
                <a:latin typeface="Times New Roman" panose="02020603050405020304" pitchFamily="18" charset="0"/>
                <a:cs typeface="Times New Roman" panose="02020603050405020304" pitchFamily="18" charset="0"/>
                <a:sym typeface="Times New Roman"/>
              </a:rPr>
              <a:t>TGbn</a:t>
            </a:r>
            <a:r>
              <a:rPr lang="en-US" sz="1800" spc="-1" dirty="0">
                <a:solidFill>
                  <a:schemeClr val="tx1"/>
                </a:solidFill>
                <a:latin typeface="Times New Roman" panose="02020603050405020304" pitchFamily="18" charset="0"/>
                <a:cs typeface="Times New Roman" panose="02020603050405020304" pitchFamily="18" charset="0"/>
                <a:sym typeface="Times New Roman"/>
              </a:rPr>
              <a:t>)</a:t>
            </a: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Mar 28, Apr 4, 11, 18, 25, May 2, 9</a:t>
            </a:r>
          </a:p>
          <a:p>
            <a:pPr marL="57150" lvl="1" indent="-342900">
              <a:buFont typeface="Arial" panose="020B0604020202020204" pitchFamily="34" charset="0"/>
              <a:buChar char="•"/>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800" b="0" spc="-1" dirty="0">
                <a:solidFill>
                  <a:schemeClr val="tx1"/>
                </a:solidFill>
                <a:latin typeface="Times New Roman" panose="02020603050405020304" pitchFamily="18" charset="0"/>
                <a:cs typeface="Times New Roman" panose="02020603050405020304" pitchFamily="18" charset="0"/>
                <a:sym typeface="Arial"/>
              </a:rPr>
              <a:t>AM1 - </a:t>
            </a:r>
            <a:r>
              <a:rPr lang="en-US" sz="1800" b="0" spc="-1" dirty="0" err="1">
                <a:solidFill>
                  <a:schemeClr val="tx1"/>
                </a:solidFill>
                <a:latin typeface="Times New Roman" panose="02020603050405020304" pitchFamily="18" charset="0"/>
                <a:cs typeface="Times New Roman" panose="02020603050405020304" pitchFamily="18" charset="0"/>
                <a:sym typeface="Arial"/>
              </a:rPr>
              <a:t>Jouni</a:t>
            </a:r>
            <a:r>
              <a:rPr lang="en-US" sz="1800" b="0" spc="-1" dirty="0">
                <a:solidFill>
                  <a:schemeClr val="tx1"/>
                </a:solidFill>
                <a:latin typeface="Times New Roman" panose="02020603050405020304" pitchFamily="18" charset="0"/>
                <a:cs typeface="Times New Roman" panose="02020603050405020304" pitchFamily="18" charset="0"/>
                <a:sym typeface="Arial"/>
              </a:rPr>
              <a:t> </a:t>
            </a:r>
            <a:r>
              <a:rPr lang="en-US" sz="1800" b="0" spc="-1" dirty="0" err="1">
                <a:solidFill>
                  <a:schemeClr val="tx1"/>
                </a:solidFill>
                <a:latin typeface="Times New Roman" panose="02020603050405020304" pitchFamily="18" charset="0"/>
                <a:cs typeface="Times New Roman" panose="02020603050405020304" pitchFamily="18" charset="0"/>
                <a:sym typeface="Arial"/>
              </a:rPr>
              <a:t>Malinen</a:t>
            </a:r>
            <a:r>
              <a:rPr lang="en-US" sz="1800" b="0" spc="-1" dirty="0">
                <a:solidFill>
                  <a:schemeClr val="tx1"/>
                </a:solidFill>
                <a:latin typeface="Times New Roman" panose="02020603050405020304" pitchFamily="18" charset="0"/>
                <a:cs typeface="Times New Roman" panose="02020603050405020304" pitchFamily="18" charset="0"/>
                <a:sym typeface="Arial"/>
              </a:rPr>
              <a:t> 24/46r2</a:t>
            </a:r>
            <a:r>
              <a:rPr lang="en-US" sz="1800" b="0" spc="-1" dirty="0">
                <a:solidFill>
                  <a:schemeClr val="tx1"/>
                </a:solidFill>
                <a:latin typeface="Times New Roman" panose="02020603050405020304" pitchFamily="18" charset="0"/>
                <a:cs typeface="Times New Roman" panose="02020603050405020304" pitchFamily="18" charset="0"/>
                <a:sym typeface="Times New Roman"/>
              </a:rPr>
              <a:t>, continue discussion of 24/604r2, 24/568r1, 24/553r3</a:t>
            </a:r>
            <a:endParaRPr lang="en-US" sz="1800" b="0" spc="-1" dirty="0">
              <a:solidFill>
                <a:schemeClr val="tx1"/>
              </a:solidFill>
              <a:latin typeface="Times New Roman" panose="02020603050405020304" pitchFamily="18" charset="0"/>
              <a:cs typeface="Times New Roman" panose="02020603050405020304" pitchFamily="18" charset="0"/>
              <a:sym typeface="Arial"/>
            </a:endParaRPr>
          </a:p>
          <a:p>
            <a:pPr marL="457200" lvl="2" indent="-342900">
              <a:buFont typeface="Arial" panose="020B0604020202020204" pitchFamily="34" charset="0"/>
              <a:buChar char="•"/>
              <a:defRPr sz="1500" spc="-1">
                <a:latin typeface="Arial"/>
                <a:ea typeface="Arial"/>
                <a:cs typeface="Arial"/>
                <a:sym typeface="Arial"/>
              </a:defRPr>
            </a:pPr>
            <a:endParaRPr lang="en-US" spc="-1" dirty="0">
              <a:solidFill>
                <a:schemeClr val="tx1"/>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Arial"/>
              </a:rPr>
              <a:t>Ready for comment collection? End of meeting</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tx1"/>
                </a:solidFill>
                <a:latin typeface="Times New Roman" panose="02020603050405020304" pitchFamily="18" charset="0"/>
                <a:cs typeface="Times New Roman" panose="02020603050405020304" pitchFamily="18" charset="0"/>
                <a:sym typeface="Arial"/>
              </a:rPr>
              <a:t>Adjourn</a:t>
            </a:r>
            <a:endParaRPr lang="en-US" sz="1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58576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March 13, 2024 – PM2</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(26 participants on-line, 7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a:cs typeface="Times New Roman"/>
                <a:sym typeface="Times New Roman"/>
              </a:rPr>
              <a:t>Thursday	AM1 -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Jouni</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Malinen</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24/46r2</a:t>
            </a:r>
            <a:endParaRPr lang="en-US" sz="16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Arial"/>
              </a:rPr>
              <a:t>PM2 - Stephane Baron 24/568r0- presented, Jerome Henry 24/604r0 - presented, Duncan Ho 24/68r3 – presented and ran straw poll</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Arial"/>
              </a:rPr>
              <a:t>discussed 24/553r2</a:t>
            </a:r>
          </a:p>
          <a:p>
            <a:pPr marL="457200" lvl="2" indent="-342900">
              <a:buFont typeface="Arial" panose="020B0604020202020204" pitchFamily="34" charset="0"/>
              <a:buChar char="•"/>
              <a:defRPr sz="1500" spc="-1">
                <a:latin typeface="Arial"/>
                <a:ea typeface="Arial"/>
                <a:cs typeface="Arial"/>
                <a:sym typeface="Arial"/>
              </a:defRPr>
            </a:pP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8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5527541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March 12, 2024 – PM2</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(19 participants on-line, 7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400" b="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Approve the prior session minutes and teleconference minutes – Motion 39 – completed (note 1 teleconference minutes not ready)</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Wednesday	PM2 - </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24/568r0</a:t>
            </a:r>
            <a:endParaRPr lang="en-US" sz="1200" spc="-1" dirty="0">
              <a:solidFill>
                <a:schemeClr val="bg1">
                  <a:lumMod val="50000"/>
                </a:schemeClr>
              </a:solidFill>
              <a:latin typeface="Times New Roman"/>
              <a:cs typeface="Times New Roman"/>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Thursday	AM1 -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Jouni</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Malinen</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24/46r2</a:t>
            </a:r>
            <a:endParaRPr lang="en-US" sz="12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PM2 - </a:t>
            </a:r>
            <a:r>
              <a:rPr lang="en-US" sz="1400" spc="-1" dirty="0">
                <a:solidFill>
                  <a:schemeClr val="bg1">
                    <a:lumMod val="50000"/>
                  </a:schemeClr>
                </a:solidFill>
                <a:latin typeface="Times New Roman"/>
                <a:cs typeface="Times New Roman"/>
                <a:sym typeface="Times New Roman"/>
              </a:rPr>
              <a:t>doc 24/0553 review - presented, Ugo Campiglio 24/550r0 - presented</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8936264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March 12, 2024 – AM2</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(18 participants on-line, 8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400" b="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Postponed to PM2 - Approve the prior session minutes and teleconference minutes – Motion 39</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Tuesday	PM2 – doc 24/0553 review, Ugo Campiglio 24/550r0</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Wednesday	PM2 - </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24/568r0</a:t>
            </a:r>
            <a:endParaRPr lang="en-US" sz="1200" spc="-1" dirty="0">
              <a:solidFill>
                <a:schemeClr val="bg1">
                  <a:lumMod val="50000"/>
                </a:schemeClr>
              </a:solidFill>
              <a:latin typeface="Times New Roman"/>
              <a:cs typeface="Times New Roman"/>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Thursday	AM1 -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Jouni</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Malinen</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24/46r2</a:t>
            </a:r>
            <a:endParaRPr lang="en-US" sz="12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AM2 - Submissions: Jarkko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Kneckt</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24/579r0, Antonio de la Oliva-withdrew, Domenico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Ficara</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23/1984r3, Duncan Ho 24/68r2</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10660453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March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March 11, 2024</a:t>
            </a:r>
          </a:p>
        </p:txBody>
      </p:sp>
      <p:sp>
        <p:nvSpPr>
          <p:cNvPr id="9218" name="Rectangle 2"/>
          <p:cNvSpPr>
            <a:spLocks noGrp="1" noChangeArrowheads="1"/>
          </p:cNvSpPr>
          <p:nvPr>
            <p:ph idx="1"/>
          </p:nvPr>
        </p:nvSpPr>
        <p:spPr>
          <a:xfrm>
            <a:off x="914401" y="1338927"/>
            <a:ext cx="10361084" cy="4833271"/>
          </a:xfrm>
          <a:ln/>
        </p:spPr>
        <p:txBody>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(32 participants on-line, 7 participants in the room)</a:t>
            </a:r>
            <a:endParaRPr lang="en-US" sz="1400" b="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Tuesday 	AM2 - </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Jarkko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Kneckt</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Antonio de la Oliva, Domenico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Ficara</a:t>
            </a:r>
            <a:endParaRPr lang="en-US" sz="1200" spc="-1" dirty="0">
              <a:solidFill>
                <a:schemeClr val="bg1">
                  <a:lumMod val="50000"/>
                </a:schemeClr>
              </a:solidFill>
              <a:latin typeface="Times New Roman"/>
              <a:cs typeface="Times New Roman"/>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Tuesday	PM2 – doc 24/0553 review</a:t>
            </a: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Wednesday	PM2 - </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Stephane Baron, Duncan Ho</a:t>
            </a:r>
            <a:endParaRPr lang="en-US" sz="1200" spc="-1" dirty="0">
              <a:solidFill>
                <a:schemeClr val="bg1">
                  <a:lumMod val="50000"/>
                </a:schemeClr>
              </a:solidFill>
              <a:latin typeface="Times New Roman"/>
              <a:cs typeface="Times New Roman"/>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200" spc="-1" dirty="0">
                <a:solidFill>
                  <a:schemeClr val="bg1">
                    <a:lumMod val="50000"/>
                  </a:schemeClr>
                </a:solidFill>
                <a:latin typeface="Times New Roman"/>
                <a:cs typeface="Times New Roman"/>
                <a:sym typeface="Times New Roman"/>
              </a:rPr>
              <a:t>Thursday	AM1 -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Jouni</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a:t>
            </a:r>
            <a:r>
              <a:rPr lang="en-US" sz="1200" spc="-1" dirty="0" err="1">
                <a:solidFill>
                  <a:schemeClr val="bg1">
                    <a:lumMod val="50000"/>
                  </a:schemeClr>
                </a:solidFill>
                <a:latin typeface="Times New Roman" panose="02020603050405020304" pitchFamily="18" charset="0"/>
                <a:cs typeface="Times New Roman" panose="02020603050405020304" pitchFamily="18" charset="0"/>
                <a:sym typeface="Arial"/>
              </a:rPr>
              <a:t>Malinen</a:t>
            </a:r>
            <a:r>
              <a:rPr lang="en-US" sz="1200" spc="-1" dirty="0">
                <a:solidFill>
                  <a:schemeClr val="bg1">
                    <a:lumMod val="50000"/>
                  </a:schemeClr>
                </a:solidFill>
                <a:latin typeface="Times New Roman" panose="02020603050405020304" pitchFamily="18" charset="0"/>
                <a:cs typeface="Times New Roman" panose="02020603050405020304" pitchFamily="18" charset="0"/>
                <a:sym typeface="Arial"/>
              </a:rPr>
              <a:t> 24/46r2</a:t>
            </a:r>
            <a:endParaRPr lang="en-US" sz="12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 Hawkes presented 24/0533</a:t>
            </a: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3749856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strike="sngStrike" dirty="0">
                <a:solidFill>
                  <a:srgbClr val="FF0000"/>
                </a:solidFill>
              </a:rPr>
              <a:t>March </a:t>
            </a:r>
            <a:r>
              <a:rPr lang="en-US" strike="sngStrike">
                <a:solidFill>
                  <a:srgbClr val="FF0000"/>
                </a:solidFill>
              </a:rPr>
              <a:t>2024 </a:t>
            </a:r>
            <a:r>
              <a:rPr lang="en-US">
                <a:solidFill>
                  <a:srgbClr val="FF0000"/>
                </a:solidFill>
              </a:rPr>
              <a:t>May 2024</a:t>
            </a:r>
            <a:endParaRPr lang="en-US" dirty="0">
              <a:solidFill>
                <a:srgbClr val="FF0000"/>
              </a:solidFill>
            </a:endParaRPr>
          </a:p>
          <a:p>
            <a:r>
              <a:rPr lang="en-US" dirty="0"/>
              <a:t>LB initial:   						</a:t>
            </a:r>
            <a:r>
              <a:rPr lang="en-US" dirty="0">
                <a:solidFill>
                  <a:srgbClr val="FF0000"/>
                </a:solidFill>
              </a:rPr>
              <a:t>July 2024</a:t>
            </a:r>
          </a:p>
          <a:p>
            <a:r>
              <a:rPr lang="en-US" dirty="0"/>
              <a:t>LB re-circ:  						December 2024 </a:t>
            </a:r>
          </a:p>
          <a:p>
            <a:r>
              <a:rPr lang="en-US" dirty="0"/>
              <a:t>Ballot Pool: 						January 2025</a:t>
            </a:r>
          </a:p>
          <a:p>
            <a:r>
              <a:rPr lang="en-US" dirty="0"/>
              <a:t>MDR: 							January 2025</a:t>
            </a:r>
          </a:p>
          <a:p>
            <a:r>
              <a:rPr lang="en-US" dirty="0"/>
              <a:t>SA ballot: 						May 2025</a:t>
            </a:r>
          </a:p>
          <a:p>
            <a:r>
              <a:rPr lang="en-US" dirty="0"/>
              <a:t>SA re-circ: 						July 2025 </a:t>
            </a:r>
          </a:p>
          <a:p>
            <a:r>
              <a:rPr lang="en-US" dirty="0"/>
              <a:t>802.11/EC approval: 			January 2026</a:t>
            </a:r>
          </a:p>
          <a:p>
            <a:r>
              <a:rPr lang="en-US" dirty="0" err="1"/>
              <a:t>RevCom</a:t>
            </a:r>
            <a:r>
              <a:rPr lang="en-US" dirty="0"/>
              <a:t>/SASB approval: 		March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41</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directing the Editor to create a Draft 0.3 with the texts that have been approved during this plenary and in earlier teleconferences.</a:t>
            </a:r>
          </a:p>
          <a:p>
            <a:pPr marL="0" indent="0">
              <a:buNone/>
            </a:pPr>
            <a:r>
              <a:rPr lang="en-US" sz="1800" b="0" dirty="0">
                <a:solidFill>
                  <a:schemeClr val="tx1"/>
                </a:solidFill>
                <a:sym typeface="Arial"/>
              </a:rPr>
              <a:t>Specifically: 24/568r2, 24/150r5, 23/1664r7, 23/68r4</a:t>
            </a:r>
            <a:endParaRPr lang="en-US" sz="1800" b="0" dirty="0">
              <a:solidFill>
                <a:schemeClr val="tx1"/>
              </a:solidFill>
            </a:endParaRPr>
          </a:p>
          <a:p>
            <a:endParaRPr lang="en-US" sz="1800" b="0" dirty="0">
              <a:solidFill>
                <a:schemeClr val="tx1"/>
              </a:solidFill>
            </a:endParaRPr>
          </a:p>
          <a:p>
            <a:r>
              <a:rPr lang="en-US" sz="1800" b="0" dirty="0"/>
              <a:t>Mover: Po-Kai Huang	</a:t>
            </a:r>
          </a:p>
          <a:p>
            <a:r>
              <a:rPr lang="en-US" sz="1800" b="0" dirty="0"/>
              <a:t>Second:   Jerome Henry</a:t>
            </a:r>
          </a:p>
          <a:p>
            <a:r>
              <a:rPr lang="en-US" sz="1800" b="0" strike="sngStrike" dirty="0"/>
              <a:t>Approved by unanimous consent</a:t>
            </a:r>
            <a:r>
              <a:rPr lang="en-US" sz="1800" b="0" dirty="0"/>
              <a:t>,   26 Yes, 1 No, 3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6650533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40</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directing the Editor to add the text in 24/46r2 to the current draft.</a:t>
            </a:r>
            <a:endParaRPr lang="en-US" sz="1800" b="0" dirty="0">
              <a:solidFill>
                <a:srgbClr val="262626"/>
              </a:solidFill>
              <a:effectLst/>
              <a:latin typeface="Helvetica Neue" panose="02000503000000020004" pitchFamily="2" charset="0"/>
            </a:endParaRPr>
          </a:p>
          <a:p>
            <a:endParaRPr lang="en-US" sz="1800" b="0" dirty="0">
              <a:solidFill>
                <a:schemeClr val="tx1"/>
              </a:solidFill>
            </a:endParaRPr>
          </a:p>
          <a:p>
            <a:r>
              <a:rPr lang="en-US" sz="1800" b="0" dirty="0"/>
              <a:t>Mover: </a:t>
            </a:r>
            <a:r>
              <a:rPr lang="en-US" sz="1800" b="0" spc="-1" dirty="0" err="1">
                <a:solidFill>
                  <a:schemeClr val="tx1"/>
                </a:solidFill>
                <a:latin typeface="Times New Roman" panose="02020603050405020304" pitchFamily="18" charset="0"/>
                <a:cs typeface="Times New Roman" panose="02020603050405020304" pitchFamily="18" charset="0"/>
                <a:sym typeface="Arial"/>
              </a:rPr>
              <a:t>Jouni</a:t>
            </a:r>
            <a:r>
              <a:rPr lang="en-US" sz="1800" b="0" spc="-1" dirty="0">
                <a:solidFill>
                  <a:schemeClr val="tx1"/>
                </a:solidFill>
                <a:latin typeface="Times New Roman" panose="02020603050405020304" pitchFamily="18" charset="0"/>
                <a:cs typeface="Times New Roman" panose="02020603050405020304" pitchFamily="18" charset="0"/>
                <a:sym typeface="Arial"/>
              </a:rPr>
              <a:t> </a:t>
            </a:r>
            <a:r>
              <a:rPr lang="en-US" sz="1800" b="0" spc="-1" dirty="0" err="1">
                <a:solidFill>
                  <a:schemeClr val="tx1"/>
                </a:solidFill>
                <a:latin typeface="Times New Roman" panose="02020603050405020304" pitchFamily="18" charset="0"/>
                <a:cs typeface="Times New Roman" panose="02020603050405020304" pitchFamily="18" charset="0"/>
                <a:sym typeface="Arial"/>
              </a:rPr>
              <a:t>Malinen</a:t>
            </a:r>
            <a:r>
              <a:rPr lang="en-US" sz="1800" b="0" spc="-1" dirty="0">
                <a:solidFill>
                  <a:schemeClr val="tx1"/>
                </a:solidFill>
                <a:latin typeface="Times New Roman" panose="02020603050405020304" pitchFamily="18" charset="0"/>
                <a:cs typeface="Times New Roman" panose="02020603050405020304" pitchFamily="18" charset="0"/>
                <a:sym typeface="Arial"/>
              </a:rPr>
              <a:t> </a:t>
            </a:r>
            <a:endParaRPr lang="en-US" sz="1800" b="0" dirty="0"/>
          </a:p>
          <a:p>
            <a:r>
              <a:rPr lang="en-US" sz="1800" b="0" dirty="0"/>
              <a:t>Second:   Stephen McCann</a:t>
            </a:r>
          </a:p>
          <a:p>
            <a:r>
              <a:rPr lang="en-US" sz="1800" b="0" strike="sngStrike" dirty="0"/>
              <a:t>Approved by unanimous consent</a:t>
            </a:r>
            <a:r>
              <a:rPr lang="en-US" sz="1800" b="0" dirty="0"/>
              <a:t>,  22 Yes, 14 No, 5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059238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39</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24/125r0 (interim minutes), 24/228r0 (Jan. 31 telecon), 24/274r0 (Feb. 7 telecon), 24/394r0 (Feb. 15 telecon)</a:t>
            </a:r>
          </a:p>
          <a:p>
            <a:endParaRPr lang="en-US" sz="1800" b="0" dirty="0">
              <a:solidFill>
                <a:schemeClr val="tx1"/>
              </a:solidFill>
            </a:endParaRPr>
          </a:p>
          <a:p>
            <a:r>
              <a:rPr lang="en-US" sz="1800" b="0" dirty="0"/>
              <a:t>Mover:  Jarkko </a:t>
            </a:r>
            <a:r>
              <a:rPr lang="en-US" sz="1800" b="0" dirty="0" err="1"/>
              <a:t>Kneckt</a:t>
            </a:r>
            <a:endParaRPr lang="en-US" sz="1800" b="0" dirty="0"/>
          </a:p>
          <a:p>
            <a:r>
              <a:rPr lang="en-US" sz="1800" b="0" dirty="0"/>
              <a:t>Second:   Stephane Baron</a:t>
            </a:r>
          </a:p>
          <a:p>
            <a:r>
              <a:rPr lang="en-US" sz="1800" b="0" dirty="0"/>
              <a:t>Approved by unanimous consent, </a:t>
            </a:r>
            <a:r>
              <a:rPr lang="en-US" sz="1800" b="0" strike="sngStrike" dirty="0"/>
              <a:t> xx Yes, xx No, x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https://cvent.me/PE85XZ</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285978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4190</TotalTime>
  <Words>2762</Words>
  <Application>Microsoft Macintosh PowerPoint</Application>
  <PresentationFormat>Widescreen</PresentationFormat>
  <Paragraphs>300</Paragraphs>
  <Slides>26</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Arial</vt:lpstr>
      <vt:lpstr>Calibri</vt:lpstr>
      <vt:lpstr>Helvetica Neue</vt:lpstr>
      <vt:lpstr>Monotype Sorts</vt:lpstr>
      <vt:lpstr>Symbol</vt:lpstr>
      <vt:lpstr>Times New Roman</vt:lpstr>
      <vt:lpstr>Office Theme</vt:lpstr>
      <vt:lpstr>Document</vt:lpstr>
      <vt:lpstr>March Plenary Session Agenda</vt:lpstr>
      <vt:lpstr>Abstract</vt:lpstr>
      <vt:lpstr>IEEE 802.11   Enhanced Data Privacy Task Group</vt:lpstr>
      <vt:lpstr>Registration for the March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March 14, 2024 – AM1</vt:lpstr>
      <vt:lpstr>TGbi Agenda – March 13, 2024 – PM2</vt:lpstr>
      <vt:lpstr>TGbi Agenda – March 12, 2024 – PM2</vt:lpstr>
      <vt:lpstr>TGbi Agenda – March 12, 2024 – AM2</vt:lpstr>
      <vt:lpstr>TGbi Agenda – March 11, 2024</vt:lpstr>
      <vt:lpstr>Timeline</vt:lpstr>
      <vt:lpstr>Motion # 41</vt:lpstr>
      <vt:lpstr>Motion # 40</vt:lpstr>
      <vt:lpstr>Motion # 39</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42</cp:revision>
  <cp:lastPrinted>1601-01-01T00:00:00Z</cp:lastPrinted>
  <dcterms:created xsi:type="dcterms:W3CDTF">2023-11-10T19:40:49Z</dcterms:created>
  <dcterms:modified xsi:type="dcterms:W3CDTF">2024-03-14T16:49:51Z</dcterms:modified>
  <cp:category>Name, Affiliation</cp:category>
</cp:coreProperties>
</file>