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3785" autoAdjust="0"/>
  </p:normalViewPr>
  <p:slideViewPr>
    <p:cSldViewPr>
      <p:cViewPr varScale="1">
        <p:scale>
          <a:sx n="89" d="100"/>
          <a:sy n="89" d="100"/>
        </p:scale>
        <p:origin x="259" y="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2024-03-11</a:t>
            </a:r>
            <a:endParaRPr lang="en-GB" sz="2000" b="0" dirty="0"/>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March 2024</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2024</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2024</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endParaRPr lang="en-US" dirty="0"/>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March 2024</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endParaRPr lang="en-US" dirty="0"/>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March 2024</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endParaRPr lang="en-US" dirty="0"/>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March 2024</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a:t>March 2024</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a:t>March 2024</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2024</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2024</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2024</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2024</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2024</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2024</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5" name="Date Placeholder 4"/>
          <p:cNvSpPr>
            <a:spLocks noGrp="1"/>
          </p:cNvSpPr>
          <p:nvPr>
            <p:ph type="dt" idx="15"/>
          </p:nvPr>
        </p:nvSpPr>
        <p:spPr/>
        <p:txBody>
          <a:bodyPr/>
          <a:lstStyle/>
          <a:p>
            <a:r>
              <a:rPr lang="en-US"/>
              <a:t>March 2024</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
        <p:nvSpPr>
          <p:cNvPr id="7" name="Slide Number Placeholder 6">
            <a:extLst>
              <a:ext uri="{FF2B5EF4-FFF2-40B4-BE49-F238E27FC236}">
                <a16:creationId xmlns:a16="http://schemas.microsoft.com/office/drawing/2014/main" id="{8737FF71-36C8-90AD-0DF2-C7A74D68B7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a:t>March 2024</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3416</TotalTime>
  <Words>3649</Words>
  <Application>Microsoft Office PowerPoint</Application>
  <PresentationFormat>Widescreen</PresentationFormat>
  <Paragraphs>366</Paragraphs>
  <Slides>28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vt:lpstr>
      <vt:lpstr>Arial Unicode MS</vt:lpstr>
      <vt:lpstr>Calibri</vt:lpstr>
      <vt:lpstr>DejaVu Sans</vt:lpstr>
      <vt:lpstr>Helvetica</vt:lpstr>
      <vt:lpstr>Lucida Grande</vt:lpstr>
      <vt:lpstr>Monotype Sorts</vt:lpstr>
      <vt:lpstr>Montserrat</vt:lpstr>
      <vt:lpstr>Times New Roman</vt:lpstr>
      <vt:lpstr>Office Theme</vt:lpstr>
      <vt:lpstr>Document</vt:lpstr>
      <vt:lpstr>2nd  Vice Chair Report November 2023</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110</cp:revision>
  <cp:lastPrinted>1601-01-01T00:00:00Z</cp:lastPrinted>
  <dcterms:created xsi:type="dcterms:W3CDTF">2018-05-05T22:00:08Z</dcterms:created>
  <dcterms:modified xsi:type="dcterms:W3CDTF">2024-03-10T21:59:59Z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