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BC4E95-F884-4E85-B8C3-962889A287F4}" v="3" dt="2024-03-11T00:37:40.9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2362" autoAdjust="0"/>
    <p:restoredTop sz="94660"/>
  </p:normalViewPr>
  <p:slideViewPr>
    <p:cSldViewPr>
      <p:cViewPr varScale="1">
        <p:scale>
          <a:sx n="90" d="100"/>
          <a:sy n="90" d="100"/>
        </p:scale>
        <p:origin x="1838"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FBC4E95-F884-4E85-B8C3-962889A287F4}"/>
    <pc:docChg chg="undo custSel modSld">
      <pc:chgData name="Cariou, Laurent" userId="4453f93f-2ed2-46e8-bb8c-3237fbfdd40b" providerId="ADAL" clId="{CFBC4E95-F884-4E85-B8C3-962889A287F4}" dt="2024-03-11T00:42:39.313" v="155" actId="20577"/>
      <pc:docMkLst>
        <pc:docMk/>
      </pc:docMkLst>
      <pc:sldChg chg="modSp mod">
        <pc:chgData name="Cariou, Laurent" userId="4453f93f-2ed2-46e8-bb8c-3237fbfdd40b" providerId="ADAL" clId="{CFBC4E95-F884-4E85-B8C3-962889A287F4}" dt="2024-03-11T00:42:17.690" v="144" actId="20577"/>
        <pc:sldMkLst>
          <pc:docMk/>
          <pc:sldMk cId="1612264332" sldId="2367"/>
        </pc:sldMkLst>
        <pc:spChg chg="mod">
          <ac:chgData name="Cariou, Laurent" userId="4453f93f-2ed2-46e8-bb8c-3237fbfdd40b" providerId="ADAL" clId="{CFBC4E95-F884-4E85-B8C3-962889A287F4}" dt="2024-03-11T00:42:17.690" v="144" actId="20577"/>
          <ac:spMkLst>
            <pc:docMk/>
            <pc:sldMk cId="1612264332" sldId="2367"/>
            <ac:spMk id="3" creationId="{977FA593-1C2D-4B4C-B4B8-9841BC70A2D7}"/>
          </ac:spMkLst>
        </pc:spChg>
      </pc:sldChg>
      <pc:sldChg chg="addSp modSp mod">
        <pc:chgData name="Cariou, Laurent" userId="4453f93f-2ed2-46e8-bb8c-3237fbfdd40b" providerId="ADAL" clId="{CFBC4E95-F884-4E85-B8C3-962889A287F4}" dt="2024-03-11T00:42:02.566" v="136" actId="20577"/>
        <pc:sldMkLst>
          <pc:docMk/>
          <pc:sldMk cId="3325419337" sldId="2374"/>
        </pc:sldMkLst>
        <pc:spChg chg="mod">
          <ac:chgData name="Cariou, Laurent" userId="4453f93f-2ed2-46e8-bb8c-3237fbfdd40b" providerId="ADAL" clId="{CFBC4E95-F884-4E85-B8C3-962889A287F4}" dt="2024-03-11T00:42:02.566" v="136" actId="20577"/>
          <ac:spMkLst>
            <pc:docMk/>
            <pc:sldMk cId="3325419337" sldId="2374"/>
            <ac:spMk id="3" creationId="{85490437-5CEF-4159-816E-F5690EB1A0FF}"/>
          </ac:spMkLst>
        </pc:spChg>
        <pc:graphicFrameChg chg="add mod">
          <ac:chgData name="Cariou, Laurent" userId="4453f93f-2ed2-46e8-bb8c-3237fbfdd40b" providerId="ADAL" clId="{CFBC4E95-F884-4E85-B8C3-962889A287F4}" dt="2024-03-11T00:37:38.340" v="49"/>
          <ac:graphicFrameMkLst>
            <pc:docMk/>
            <pc:sldMk cId="3325419337" sldId="2374"/>
            <ac:graphicFrameMk id="7" creationId="{193EBE43-14FE-308A-70CC-0316570C0390}"/>
          </ac:graphicFrameMkLst>
        </pc:graphicFrameChg>
      </pc:sldChg>
      <pc:sldChg chg="modSp mod">
        <pc:chgData name="Cariou, Laurent" userId="4453f93f-2ed2-46e8-bb8c-3237fbfdd40b" providerId="ADAL" clId="{CFBC4E95-F884-4E85-B8C3-962889A287F4}" dt="2024-03-11T00:42:24.999" v="145" actId="20577"/>
        <pc:sldMkLst>
          <pc:docMk/>
          <pc:sldMk cId="350289425" sldId="2376"/>
        </pc:sldMkLst>
        <pc:spChg chg="mod">
          <ac:chgData name="Cariou, Laurent" userId="4453f93f-2ed2-46e8-bb8c-3237fbfdd40b" providerId="ADAL" clId="{CFBC4E95-F884-4E85-B8C3-962889A287F4}" dt="2024-03-11T00:42:24.999" v="145" actId="20577"/>
          <ac:spMkLst>
            <pc:docMk/>
            <pc:sldMk cId="350289425" sldId="2376"/>
            <ac:spMk id="2" creationId="{5F125930-4A26-7ACF-94B6-2BA9E7A38965}"/>
          </ac:spMkLst>
        </pc:spChg>
      </pc:sldChg>
      <pc:sldChg chg="modSp mod">
        <pc:chgData name="Cariou, Laurent" userId="4453f93f-2ed2-46e8-bb8c-3237fbfdd40b" providerId="ADAL" clId="{CFBC4E95-F884-4E85-B8C3-962889A287F4}" dt="2024-03-11T00:42:39.313" v="155" actId="20577"/>
        <pc:sldMkLst>
          <pc:docMk/>
          <pc:sldMk cId="2211866322" sldId="2380"/>
        </pc:sldMkLst>
        <pc:spChg chg="mod">
          <ac:chgData name="Cariou, Laurent" userId="4453f93f-2ed2-46e8-bb8c-3237fbfdd40b" providerId="ADAL" clId="{CFBC4E95-F884-4E85-B8C3-962889A287F4}" dt="2024-03-11T00:42:34.613" v="154" actId="20577"/>
          <ac:spMkLst>
            <pc:docMk/>
            <pc:sldMk cId="2211866322" sldId="2380"/>
            <ac:spMk id="2" creationId="{B6840888-B1D3-4EE4-984D-AE2D4FD8C6BF}"/>
          </ac:spMkLst>
        </pc:spChg>
        <pc:spChg chg="mod">
          <ac:chgData name="Cariou, Laurent" userId="4453f93f-2ed2-46e8-bb8c-3237fbfdd40b" providerId="ADAL" clId="{CFBC4E95-F884-4E85-B8C3-962889A287F4}" dt="2024-03-11T00:42:39.313" v="155" actId="20577"/>
          <ac:spMkLst>
            <pc:docMk/>
            <pc:sldMk cId="2211866322" sldId="2380"/>
            <ac:spMk id="3" creationId="{977FA593-1C2D-4B4C-B4B8-9841BC70A2D7}"/>
          </ac:spMkLst>
        </pc:spChg>
      </pc:sld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161A37BE-DA8A-4D91-8150-FEDD78167E08}"/>
    <pc:docChg chg="modSld modMainMaster">
      <pc:chgData name="Cariou, Laurent" userId="4453f93f-2ed2-46e8-bb8c-3237fbfdd40b" providerId="ADAL" clId="{161A37BE-DA8A-4D91-8150-FEDD78167E08}" dt="2024-02-05T14:12:08.175" v="29"/>
      <pc:docMkLst>
        <pc:docMk/>
      </pc:docMkLst>
      <pc:sldChg chg="modSp mod">
        <pc:chgData name="Cariou, Laurent" userId="4453f93f-2ed2-46e8-bb8c-3237fbfdd40b" providerId="ADAL" clId="{161A37BE-DA8A-4D91-8150-FEDD78167E08}" dt="2024-02-05T14:10:04.554" v="16" actId="20577"/>
        <pc:sldMkLst>
          <pc:docMk/>
          <pc:sldMk cId="0" sldId="256"/>
        </pc:sldMkLst>
        <pc:spChg chg="mod">
          <ac:chgData name="Cariou, Laurent" userId="4453f93f-2ed2-46e8-bb8c-3237fbfdd40b" providerId="ADAL" clId="{161A37BE-DA8A-4D91-8150-FEDD78167E08}" dt="2024-02-05T14:09:12.505" v="0"/>
          <ac:spMkLst>
            <pc:docMk/>
            <pc:sldMk cId="0" sldId="256"/>
            <ac:spMk id="6" creationId="{00000000-0000-0000-0000-000000000000}"/>
          </ac:spMkLst>
        </pc:spChg>
        <pc:spChg chg="mod">
          <ac:chgData name="Cariou, Laurent" userId="4453f93f-2ed2-46e8-bb8c-3237fbfdd40b" providerId="ADAL" clId="{161A37BE-DA8A-4D91-8150-FEDD78167E08}" dt="2024-02-05T14:09:12.505" v="0"/>
          <ac:spMkLst>
            <pc:docMk/>
            <pc:sldMk cId="0" sldId="256"/>
            <ac:spMk id="3073" creationId="{00000000-0000-0000-0000-000000000000}"/>
          </ac:spMkLst>
        </pc:spChg>
        <pc:spChg chg="mod">
          <ac:chgData name="Cariou, Laurent" userId="4453f93f-2ed2-46e8-bb8c-3237fbfdd40b" providerId="ADAL" clId="{161A37BE-DA8A-4D91-8150-FEDD78167E08}" dt="2024-02-05T14:10:04.554" v="16" actId="20577"/>
          <ac:spMkLst>
            <pc:docMk/>
            <pc:sldMk cId="0" sldId="256"/>
            <ac:spMk id="3074" creationId="{00000000-0000-0000-0000-000000000000}"/>
          </ac:spMkLst>
        </pc:spChg>
      </pc:sldChg>
      <pc:sldChg chg="modSp">
        <pc:chgData name="Cariou, Laurent" userId="4453f93f-2ed2-46e8-bb8c-3237fbfdd40b" providerId="ADAL" clId="{161A37BE-DA8A-4D91-8150-FEDD78167E08}" dt="2024-02-05T14:09:12.505" v="0"/>
        <pc:sldMkLst>
          <pc:docMk/>
          <pc:sldMk cId="3254182675" sldId="258"/>
        </pc:sldMkLst>
        <pc:spChg chg="mod">
          <ac:chgData name="Cariou, Laurent" userId="4453f93f-2ed2-46e8-bb8c-3237fbfdd40b" providerId="ADAL" clId="{161A37BE-DA8A-4D91-8150-FEDD78167E08}" dt="2024-02-05T14:09:12.505" v="0"/>
          <ac:spMkLst>
            <pc:docMk/>
            <pc:sldMk cId="3254182675" sldId="258"/>
            <ac:spMk id="7" creationId="{4F62ADF5-BC8B-4EF4-B4E8-C355611EECFF}"/>
          </ac:spMkLst>
        </pc:spChg>
      </pc:sldChg>
      <pc:sldChg chg="modSp">
        <pc:chgData name="Cariou, Laurent" userId="4453f93f-2ed2-46e8-bb8c-3237fbfdd40b" providerId="ADAL" clId="{161A37BE-DA8A-4D91-8150-FEDD78167E08}" dt="2024-02-05T14:09:12.505" v="0"/>
        <pc:sldMkLst>
          <pc:docMk/>
          <pc:sldMk cId="3136880362" sldId="260"/>
        </pc:sldMkLst>
        <pc:spChg chg="mod">
          <ac:chgData name="Cariou, Laurent" userId="4453f93f-2ed2-46e8-bb8c-3237fbfdd40b" providerId="ADAL" clId="{161A37BE-DA8A-4D91-8150-FEDD78167E08}" dt="2024-02-05T14:09:12.505" v="0"/>
          <ac:spMkLst>
            <pc:docMk/>
            <pc:sldMk cId="3136880362" sldId="260"/>
            <ac:spMk id="7" creationId="{733EE7F5-4D25-4915-8021-FD9EE23E2C32}"/>
          </ac:spMkLst>
        </pc:spChg>
      </pc:sldChg>
      <pc:sldChg chg="modSp">
        <pc:chgData name="Cariou, Laurent" userId="4453f93f-2ed2-46e8-bb8c-3237fbfdd40b" providerId="ADAL" clId="{161A37BE-DA8A-4D91-8150-FEDD78167E08}" dt="2024-02-05T14:09:12.505" v="0"/>
        <pc:sldMkLst>
          <pc:docMk/>
          <pc:sldMk cId="1676196551" sldId="261"/>
        </pc:sldMkLst>
        <pc:spChg chg="mod">
          <ac:chgData name="Cariou, Laurent" userId="4453f93f-2ed2-46e8-bb8c-3237fbfdd40b" providerId="ADAL" clId="{161A37BE-DA8A-4D91-8150-FEDD78167E08}" dt="2024-02-05T14:09:12.505" v="0"/>
          <ac:spMkLst>
            <pc:docMk/>
            <pc:sldMk cId="1676196551" sldId="261"/>
            <ac:spMk id="7" creationId="{0A0F1EBF-63A8-4C75-8DB7-0D8CD44D0896}"/>
          </ac:spMkLst>
        </pc:spChg>
      </pc:sldChg>
      <pc:sldChg chg="modSp">
        <pc:chgData name="Cariou, Laurent" userId="4453f93f-2ed2-46e8-bb8c-3237fbfdd40b" providerId="ADAL" clId="{161A37BE-DA8A-4D91-8150-FEDD78167E08}" dt="2024-02-05T14:09:12.505" v="0"/>
        <pc:sldMkLst>
          <pc:docMk/>
          <pc:sldMk cId="2927177891" sldId="263"/>
        </pc:sldMkLst>
        <pc:spChg chg="mod">
          <ac:chgData name="Cariou, Laurent" userId="4453f93f-2ed2-46e8-bb8c-3237fbfdd40b" providerId="ADAL" clId="{161A37BE-DA8A-4D91-8150-FEDD78167E08}" dt="2024-02-05T14:09:12.505" v="0"/>
          <ac:spMkLst>
            <pc:docMk/>
            <pc:sldMk cId="2927177891" sldId="263"/>
            <ac:spMk id="9" creationId="{4BB4CFD1-21C6-467E-AB6E-3577A473F86D}"/>
          </ac:spMkLst>
        </pc:spChg>
      </pc:sldChg>
      <pc:sldChg chg="modSp">
        <pc:chgData name="Cariou, Laurent" userId="4453f93f-2ed2-46e8-bb8c-3237fbfdd40b" providerId="ADAL" clId="{161A37BE-DA8A-4D91-8150-FEDD78167E08}" dt="2024-02-05T14:09:12.505" v="0"/>
        <pc:sldMkLst>
          <pc:docMk/>
          <pc:sldMk cId="4277600907" sldId="264"/>
        </pc:sldMkLst>
        <pc:spChg chg="mod">
          <ac:chgData name="Cariou, Laurent" userId="4453f93f-2ed2-46e8-bb8c-3237fbfdd40b" providerId="ADAL" clId="{161A37BE-DA8A-4D91-8150-FEDD78167E08}" dt="2024-02-05T14:09:12.505" v="0"/>
          <ac:spMkLst>
            <pc:docMk/>
            <pc:sldMk cId="4277600907" sldId="264"/>
            <ac:spMk id="8" creationId="{B2C4C695-AFB3-4956-B721-DB0805BA0685}"/>
          </ac:spMkLst>
        </pc:spChg>
      </pc:sldChg>
      <pc:sldChg chg="modSp">
        <pc:chgData name="Cariou, Laurent" userId="4453f93f-2ed2-46e8-bb8c-3237fbfdd40b" providerId="ADAL" clId="{161A37BE-DA8A-4D91-8150-FEDD78167E08}" dt="2024-02-05T14:09:12.505" v="0"/>
        <pc:sldMkLst>
          <pc:docMk/>
          <pc:sldMk cId="2436815634" sldId="265"/>
        </pc:sldMkLst>
        <pc:spChg chg="mod">
          <ac:chgData name="Cariou, Laurent" userId="4453f93f-2ed2-46e8-bb8c-3237fbfdd40b" providerId="ADAL" clId="{161A37BE-DA8A-4D91-8150-FEDD78167E08}" dt="2024-02-05T14:09:12.505" v="0"/>
          <ac:spMkLst>
            <pc:docMk/>
            <pc:sldMk cId="2436815634" sldId="265"/>
            <ac:spMk id="9" creationId="{535943CE-0A57-43F4-9844-46B4091CBC16}"/>
          </ac:spMkLst>
        </pc:spChg>
      </pc:sldChg>
      <pc:sldChg chg="modSp">
        <pc:chgData name="Cariou, Laurent" userId="4453f93f-2ed2-46e8-bb8c-3237fbfdd40b" providerId="ADAL" clId="{161A37BE-DA8A-4D91-8150-FEDD78167E08}" dt="2024-02-05T14:09:12.505" v="0"/>
        <pc:sldMkLst>
          <pc:docMk/>
          <pc:sldMk cId="2400177835" sldId="266"/>
        </pc:sldMkLst>
        <pc:spChg chg="mod">
          <ac:chgData name="Cariou, Laurent" userId="4453f93f-2ed2-46e8-bb8c-3237fbfdd40b" providerId="ADAL" clId="{161A37BE-DA8A-4D91-8150-FEDD78167E08}" dt="2024-02-05T14:09:12.505" v="0"/>
          <ac:spMkLst>
            <pc:docMk/>
            <pc:sldMk cId="2400177835" sldId="266"/>
            <ac:spMk id="8" creationId="{C5505616-1CE2-43B4-878B-31634EEB6CA7}"/>
          </ac:spMkLst>
        </pc:spChg>
      </pc:sldChg>
      <pc:sldChg chg="modSp">
        <pc:chgData name="Cariou, Laurent" userId="4453f93f-2ed2-46e8-bb8c-3237fbfdd40b" providerId="ADAL" clId="{161A37BE-DA8A-4D91-8150-FEDD78167E08}" dt="2024-02-05T14:09:12.505" v="0"/>
        <pc:sldMkLst>
          <pc:docMk/>
          <pc:sldMk cId="3976818858" sldId="269"/>
        </pc:sldMkLst>
        <pc:spChg chg="mod">
          <ac:chgData name="Cariou, Laurent" userId="4453f93f-2ed2-46e8-bb8c-3237fbfdd40b" providerId="ADAL" clId="{161A37BE-DA8A-4D91-8150-FEDD78167E08}" dt="2024-02-05T14:09:12.505" v="0"/>
          <ac:spMkLst>
            <pc:docMk/>
            <pc:sldMk cId="3976818858" sldId="269"/>
            <ac:spMk id="6" creationId="{00000000-0000-0000-0000-000000000000}"/>
          </ac:spMkLst>
        </pc:spChg>
      </pc:sldChg>
      <pc:sldChg chg="modSp">
        <pc:chgData name="Cariou, Laurent" userId="4453f93f-2ed2-46e8-bb8c-3237fbfdd40b" providerId="ADAL" clId="{161A37BE-DA8A-4D91-8150-FEDD78167E08}" dt="2024-02-05T14:09:12.505" v="0"/>
        <pc:sldMkLst>
          <pc:docMk/>
          <pc:sldMk cId="3387863760" sldId="270"/>
        </pc:sldMkLst>
        <pc:spChg chg="mod">
          <ac:chgData name="Cariou, Laurent" userId="4453f93f-2ed2-46e8-bb8c-3237fbfdd40b" providerId="ADAL" clId="{161A37BE-DA8A-4D91-8150-FEDD78167E08}" dt="2024-02-05T14:09:12.505" v="0"/>
          <ac:spMkLst>
            <pc:docMk/>
            <pc:sldMk cId="3387863760" sldId="270"/>
            <ac:spMk id="8" creationId="{B1C9D975-9B89-429E-A2AD-175C2CE0D83A}"/>
          </ac:spMkLst>
        </pc:spChg>
      </pc:sldChg>
      <pc:sldChg chg="modSp mod">
        <pc:chgData name="Cariou, Laurent" userId="4453f93f-2ed2-46e8-bb8c-3237fbfdd40b" providerId="ADAL" clId="{161A37BE-DA8A-4D91-8150-FEDD78167E08}" dt="2024-02-05T14:11:04.379" v="26" actId="20577"/>
        <pc:sldMkLst>
          <pc:docMk/>
          <pc:sldMk cId="2243228416" sldId="299"/>
        </pc:sldMkLst>
        <pc:spChg chg="mod">
          <ac:chgData name="Cariou, Laurent" userId="4453f93f-2ed2-46e8-bb8c-3237fbfdd40b" providerId="ADAL" clId="{161A37BE-DA8A-4D91-8150-FEDD78167E08}" dt="2024-02-05T14:11:04.379" v="26" actId="20577"/>
          <ac:spMkLst>
            <pc:docMk/>
            <pc:sldMk cId="2243228416" sldId="299"/>
            <ac:spMk id="3" creationId="{3857177C-4F12-41D1-AB93-6925069E5DB9}"/>
          </ac:spMkLst>
        </pc:spChg>
        <pc:spChg chg="mod">
          <ac:chgData name="Cariou, Laurent" userId="4453f93f-2ed2-46e8-bb8c-3237fbfdd40b" providerId="ADAL" clId="{161A37BE-DA8A-4D91-8150-FEDD78167E08}" dt="2024-02-05T14:09:12.505" v="0"/>
          <ac:spMkLst>
            <pc:docMk/>
            <pc:sldMk cId="2243228416" sldId="299"/>
            <ac:spMk id="8" creationId="{ADA0A8BA-AA59-4AB6-9BD0-89E3B2E275F5}"/>
          </ac:spMkLst>
        </pc:spChg>
      </pc:sldChg>
      <pc:sldChg chg="modSp">
        <pc:chgData name="Cariou, Laurent" userId="4453f93f-2ed2-46e8-bb8c-3237fbfdd40b" providerId="ADAL" clId="{161A37BE-DA8A-4D91-8150-FEDD78167E08}" dt="2024-02-05T14:09:12.505" v="0"/>
        <pc:sldMkLst>
          <pc:docMk/>
          <pc:sldMk cId="1908471061" sldId="328"/>
        </pc:sldMkLst>
        <pc:spChg chg="mod">
          <ac:chgData name="Cariou, Laurent" userId="4453f93f-2ed2-46e8-bb8c-3237fbfdd40b" providerId="ADAL" clId="{161A37BE-DA8A-4D91-8150-FEDD78167E08}" dt="2024-02-05T14:09:12.505" v="0"/>
          <ac:spMkLst>
            <pc:docMk/>
            <pc:sldMk cId="1908471061" sldId="328"/>
            <ac:spMk id="6" creationId="{FCA6EDD1-4720-45B9-8B18-08C7AF47C492}"/>
          </ac:spMkLst>
        </pc:spChg>
      </pc:sldChg>
      <pc:sldChg chg="modSp">
        <pc:chgData name="Cariou, Laurent" userId="4453f93f-2ed2-46e8-bb8c-3237fbfdd40b" providerId="ADAL" clId="{161A37BE-DA8A-4D91-8150-FEDD78167E08}" dt="2024-02-05T14:09:12.505" v="0"/>
        <pc:sldMkLst>
          <pc:docMk/>
          <pc:sldMk cId="15571502" sldId="330"/>
        </pc:sldMkLst>
        <pc:spChg chg="mod">
          <ac:chgData name="Cariou, Laurent" userId="4453f93f-2ed2-46e8-bb8c-3237fbfdd40b" providerId="ADAL" clId="{161A37BE-DA8A-4D91-8150-FEDD78167E08}" dt="2024-02-05T14:09:12.505" v="0"/>
          <ac:spMkLst>
            <pc:docMk/>
            <pc:sldMk cId="15571502" sldId="330"/>
            <ac:spMk id="6" creationId="{5C48BDE3-7807-417F-A4F1-5356D38590CA}"/>
          </ac:spMkLst>
        </pc:spChg>
      </pc:sldChg>
      <pc:sldChg chg="modSp">
        <pc:chgData name="Cariou, Laurent" userId="4453f93f-2ed2-46e8-bb8c-3237fbfdd40b" providerId="ADAL" clId="{161A37BE-DA8A-4D91-8150-FEDD78167E08}" dt="2024-02-05T14:09:12.505" v="0"/>
        <pc:sldMkLst>
          <pc:docMk/>
          <pc:sldMk cId="3200711991" sldId="331"/>
        </pc:sldMkLst>
        <pc:spChg chg="mod">
          <ac:chgData name="Cariou, Laurent" userId="4453f93f-2ed2-46e8-bb8c-3237fbfdd40b" providerId="ADAL" clId="{161A37BE-DA8A-4D91-8150-FEDD78167E08}" dt="2024-02-05T14:09:12.505" v="0"/>
          <ac:spMkLst>
            <pc:docMk/>
            <pc:sldMk cId="3200711991" sldId="331"/>
            <ac:spMk id="6" creationId="{C3BF5992-FFFD-4B64-900D-0590BA3C03CE}"/>
          </ac:spMkLst>
        </pc:spChg>
      </pc:sldChg>
      <pc:sldChg chg="modSp">
        <pc:chgData name="Cariou, Laurent" userId="4453f93f-2ed2-46e8-bb8c-3237fbfdd40b" providerId="ADAL" clId="{161A37BE-DA8A-4D91-8150-FEDD78167E08}" dt="2024-02-05T14:09:12.505" v="0"/>
        <pc:sldMkLst>
          <pc:docMk/>
          <pc:sldMk cId="2409609221" sldId="332"/>
        </pc:sldMkLst>
        <pc:spChg chg="mod">
          <ac:chgData name="Cariou, Laurent" userId="4453f93f-2ed2-46e8-bb8c-3237fbfdd40b" providerId="ADAL" clId="{161A37BE-DA8A-4D91-8150-FEDD78167E08}" dt="2024-02-05T14:09:12.505" v="0"/>
          <ac:spMkLst>
            <pc:docMk/>
            <pc:sldMk cId="2409609221" sldId="332"/>
            <ac:spMk id="6" creationId="{2B4D6F20-084B-4EE9-AD6D-290838010348}"/>
          </ac:spMkLst>
        </pc:spChg>
      </pc:sldChg>
      <pc:sldChg chg="modSp">
        <pc:chgData name="Cariou, Laurent" userId="4453f93f-2ed2-46e8-bb8c-3237fbfdd40b" providerId="ADAL" clId="{161A37BE-DA8A-4D91-8150-FEDD78167E08}" dt="2024-02-05T14:09:12.505" v="0"/>
        <pc:sldMkLst>
          <pc:docMk/>
          <pc:sldMk cId="3977221359" sldId="340"/>
        </pc:sldMkLst>
        <pc:spChg chg="mod">
          <ac:chgData name="Cariou, Laurent" userId="4453f93f-2ed2-46e8-bb8c-3237fbfdd40b" providerId="ADAL" clId="{161A37BE-DA8A-4D91-8150-FEDD78167E08}" dt="2024-02-05T14:09:12.505" v="0"/>
          <ac:spMkLst>
            <pc:docMk/>
            <pc:sldMk cId="3977221359" sldId="340"/>
            <ac:spMk id="6" creationId="{BC264D22-EE96-4B0F-90AA-B4358FF19246}"/>
          </ac:spMkLst>
        </pc:spChg>
      </pc:sldChg>
      <pc:sldChg chg="modSp mod">
        <pc:chgData name="Cariou, Laurent" userId="4453f93f-2ed2-46e8-bb8c-3237fbfdd40b" providerId="ADAL" clId="{161A37BE-DA8A-4D91-8150-FEDD78167E08}" dt="2024-02-05T14:10:39.492" v="23"/>
        <pc:sldMkLst>
          <pc:docMk/>
          <pc:sldMk cId="1968720319" sldId="2366"/>
        </pc:sldMkLst>
        <pc:spChg chg="mod">
          <ac:chgData name="Cariou, Laurent" userId="4453f93f-2ed2-46e8-bb8c-3237fbfdd40b" providerId="ADAL" clId="{161A37BE-DA8A-4D91-8150-FEDD78167E08}" dt="2024-02-05T14:10:27.282" v="22"/>
          <ac:spMkLst>
            <pc:docMk/>
            <pc:sldMk cId="1968720319" sldId="2366"/>
            <ac:spMk id="2" creationId="{00000000-0000-0000-0000-000000000000}"/>
          </ac:spMkLst>
        </pc:spChg>
        <pc:spChg chg="mod">
          <ac:chgData name="Cariou, Laurent" userId="4453f93f-2ed2-46e8-bb8c-3237fbfdd40b" providerId="ADAL" clId="{161A37BE-DA8A-4D91-8150-FEDD78167E08}" dt="2024-02-05T14:10:39.492" v="23"/>
          <ac:spMkLst>
            <pc:docMk/>
            <pc:sldMk cId="1968720319" sldId="2366"/>
            <ac:spMk id="3" creationId="{00000000-0000-0000-0000-000000000000}"/>
          </ac:spMkLst>
        </pc:spChg>
        <pc:spChg chg="mod">
          <ac:chgData name="Cariou, Laurent" userId="4453f93f-2ed2-46e8-bb8c-3237fbfdd40b" providerId="ADAL" clId="{161A37BE-DA8A-4D91-8150-FEDD78167E08}" dt="2024-02-05T14:09:12.505" v="0"/>
          <ac:spMkLst>
            <pc:docMk/>
            <pc:sldMk cId="1968720319" sldId="2366"/>
            <ac:spMk id="6" creationId="{00000000-0000-0000-0000-000000000000}"/>
          </ac:spMkLst>
        </pc:spChg>
      </pc:sldChg>
      <pc:sldChg chg="modSp">
        <pc:chgData name="Cariou, Laurent" userId="4453f93f-2ed2-46e8-bb8c-3237fbfdd40b" providerId="ADAL" clId="{161A37BE-DA8A-4D91-8150-FEDD78167E08}" dt="2024-02-05T14:09:12.505" v="0"/>
        <pc:sldMkLst>
          <pc:docMk/>
          <pc:sldMk cId="1612264332" sldId="2367"/>
        </pc:sldMkLst>
        <pc:spChg chg="mod">
          <ac:chgData name="Cariou, Laurent" userId="4453f93f-2ed2-46e8-bb8c-3237fbfdd40b" providerId="ADAL" clId="{161A37BE-DA8A-4D91-8150-FEDD78167E08}" dt="2024-02-05T14:09:12.505" v="0"/>
          <ac:spMkLst>
            <pc:docMk/>
            <pc:sldMk cId="1612264332" sldId="2367"/>
            <ac:spMk id="6" creationId="{BB0A0FD2-1910-45A5-B2D0-6B427FDC767A}"/>
          </ac:spMkLst>
        </pc:spChg>
      </pc:sldChg>
      <pc:sldChg chg="modSp mod">
        <pc:chgData name="Cariou, Laurent" userId="4453f93f-2ed2-46e8-bb8c-3237fbfdd40b" providerId="ADAL" clId="{161A37BE-DA8A-4D91-8150-FEDD78167E08}" dt="2024-02-05T14:12:08.175" v="29"/>
        <pc:sldMkLst>
          <pc:docMk/>
          <pc:sldMk cId="3325419337" sldId="2374"/>
        </pc:sldMkLst>
        <pc:spChg chg="mod">
          <ac:chgData name="Cariou, Laurent" userId="4453f93f-2ed2-46e8-bb8c-3237fbfdd40b" providerId="ADAL" clId="{161A37BE-DA8A-4D91-8150-FEDD78167E08}" dt="2024-02-05T14:12:08.175" v="29"/>
          <ac:spMkLst>
            <pc:docMk/>
            <pc:sldMk cId="3325419337" sldId="2374"/>
            <ac:spMk id="3" creationId="{85490437-5CEF-4159-816E-F5690EB1A0FF}"/>
          </ac:spMkLst>
        </pc:spChg>
        <pc:spChg chg="mod">
          <ac:chgData name="Cariou, Laurent" userId="4453f93f-2ed2-46e8-bb8c-3237fbfdd40b" providerId="ADAL" clId="{161A37BE-DA8A-4D91-8150-FEDD78167E08}" dt="2024-02-05T14:09:12.505" v="0"/>
          <ac:spMkLst>
            <pc:docMk/>
            <pc:sldMk cId="3325419337" sldId="2374"/>
            <ac:spMk id="6" creationId="{C420CCEC-177B-FB16-5C21-FE4924A033A0}"/>
          </ac:spMkLst>
        </pc:spChg>
      </pc:sldChg>
      <pc:sldChg chg="modSp">
        <pc:chgData name="Cariou, Laurent" userId="4453f93f-2ed2-46e8-bb8c-3237fbfdd40b" providerId="ADAL" clId="{161A37BE-DA8A-4D91-8150-FEDD78167E08}" dt="2024-02-05T14:09:12.505" v="0"/>
        <pc:sldMkLst>
          <pc:docMk/>
          <pc:sldMk cId="350289425" sldId="2376"/>
        </pc:sldMkLst>
        <pc:spChg chg="mod">
          <ac:chgData name="Cariou, Laurent" userId="4453f93f-2ed2-46e8-bb8c-3237fbfdd40b" providerId="ADAL" clId="{161A37BE-DA8A-4D91-8150-FEDD78167E08}" dt="2024-02-05T14:09:12.505" v="0"/>
          <ac:spMkLst>
            <pc:docMk/>
            <pc:sldMk cId="350289425" sldId="2376"/>
            <ac:spMk id="6" creationId="{B6B7E864-66F6-C426-B063-6C7FB75AE520}"/>
          </ac:spMkLst>
        </pc:spChg>
      </pc:sldChg>
      <pc:sldChg chg="modSp">
        <pc:chgData name="Cariou, Laurent" userId="4453f93f-2ed2-46e8-bb8c-3237fbfdd40b" providerId="ADAL" clId="{161A37BE-DA8A-4D91-8150-FEDD78167E08}" dt="2024-02-05T14:09:12.505" v="0"/>
        <pc:sldMkLst>
          <pc:docMk/>
          <pc:sldMk cId="1039307943" sldId="2377"/>
        </pc:sldMkLst>
        <pc:spChg chg="mod">
          <ac:chgData name="Cariou, Laurent" userId="4453f93f-2ed2-46e8-bb8c-3237fbfdd40b" providerId="ADAL" clId="{161A37BE-DA8A-4D91-8150-FEDD78167E08}" dt="2024-02-05T14:09:12.505" v="0"/>
          <ac:spMkLst>
            <pc:docMk/>
            <pc:sldMk cId="1039307943" sldId="2377"/>
            <ac:spMk id="6" creationId="{A65C035F-5EE6-8B7B-8CF3-275B01D8EB6C}"/>
          </ac:spMkLst>
        </pc:spChg>
      </pc:sldChg>
      <pc:sldChg chg="modSp">
        <pc:chgData name="Cariou, Laurent" userId="4453f93f-2ed2-46e8-bb8c-3237fbfdd40b" providerId="ADAL" clId="{161A37BE-DA8A-4D91-8150-FEDD78167E08}" dt="2024-02-05T14:09:12.505" v="0"/>
        <pc:sldMkLst>
          <pc:docMk/>
          <pc:sldMk cId="2211866322" sldId="2380"/>
        </pc:sldMkLst>
        <pc:spChg chg="mod">
          <ac:chgData name="Cariou, Laurent" userId="4453f93f-2ed2-46e8-bb8c-3237fbfdd40b" providerId="ADAL" clId="{161A37BE-DA8A-4D91-8150-FEDD78167E08}" dt="2024-02-05T14:09:12.505" v="0"/>
          <ac:spMkLst>
            <pc:docMk/>
            <pc:sldMk cId="2211866322" sldId="2380"/>
            <ac:spMk id="6" creationId="{BB0A0FD2-1910-45A5-B2D0-6B427FDC767A}"/>
          </ac:spMkLst>
        </pc:spChg>
      </pc:sldChg>
      <pc:sldMasterChg chg="modSp mod modSldLayout">
        <pc:chgData name="Cariou, Laurent" userId="4453f93f-2ed2-46e8-bb8c-3237fbfdd40b" providerId="ADAL" clId="{161A37BE-DA8A-4D91-8150-FEDD78167E08}" dt="2024-02-05T14:09:29.959" v="6" actId="20577"/>
        <pc:sldMasterMkLst>
          <pc:docMk/>
          <pc:sldMasterMk cId="0" sldId="2147483648"/>
        </pc:sldMasterMkLst>
        <pc:spChg chg="mod">
          <ac:chgData name="Cariou, Laurent" userId="4453f93f-2ed2-46e8-bb8c-3237fbfdd40b" providerId="ADAL" clId="{161A37BE-DA8A-4D91-8150-FEDD78167E08}" dt="2024-02-05T14:09:29.959" v="6" actId="20577"/>
          <ac:spMkLst>
            <pc:docMk/>
            <pc:sldMasterMk cId="0" sldId="2147483648"/>
            <ac:spMk id="10" creationId="{00000000-0000-0000-0000-000000000000}"/>
          </ac:spMkLst>
        </pc:spChg>
        <pc:sldLayoutChg chg="modSp">
          <pc:chgData name="Cariou, Laurent" userId="4453f93f-2ed2-46e8-bb8c-3237fbfdd40b" providerId="ADAL" clId="{161A37BE-DA8A-4D91-8150-FEDD78167E08}" dt="2024-02-05T14:09:12.505" v="0"/>
          <pc:sldLayoutMkLst>
            <pc:docMk/>
            <pc:sldMasterMk cId="0" sldId="2147483648"/>
            <pc:sldLayoutMk cId="0" sldId="2147483649"/>
          </pc:sldLayoutMkLst>
          <pc:spChg chg="mod">
            <ac:chgData name="Cariou, Laurent" userId="4453f93f-2ed2-46e8-bb8c-3237fbfdd40b" providerId="ADAL" clId="{161A37BE-DA8A-4D91-8150-FEDD78167E08}" dt="2024-02-05T14:09:12.505"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0"/>
          </pc:sldLayoutMkLst>
          <pc:spChg chg="mod">
            <ac:chgData name="Cariou, Laurent" userId="4453f93f-2ed2-46e8-bb8c-3237fbfdd40b" providerId="ADAL" clId="{161A37BE-DA8A-4D91-8150-FEDD78167E08}" dt="2024-02-05T14:09:12.505"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1"/>
          </pc:sldLayoutMkLst>
          <pc:spChg chg="mod">
            <ac:chgData name="Cariou, Laurent" userId="4453f93f-2ed2-46e8-bb8c-3237fbfdd40b" providerId="ADAL" clId="{161A37BE-DA8A-4D91-8150-FEDD78167E08}" dt="2024-02-05T14:09:12.505"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2"/>
          </pc:sldLayoutMkLst>
          <pc:spChg chg="mod">
            <ac:chgData name="Cariou, Laurent" userId="4453f93f-2ed2-46e8-bb8c-3237fbfdd40b" providerId="ADAL" clId="{161A37BE-DA8A-4D91-8150-FEDD78167E08}" dt="2024-02-05T14:09:12.505"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4"/>
          </pc:sldLayoutMkLst>
          <pc:spChg chg="mod">
            <ac:chgData name="Cariou, Laurent" userId="4453f93f-2ed2-46e8-bb8c-3237fbfdd40b" providerId="ADAL" clId="{161A37BE-DA8A-4D91-8150-FEDD78167E08}" dt="2024-02-05T14:09:12.505"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5"/>
          </pc:sldLayoutMkLst>
          <pc:spChg chg="mod">
            <ac:chgData name="Cariou, Laurent" userId="4453f93f-2ed2-46e8-bb8c-3237fbfdd40b" providerId="ADAL" clId="{161A37BE-DA8A-4D91-8150-FEDD78167E08}" dt="2024-02-05T14:09:12.505"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March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May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2215r0, Comparison-of-</a:t>
            </a:r>
            <a:r>
              <a:rPr lang="en-US" sz="1600" dirty="0" err="1"/>
              <a:t>Wavforms</a:t>
            </a:r>
            <a:r>
              <a:rPr lang="en-US" sz="1600" dirty="0"/>
              <a:t>-PA-Nonlinearity, Chris Hansen</a:t>
            </a:r>
          </a:p>
          <a:p>
            <a:pPr>
              <a:buFont typeface="Arial" panose="020B0604020202020204" pitchFamily="34" charset="0"/>
              <a:buChar char="•"/>
            </a:pPr>
            <a:r>
              <a:rPr lang="en-US" sz="1600" dirty="0"/>
              <a:t>0167r0, Discussion on Bandwidth Issue in IMMW, Yue Xu</a:t>
            </a:r>
          </a:p>
          <a:p>
            <a:pPr>
              <a:buFont typeface="Arial" panose="020B0604020202020204" pitchFamily="34" charset="0"/>
              <a:buChar char="•"/>
            </a:pPr>
            <a:r>
              <a:rPr lang="en-US" sz="1600" dirty="0"/>
              <a:t>0406r0, Unified IF interface for mm- and light-wave, Volker Jungnickel</a:t>
            </a:r>
          </a:p>
          <a:p>
            <a:pPr>
              <a:buFont typeface="Arial" panose="020B0604020202020204" pitchFamily="34" charset="0"/>
              <a:buChar char="•"/>
            </a:pPr>
            <a:r>
              <a:rPr lang="en-US" sz="1600" dirty="0"/>
              <a:t>0459r0, Multi-link Operation for IMMW, </a:t>
            </a:r>
            <a:r>
              <a:rPr lang="en-US" sz="1600" dirty="0" err="1"/>
              <a:t>Insun</a:t>
            </a:r>
            <a:r>
              <a:rPr lang="en-US" sz="1600" dirty="0"/>
              <a:t> Jang</a:t>
            </a:r>
          </a:p>
          <a:p>
            <a:pPr>
              <a:buFont typeface="Arial" panose="020B0604020202020204" pitchFamily="34" charset="0"/>
              <a:buChar char="•"/>
            </a:pPr>
            <a:r>
              <a:rPr lang="en-US" sz="1600" dirty="0"/>
              <a:t>0471r0, Considerations on Power Consumption, Sang Kim</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0116r2, IMMW Draft proposed PAR</a:t>
            </a:r>
          </a:p>
          <a:p>
            <a:pPr>
              <a:buFont typeface="Arial" panose="020B0604020202020204" pitchFamily="34" charset="0"/>
              <a:buChar char="•"/>
            </a:pPr>
            <a:r>
              <a:rPr lang="en-US" sz="1600" dirty="0"/>
              <a:t>0549r0, IMMW Draft proposed CSD</a:t>
            </a:r>
          </a:p>
          <a:p>
            <a:pPr marL="0" indent="0"/>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March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March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https://cvent.me/PE85XZ</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May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115097</TotalTime>
  <Words>2054</Words>
  <Application>Microsoft Office PowerPoint</Application>
  <PresentationFormat>On-screen Show (4:3)</PresentationFormat>
  <Paragraphs>241</Paragraphs>
  <Slides>22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MS Gothic</vt:lpstr>
      <vt:lpstr>Arial</vt:lpstr>
      <vt:lpstr>Arial Unicode MS</vt:lpstr>
      <vt:lpstr>Calibri</vt:lpstr>
      <vt:lpstr>Monotype Sorts</vt:lpstr>
      <vt:lpstr>Times New Roman</vt:lpstr>
      <vt:lpstr>Wingdings</vt:lpstr>
      <vt:lpstr>Office Theme</vt:lpstr>
      <vt:lpstr>Document</vt:lpstr>
      <vt:lpstr>IMMW Study Group March 2024 Meeting Agenda</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Wednesday Agenda–PM2</vt:lpstr>
      <vt:lpstr>Goals for May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2024-03-11T00:42:40Z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