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comments/comment1.xml" ContentType="application/vnd.openxmlformats-officedocument.presentationml.comments+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413" r:id="rId22"/>
    <p:sldId id="1396" r:id="rId23"/>
    <p:sldId id="877" r:id="rId24"/>
    <p:sldId id="1367" r:id="rId25"/>
    <p:sldId id="897" r:id="rId26"/>
    <p:sldId id="1380" r:id="rId27"/>
    <p:sldId id="1389" r:id="rId28"/>
    <p:sldId id="1390" r:id="rId29"/>
    <p:sldId id="905" r:id="rId30"/>
    <p:sldId id="1163" r:id="rId31"/>
    <p:sldId id="1391" r:id="rId32"/>
    <p:sldId id="1121" r:id="rId33"/>
    <p:sldId id="1122" r:id="rId34"/>
    <p:sldId id="1123" r:id="rId35"/>
    <p:sldId id="1124" r:id="rId36"/>
    <p:sldId id="1125" r:id="rId37"/>
    <p:sldId id="1131" r:id="rId38"/>
    <p:sldId id="1132" r:id="rId39"/>
    <p:sldId id="1133" r:id="rId40"/>
    <p:sldId id="1136" r:id="rId41"/>
    <p:sldId id="1134" r:id="rId42"/>
    <p:sldId id="1137" r:id="rId43"/>
    <p:sldId id="1135" r:id="rId44"/>
    <p:sldId id="1392" r:id="rId45"/>
    <p:sldId id="1393" r:id="rId46"/>
    <p:sldId id="1394" r:id="rId47"/>
    <p:sldId id="1395" r:id="rId48"/>
    <p:sldId id="1397" r:id="rId49"/>
    <p:sldId id="1398" r:id="rId50"/>
    <p:sldId id="1399" r:id="rId51"/>
    <p:sldId id="1407" r:id="rId52"/>
    <p:sldId id="1408" r:id="rId53"/>
    <p:sldId id="1409" r:id="rId54"/>
    <p:sldId id="1410" r:id="rId55"/>
    <p:sldId id="1411" r:id="rId56"/>
    <p:sldId id="1412" r:id="rId57"/>
    <p:sldId id="1138" r:id="rId58"/>
    <p:sldId id="1126" r:id="rId59"/>
    <p:sldId id="1127" r:id="rId60"/>
    <p:sldId id="1139" r:id="rId61"/>
    <p:sldId id="1142" r:id="rId62"/>
    <p:sldId id="1143" r:id="rId63"/>
    <p:sldId id="1140" r:id="rId64"/>
    <p:sldId id="842" r:id="rId65"/>
    <p:sldId id="1141" r:id="rId66"/>
    <p:sldId id="1024" r:id="rId6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662178320"/>
        <c:axId val="-662169616"/>
      </c:barChart>
      <c:catAx>
        <c:axId val="-662178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62169616"/>
        <c:crosses val="autoZero"/>
        <c:auto val="1"/>
        <c:lblAlgn val="ctr"/>
        <c:lblOffset val="100"/>
        <c:noMultiLvlLbl val="0"/>
      </c:catAx>
      <c:valAx>
        <c:axId val="-662169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62178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424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4213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104533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310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01086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47586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92904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r9</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532-536</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85415578"/>
              </p:ext>
            </p:extLst>
          </p:nvPr>
        </p:nvGraphicFramePr>
        <p:xfrm>
          <a:off x="3429000" y="1600200"/>
          <a:ext cx="8305801" cy="275143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23/2095r2</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rgbClr val="00B050"/>
                          </a:solidFill>
                          <a:effectLst/>
                          <a:latin typeface="Calibri" panose="020F0502020204030204" pitchFamily="34" charset="0"/>
                          <a:ea typeface="宋体" panose="02010600030101010101" pitchFamily="2" charset="-122"/>
                        </a:rPr>
                        <a:t>Claudio da Silva (Meta Platforms, Inc.)</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Enhancements for WLAN Sensing PAR</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10 </a:t>
                      </a:r>
                      <a:r>
                        <a:rPr lang="en-US" altLang="zh-CN" sz="1100" dirty="0" err="1" smtClean="0">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Claudio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P802.11bf/D3.0 MDR 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mins</a:t>
                      </a:r>
                    </a:p>
                  </a:txBody>
                  <a:tcPr marL="36000" marR="36000" marT="17901" marB="17901"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701548717"/>
              </p:ext>
            </p:extLst>
          </p:nvPr>
        </p:nvGraphicFramePr>
        <p:xfrm>
          <a:off x="3429000" y="1600200"/>
          <a:ext cx="8305801" cy="197902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162102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a:t>(</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649510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2906984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2289385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11-24-0564r2</a:t>
            </a:r>
            <a:endParaRPr lang="en-US" altLang="zh-CN" kern="0" dirty="0"/>
          </a:p>
        </p:txBody>
      </p:sp>
    </p:spTree>
    <p:extLst>
      <p:ext uri="{BB962C8B-B14F-4D97-AF65-F5344CB8AC3E}">
        <p14:creationId xmlns:p14="http://schemas.microsoft.com/office/powerpoint/2010/main" val="39148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4187, 4188</a:t>
            </a:r>
            <a:endParaRPr lang="en-US" altLang="zh-CN" sz="1600" dirty="0"/>
          </a:p>
          <a:p>
            <a:pPr lvl="1" algn="just">
              <a:buFont typeface="Arial" panose="020B0604020202020204" pitchFamily="34" charset="0"/>
              <a:buChar char="–"/>
              <a:defRPr/>
            </a:pPr>
            <a:endParaRPr lang="zh-CN" altLang="zh-CN" sz="1600" dirty="0" smtClean="0"/>
          </a:p>
          <a:p>
            <a:pPr marL="342900" lvl="1" indent="-342900" algn="just">
              <a:buFont typeface="Arial" panose="020B0604020202020204" pitchFamily="34" charset="0"/>
              <a:buChar char="•"/>
              <a:defRPr/>
            </a:pPr>
            <a:r>
              <a:rPr lang="en-US" altLang="zh-CN" sz="1800" b="1" dirty="0" smtClean="0"/>
              <a:t>With </a:t>
            </a:r>
            <a:r>
              <a:rPr lang="en-US" altLang="zh-CN" sz="1800" b="1" dirty="0"/>
              <a:t>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Henry Ptasinski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34839428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536</a:t>
            </a:r>
            <a:endParaRPr lang="en-US" altLang="en-US" sz="3600" dirty="0"/>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(17Y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b="1" dirty="0">
                <a:highlight>
                  <a:srgbClr val="00FF00"/>
                </a:highlight>
              </a:rPr>
              <a:t>Motion Passes </a:t>
            </a:r>
            <a:r>
              <a:rPr lang="en-US" altLang="zh-CN" sz="1800" b="1" dirty="0" smtClean="0">
                <a:highlight>
                  <a:srgbClr val="00FF00"/>
                </a:highlight>
              </a:rPr>
              <a:t>(17Y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 </a:t>
            </a:r>
            <a:r>
              <a:rPr lang="en-US" altLang="zh-CN" sz="1050" kern="0" dirty="0"/>
              <a:t>Unanimous consent</a:t>
            </a:r>
            <a:endParaRPr lang="en-US" altLang="zh-CN" sz="1050" b="1" kern="0" dirty="0"/>
          </a:p>
        </p:txBody>
      </p:sp>
    </p:spTree>
    <p:extLst>
      <p:ext uri="{BB962C8B-B14F-4D97-AF65-F5344CB8AC3E}">
        <p14:creationId xmlns:p14="http://schemas.microsoft.com/office/powerpoint/2010/main" val="26926283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146072</TotalTime>
  <Words>4824</Words>
  <Application>Microsoft Office PowerPoint</Application>
  <PresentationFormat>宽屏</PresentationFormat>
  <Paragraphs>1258</Paragraphs>
  <Slides>66</Slides>
  <Notes>65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66</vt:i4>
      </vt:variant>
    </vt:vector>
  </HeadingPairs>
  <TitlesOfParts>
    <vt:vector size="7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583</cp:revision>
  <cp:lastPrinted>2014-11-04T15:04:57Z</cp:lastPrinted>
  <dcterms:created xsi:type="dcterms:W3CDTF">2007-04-17T18:10:23Z</dcterms:created>
  <dcterms:modified xsi:type="dcterms:W3CDTF">2024-03-13T21:56:35Z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