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8" r:id="rId15"/>
    <p:sldId id="2377" r:id="rId16"/>
    <p:sldId id="2373"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1" d="100"/>
          <a:sy n="121" d="100"/>
        </p:scale>
        <p:origin x="10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2024-01-30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a:t>
            </a:r>
            <a:r>
              <a:rPr lang="en-US"/>
              <a:t>– January 31, </a:t>
            </a:r>
            <a:r>
              <a:rPr lang="en-US" dirty="0"/>
              <a:t>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1138493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31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16189</TotalTime>
  <Words>2002</Words>
  <Application>Microsoft Office PowerPoint</Application>
  <PresentationFormat>On-screen Show (4:3)</PresentationFormat>
  <Paragraphs>171</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256</cp:revision>
  <dcterms:modified xsi:type="dcterms:W3CDTF">2024-01-31T16:47:07Z</dcterms:modified>
</cp:coreProperties>
</file>